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gif" ContentType="image/gif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customXml/itemProps5.xml" ContentType="application/vnd.openxmlformats-officedocument.customXmlPropertie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4" r:id="rId6"/>
    <p:sldMasterId id="2147484663" r:id="rId7"/>
    <p:sldMasterId id="2147484695" r:id="rId8"/>
    <p:sldMasterId id="2147484716" r:id="rId9"/>
    <p:sldMasterId id="2147484725" r:id="rId10"/>
    <p:sldMasterId id="2147484734" r:id="rId11"/>
  </p:sldMasterIdLst>
  <p:notesMasterIdLst>
    <p:notesMasterId r:id="rId43"/>
  </p:notesMasterIdLst>
  <p:handoutMasterIdLst>
    <p:handoutMasterId r:id="rId44"/>
  </p:handoutMasterIdLst>
  <p:sldIdLst>
    <p:sldId id="3331" r:id="rId12"/>
    <p:sldId id="256" r:id="rId13"/>
    <p:sldId id="555" r:id="rId14"/>
    <p:sldId id="525" r:id="rId15"/>
    <p:sldId id="3327" r:id="rId16"/>
    <p:sldId id="3328" r:id="rId17"/>
    <p:sldId id="3334" r:id="rId18"/>
    <p:sldId id="3283" r:id="rId19"/>
    <p:sldId id="3251" r:id="rId20"/>
    <p:sldId id="458" r:id="rId21"/>
    <p:sldId id="328" r:id="rId22"/>
    <p:sldId id="538" r:id="rId23"/>
    <p:sldId id="535" r:id="rId24"/>
    <p:sldId id="3252" r:id="rId25"/>
    <p:sldId id="3245" r:id="rId26"/>
    <p:sldId id="3246" r:id="rId27"/>
    <p:sldId id="3247" r:id="rId28"/>
    <p:sldId id="3253" r:id="rId29"/>
    <p:sldId id="3258" r:id="rId30"/>
    <p:sldId id="3321" r:id="rId31"/>
    <p:sldId id="3333" r:id="rId32"/>
    <p:sldId id="3335" r:id="rId33"/>
    <p:sldId id="464" r:id="rId34"/>
    <p:sldId id="3242" r:id="rId35"/>
    <p:sldId id="398" r:id="rId36"/>
    <p:sldId id="3232" r:id="rId37"/>
    <p:sldId id="3243" r:id="rId38"/>
    <p:sldId id="3324" r:id="rId39"/>
    <p:sldId id="3325" r:id="rId40"/>
    <p:sldId id="3269" r:id="rId41"/>
    <p:sldId id="3332" r:id="rId42"/>
  </p:sldIdLst>
  <p:sldSz cx="12192000" cy="6858000"/>
  <p:notesSz cx="7315200" cy="9601200"/>
  <p:custDataLst>
    <p:tags r:id="rId4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28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4032" userDrawn="1">
          <p15:clr>
            <a:srgbClr val="A4A3A4"/>
          </p15:clr>
        </p15:guide>
        <p15:guide id="4" orient="horz" pos="151" userDrawn="1">
          <p15:clr>
            <a:srgbClr val="A4A3A4"/>
          </p15:clr>
        </p15:guide>
        <p15:guide id="5" orient="horz" pos="258" userDrawn="1">
          <p15:clr>
            <a:srgbClr val="A4A3A4"/>
          </p15:clr>
        </p15:guide>
        <p15:guide id="6" orient="horz" pos="3894" userDrawn="1">
          <p15:clr>
            <a:srgbClr val="A4A3A4"/>
          </p15:clr>
        </p15:guide>
        <p15:guide id="8" pos="336" userDrawn="1">
          <p15:clr>
            <a:srgbClr val="A4A3A4"/>
          </p15:clr>
        </p15:guide>
        <p15:guide id="9" pos="7407" userDrawn="1">
          <p15:clr>
            <a:srgbClr val="A4A3A4"/>
          </p15:clr>
        </p15:guide>
        <p15:guide id="10" pos="3843" userDrawn="1">
          <p15:clr>
            <a:srgbClr val="A4A3A4"/>
          </p15:clr>
        </p15:guide>
        <p15:guide id="11" pos="453" userDrawn="1">
          <p15:clr>
            <a:srgbClr val="A4A3A4"/>
          </p15:clr>
        </p15:guide>
        <p15:guide id="12" pos="5112" userDrawn="1">
          <p15:clr>
            <a:srgbClr val="A4A3A4"/>
          </p15:clr>
        </p15:guide>
        <p15:guide id="13" pos="723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yn Gross" initials="TG" lastIdx="2" clrIdx="6"/>
  <p:cmAuthor id="2" name="Melanie Couton" initials="MAC" lastIdx="4" clrIdx="3"/>
  <p:cmAuthor id="3" name="ralfieri" initials="ra" lastIdx="2" clrIdx="8"/>
  <p:cmAuthor id="4" name="Megan Capel" initials="MC" lastIdx="12" clrIdx="0"/>
  <p:cmAuthor id="5" name="Andrew Bowser" initials="AB" lastIdx="8" clrIdx="2"/>
  <p:cmAuthor id="6" name="mcalloway" initials="mc" lastIdx="1" clrIdx="4"/>
  <p:cmAuthor id="7" name="agoldman" initials="a" lastIdx="4" clrIdx="9"/>
  <p:cmAuthor id="8" name="Devin Overbey" initials="DO" lastIdx="6" clrIdx="7"/>
  <p:cmAuthor id="9" name="Erik Brady" initials="EB" lastIdx="2" clrIdx="5"/>
  <p:cmAuthor id="10" name=" " initials="MAC" lastIdx="21" clrIdx="1"/>
  <p:cmAuthor id="11" name="alison.heintz@gmail.com" initials="a" lastIdx="3" clrIdx="10">
    <p:extLst>
      <p:ext uri="{19B8F6BF-5375-455C-9EA6-DF929625EA0E}">
        <p15:presenceInfo xmlns="" xmlns:p15="http://schemas.microsoft.com/office/powerpoint/2012/main" userId="1e1cc34837a9f52c" providerId="Windows Live"/>
      </p:ext>
    </p:extLst>
  </p:cmAuthor>
  <p:cmAuthor id="12" name="Tara Cunningham" initials="TC" lastIdx="1" clrIdx="11">
    <p:extLst>
      <p:ext uri="{19B8F6BF-5375-455C-9EA6-DF929625EA0E}">
        <p15:presenceInfo xmlns="" xmlns:p15="http://schemas.microsoft.com/office/powerpoint/2012/main" userId="S::tcunningham@clinicaloptions.com::9a6ac462-c5fc-4c6b-a4a7-aa9b486daad0" providerId="AD"/>
      </p:ext>
    </p:extLst>
  </p:cmAuthor>
  <p:cmAuthor id="13" name="Sophia Kelley" initials="SK" lastIdx="2" clrIdx="12">
    <p:extLst>
      <p:ext uri="{19B8F6BF-5375-455C-9EA6-DF929625EA0E}">
        <p15:presenceInfo xmlns="" xmlns:p15="http://schemas.microsoft.com/office/powerpoint/2012/main" userId="S::skelley@clinicaloptions.com::16bcb5eb-2eda-4b05-8f8e-003f962fc12c" providerId="AD"/>
      </p:ext>
    </p:extLst>
  </p:cmAuthor>
  <p:cmAuthor id="14" name="Bing Xu" initials="BX" lastIdx="65" clrIdx="13">
    <p:extLst>
      <p:ext uri="{19B8F6BF-5375-455C-9EA6-DF929625EA0E}">
        <p15:presenceInfo xmlns="" xmlns:p15="http://schemas.microsoft.com/office/powerpoint/2012/main" userId="S::bxu@clinicaloptions.com::c522630d-a4f9-48c8-be09-b776e64bfa54" providerId="AD"/>
      </p:ext>
    </p:extLst>
  </p:cmAuthor>
  <p:cmAuthor id="15" name="Tiffany Hensley-McBain" initials="TH" lastIdx="35" clrIdx="14">
    <p:extLst>
      <p:ext uri="{19B8F6BF-5375-455C-9EA6-DF929625EA0E}">
        <p15:presenceInfo xmlns="" xmlns:p15="http://schemas.microsoft.com/office/powerpoint/2012/main" userId="S::thensleymcbain@clinicaloptions.com::eae8476d-e5f7-42c4-99ac-1d0e8ed23634" providerId="AD"/>
      </p:ext>
    </p:extLst>
  </p:cmAuthor>
  <p:cmAuthor id="16" name="Timothy Quill" initials="TQ" lastIdx="5" clrIdx="15">
    <p:extLst>
      <p:ext uri="{19B8F6BF-5375-455C-9EA6-DF929625EA0E}">
        <p15:presenceInfo xmlns="" xmlns:p15="http://schemas.microsoft.com/office/powerpoint/2012/main" userId="S::tquill@clinicaloptions.com::b1dc6efb-2995-45e7-a306-57a2c67aa886" providerId="AD"/>
      </p:ext>
    </p:extLst>
  </p:cmAuthor>
  <p:cmAuthor id="17" name="Jennifer Eimers" initials="JE" lastIdx="2" clrIdx="16">
    <p:extLst>
      <p:ext uri="{19B8F6BF-5375-455C-9EA6-DF929625EA0E}">
        <p15:presenceInfo xmlns="" xmlns:p15="http://schemas.microsoft.com/office/powerpoint/2012/main" userId="S::jeimers@clinicaloptions.com::e496f3f7-6a48-4339-9b0c-9f426a43f948" providerId="AD"/>
      </p:ext>
    </p:extLst>
  </p:cmAuthor>
  <p:cmAuthor id="18" name="Andrea Boecler" initials="AB" lastIdx="3" clrIdx="17">
    <p:extLst>
      <p:ext uri="{19B8F6BF-5375-455C-9EA6-DF929625EA0E}">
        <p15:presenceInfo xmlns="" xmlns:p15="http://schemas.microsoft.com/office/powerpoint/2012/main" userId="Andrea Boecler" providerId="None"/>
      </p:ext>
    </p:extLst>
  </p:cmAuthor>
  <p:cmAuthor id="19" name="kobholz@clinicaloptions.com" initials="k" lastIdx="5" clrIdx="18">
    <p:extLst>
      <p:ext uri="{19B8F6BF-5375-455C-9EA6-DF929625EA0E}">
        <p15:presenceInfo xmlns="" xmlns:p15="http://schemas.microsoft.com/office/powerpoint/2012/main" userId="kobholz@clinicaloptions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1471D"/>
    <a:srgbClr val="015873"/>
    <a:srgbClr val="00823B"/>
    <a:srgbClr val="046376"/>
    <a:srgbClr val="013763"/>
    <a:srgbClr val="033453"/>
    <a:srgbClr val="006264"/>
    <a:srgbClr val="FDB338"/>
    <a:srgbClr val="682E74"/>
    <a:srgbClr val="0527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8382" autoAdjust="0"/>
    <p:restoredTop sz="90323" autoAdjust="0"/>
  </p:normalViewPr>
  <p:slideViewPr>
    <p:cSldViewPr snapToGrid="0" showGuides="1">
      <p:cViewPr varScale="1">
        <p:scale>
          <a:sx n="65" d="100"/>
          <a:sy n="65" d="100"/>
        </p:scale>
        <p:origin x="-942" y="-108"/>
      </p:cViewPr>
      <p:guideLst>
        <p:guide orient="horz" pos="4128"/>
        <p:guide orient="horz" pos="1008"/>
        <p:guide orient="horz" pos="4032"/>
        <p:guide orient="horz" pos="151"/>
        <p:guide orient="horz" pos="258"/>
        <p:guide orient="horz" pos="3894"/>
        <p:guide pos="336"/>
        <p:guide pos="7407"/>
        <p:guide pos="3843"/>
        <p:guide pos="453"/>
        <p:guide pos="5112"/>
        <p:guide pos="72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750" y="-12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>
            <a:extLst>
              <a:ext uri="{FF2B5EF4-FFF2-40B4-BE49-F238E27FC236}">
                <a16:creationId xmlns:a16="http://schemas.microsoft.com/office/drawing/2014/main" xmlns="" id="{E716B656-43AE-41BF-A9E6-BDC9338EEE7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A101DA4B-1035-4FD7-BAE8-D36163A25D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484440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FCE45961-8EBC-4ABB-A06F-A2AB0FB728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69A9B635-F3A6-4A6C-A2A7-3BE84F317E1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xmlns="" id="{3F91814F-6E8B-4495-875C-BBC65746A2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xmlns="" id="{3575FA76-5996-41B2-807C-74C521B188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xmlns="" id="{EE30801C-5D2D-4989-97AF-1BB6980EDA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5036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©2012 Clinical Care Options, LLC. All rights reserved</a:t>
            </a:r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xmlns="" id="{83D8BBC4-4244-4B4D-899A-EE5002DAC7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2FB72F01-6714-4A31-8C22-8E0F1B091B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803078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0A0ABB-2941-458E-B74F-DC38624A09FE}" type="slidenum">
              <a:rPr lang="en-US" b="0" smtClean="0">
                <a:solidFill>
                  <a:srgbClr val="000000"/>
                </a:solidFill>
                <a:latin typeface="Times" panose="02020603050405020304" pitchFamily="18" charset="0"/>
                <a:ea typeface="Osaka"/>
                <a:cs typeface="Osaka"/>
              </a:rPr>
              <a:pPr/>
              <a:t>1</a:t>
            </a:fld>
            <a:endParaRPr lang="en-US" b="0" smtClean="0">
              <a:solidFill>
                <a:srgbClr val="000000"/>
              </a:solidFill>
              <a:latin typeface="Times" panose="02020603050405020304" pitchFamily="18" charset="0"/>
              <a:ea typeface="Osaka"/>
              <a:cs typeface="Osaka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Y" smtClean="0">
              <a:latin typeface="Times" panose="02020603050405020304" pitchFamily="18" charset="0"/>
              <a:ea typeface="Osaka"/>
              <a:cs typeface="Osak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4920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BR, bendamustine/rituximab; NR, not reached; R, rituximab.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624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BR, bendamustine/rituximab; NE, not evaluable; R, rituximab.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2506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/>
              <a:t>CLL, chronic lymphocytic leukemia; CrCl, creatinine clearance; ECOG, Eastern Cooperative Oncology Group; FCR, fludarabine/cyclophosphamide/rituximab; IR, ibrutinib/rituximab; iwCLL, International Workshop on Chronic Lymphocytic Leukemia; PD, progressive disease; PS, performance status; R, rituximab.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5390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FCR, fludarabine/cyclophosphamide/rituximab; IR, ibrutinib/rituximab; ITT, intention-to-treat.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772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FCR, fludarabine/cyclophosphamide/rituximab; IR, ibrutinib/rituximab.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4781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l"/>
            <a:r>
              <a:rPr lang="en-US" i="1" dirty="0"/>
              <a:t>BR, bendamustine/rituximab; Chl, chlorambucil; </a:t>
            </a:r>
            <a:r>
              <a:rPr lang="en-US" altLang="en-US" i="1" dirty="0">
                <a:latin typeface="Arial" panose="020B0604020202020204" pitchFamily="34" charset="0"/>
              </a:rPr>
              <a:t>CIRS, Cumulative Illness Rating Scale; </a:t>
            </a:r>
            <a:r>
              <a:rPr lang="en-US" i="1" dirty="0"/>
              <a:t>CLL, chronic lymphocytic leukemia; CrCl, creatinine clearance; IRC, independent review committee; MRD, measurable residual disease.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99B7-38D7-465B-97CC-76ED82415D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7694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3692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CLL, chronic lymphocytic leukemia; ECOG, Eastern Cooperative Oncology Group; PD, progressive disease; PS, performance status; SLL, small lymphocytic lymphoma.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4F6904-88C6-4524-837F-4A83D07685C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4271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4272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BR, bendamustine/rituximab; CLL, chronic lymphocytic leukemia; CT, chemotherapy; DoR, duration of response; IRC, independent review committee; MRD, measurable residual disease; PD, progressive disease; R/R, relapsed/refractory; SLL, small lymphocytic leukemia; tx, treatment.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111996-DAB2-4E24-A600-D06D6988324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7570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xmlns="" id="{34F77731-EA31-4C7F-A0D0-1A8C2E7DFA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xmlns="" id="{D11CB687-6350-4D09-8B48-CAB880C782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800" i="1" dirty="0">
                <a:ea typeface="ＭＳ Ｐゴシック" charset="-128"/>
              </a:rPr>
              <a:t>CLL, chronic lymphocytic leukemia; SLL, small lymphocytic lymphoma.</a:t>
            </a:r>
            <a:endParaRPr lang="en-US" altLang="en-US" dirty="0"/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xmlns="" id="{787C4339-4688-45DD-BE59-578E918280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8DF7C-16DA-4665-AA50-4857D5B09A7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0794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CLL, chronic lymphocytic leukemia; IdR, idelalisib/rituximab; NR, not reached; R, rituximab; tx, treatment.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7823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CLL, chronic lymphocytic leukemia; DUV, duvelisib; OFA, ofatumumab; R/R, relapsed/refractory; SLL, small lymphocytic leukemia.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5199B7-38D7-465B-97CC-76ED82415D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0414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CLL, chronic lymphocytic leukemia; MRD, measurable residual disease.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9852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5563" y="473075"/>
            <a:ext cx="6994526" cy="3935413"/>
          </a:xfrm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4838"/>
            <a:ext cx="5046663" cy="41830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400" i="1" dirty="0">
                <a:ea typeface="ＭＳ Ｐゴシック" charset="-128"/>
              </a:rPr>
              <a:t>CLL, chronic lymphocytic leukemia.</a:t>
            </a:r>
          </a:p>
        </p:txBody>
      </p:sp>
    </p:spTree>
    <p:extLst>
      <p:ext uri="{BB962C8B-B14F-4D97-AF65-F5344CB8AC3E}">
        <p14:creationId xmlns="" xmlns:p14="http://schemas.microsoft.com/office/powerpoint/2010/main" val="2379272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del, deletion; mut, mutation; wt, wild type.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9041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 dirty="0">
                <a:latin typeface="Arial" panose="020B0604020202020204" pitchFamily="34" charset="0"/>
              </a:rPr>
              <a:t>CIRS, Cumulative Illness Rating Scale; CLL, chronic lymphocytic leukemia; CrCl, creatinine clearance.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2DE84-A5B2-46A9-AAD5-F98ACE415B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9137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CLL, chronic lymphocytic leukemia; EFS, event-free survival; ITT, intention-to-treat; PD, progressive disease; SLL, small lymphocytic lymphoma.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254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AE, adverse event; Clb, chlorambucil; Ibr, ibrutinib; m, median; NE, not estimable.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9566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CLL, chronic lymphocytic leukemia; ECOG, Eastern Cooperative Oncology Group; IRC, independent review committee; IRR, infusion-related reaction; ITT, intention-to-treat; iwCLL, International Workshop on Chronic Lymphocytic Leukemia; MRD, measurable residual disease; PD, progressive disease; PS, performance status; SLL, small lymphocytic lymphoma.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231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ALT, alkaline aminotransferase; ANC, absolute neutrophil count; AST, aspartate aminotransferase; BM, bone marrow; BR, bendamustine/rituximab; CLL, chronic lymphocytic leukemia; ECOG, Eastern Cooperative Oncology Group; IWCLL, International Workshop on CLL; PD, progressive disease; PLT, platelet; PS, performance status; R, rituximab; SLL, small lymphocytic lymphoma; tx, treatment; ULN, upper limit of normal.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864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gi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811F168-5851-4164-A476-942919F07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3662363"/>
            <a:ext cx="60785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red and white birthday cake&#10;&#10;Description automatically generated">
            <a:extLst>
              <a:ext uri="{FF2B5EF4-FFF2-40B4-BE49-F238E27FC236}">
                <a16:creationId xmlns:a16="http://schemas.microsoft.com/office/drawing/2014/main" xmlns="" id="{A3FBC785-2FCA-40AF-B66F-65F601A72E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3" y="3657600"/>
            <a:ext cx="6086475" cy="3200400"/>
          </a:xfrm>
          <a:prstGeom prst="rect">
            <a:avLst/>
          </a:prstGeom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xmlns="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A66A9F5-09EF-41DA-9109-8000D4A9FF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89" y="328613"/>
            <a:ext cx="1740838" cy="9386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890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222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293BAA-8C62-4F73-8124-D4D6BEBF8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7E97A50-08EF-437E-A636-931428B27154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98276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9013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0676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2366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64027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8B3D9A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EDCE80E-A528-4F84-999C-167B7BD87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>
            <a:extLst>
              <a:ext uri="{FF2B5EF4-FFF2-40B4-BE49-F238E27FC236}">
                <a16:creationId xmlns:a16="http://schemas.microsoft.com/office/drawing/2014/main" xmlns="" id="{A8FCC512-B9D6-45E5-83A8-5B1B4BEE14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00700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2986E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33" y="2223346"/>
            <a:ext cx="103632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33" y="4691832"/>
            <a:ext cx="8534400" cy="130698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471932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Date or Reference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4900084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MSKCC_logo_hor_s_rev_rgb_15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402166"/>
            <a:ext cx="2158312" cy="664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825" b="23828"/>
          <a:stretch/>
        </p:blipFill>
        <p:spPr>
          <a:xfrm>
            <a:off x="5878833" y="1630036"/>
            <a:ext cx="6321778" cy="52279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1183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6583851"/>
            <a:ext cx="1328890" cy="1661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Click to add footnote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2625303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1932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00084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1933" y="161668"/>
            <a:ext cx="11394276" cy="68523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19598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5509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2986E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white"/>
              </a:solidFill>
            </a:endParaRPr>
          </a:p>
        </p:txBody>
      </p:sp>
      <p:pic>
        <p:nvPicPr>
          <p:cNvPr id="9" name="Picture 8" descr="MSKCC_logo_hor_s_rev_rgb_15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02166"/>
            <a:ext cx="2877749" cy="664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048" y="2084801"/>
            <a:ext cx="10363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4900084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825" b="23828"/>
          <a:stretch/>
        </p:blipFill>
        <p:spPr>
          <a:xfrm>
            <a:off x="5878833" y="1630036"/>
            <a:ext cx="6321778" cy="52279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0961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5330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93068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733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13078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71932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00084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9018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811F168-5851-4164-A476-942919F07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3662363"/>
            <a:ext cx="60785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E58CDD-5C8C-4B4D-9A1C-1923EC9F0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63" y="3657600"/>
            <a:ext cx="6105525" cy="32099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xmlns="" id="{078B106A-3121-420B-B2D9-854FF204BD0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 dirty="0"/>
              <a:t>Optimizing the Use of BTK Inhibitors in B-Cell Malignancies: Insights for the Multidisciplinary Team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584C6F6-7C68-4C84-9CC8-97D2BB793D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89" y="328613"/>
            <a:ext cx="1740838" cy="9386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7148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06373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CD113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232293"/>
            <a:ext cx="10972800" cy="454840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29A556-BE5C-4EA5-801A-ACB2B48761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5906265"/>
            <a:ext cx="10972800" cy="4318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100"/>
            </a:lvl1pPr>
            <a:lvl2pPr marL="609585" indent="0">
              <a:buNone/>
              <a:defRPr sz="1000"/>
            </a:lvl2pPr>
            <a:lvl3pPr marL="1219170" indent="0">
              <a:buNone/>
              <a:defRPr sz="1000"/>
            </a:lvl3pPr>
            <a:lvl4pPr marL="1828755" indent="0">
              <a:buNone/>
              <a:defRPr sz="1000"/>
            </a:lvl4pPr>
            <a:lvl5pPr marL="2438339" indent="0"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5EDCE2-24BC-564B-940A-5728FC679968}"/>
              </a:ext>
            </a:extLst>
          </p:cNvPr>
          <p:cNvSpPr txBox="1"/>
          <p:nvPr userDrawn="1"/>
        </p:nvSpPr>
        <p:spPr>
          <a:xfrm>
            <a:off x="9382244" y="6581001"/>
            <a:ext cx="2845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Byrd, J et al. ASH 2017, Abstract #498</a:t>
            </a:r>
          </a:p>
        </p:txBody>
      </p:sp>
    </p:spTree>
    <p:extLst>
      <p:ext uri="{BB962C8B-B14F-4D97-AF65-F5344CB8AC3E}">
        <p14:creationId xmlns="" xmlns:p14="http://schemas.microsoft.com/office/powerpoint/2010/main" val="3207273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efault_ONC_ImageforPPT.jpg">
            <a:extLst>
              <a:ext uri="{FF2B5EF4-FFF2-40B4-BE49-F238E27FC236}">
                <a16:creationId xmlns:a16="http://schemas.microsoft.com/office/drawing/2014/main" xmlns="" id="{5B6B4AFC-8AF5-4489-BC91-B2EE9F29B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6096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CCO_ONC_ForPPT.gif">
            <a:extLst>
              <a:ext uri="{FF2B5EF4-FFF2-40B4-BE49-F238E27FC236}">
                <a16:creationId xmlns:a16="http://schemas.microsoft.com/office/drawing/2014/main" xmlns="" id="{B5D236BF-D9D5-4883-940C-D689D496A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084" y="328613"/>
            <a:ext cx="3562349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7">
            <a:extLst>
              <a:ext uri="{FF2B5EF4-FFF2-40B4-BE49-F238E27FC236}">
                <a16:creationId xmlns:a16="http://schemas.microsoft.com/office/drawing/2014/main" xmlns="" id="{D08A9359-4CBD-4CB3-A379-A1817D750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0200"/>
            <a:ext cx="12192000" cy="2057400"/>
          </a:xfrm>
          <a:prstGeom prst="rect">
            <a:avLst/>
          </a:prstGeom>
          <a:solidFill>
            <a:srgbClr val="57256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 anchor="ctr"/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x-none" altLang="x-none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98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2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199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596900" y="1600201"/>
            <a:ext cx="11277600" cy="2057400"/>
          </a:xfrm>
        </p:spPr>
        <p:txBody>
          <a:bodyPr/>
          <a:lstStyle>
            <a:lvl1pPr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441110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759452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ransition Slide Logo">
            <a:extLst>
              <a:ext uri="{FF2B5EF4-FFF2-40B4-BE49-F238E27FC236}">
                <a16:creationId xmlns:a16="http://schemas.microsoft.com/office/drawing/2014/main" xmlns="" id="{B3E7508A-E093-4589-9C26-7E4C35CFF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1" y="2349065"/>
            <a:ext cx="11283949" cy="3231931"/>
          </a:xfrm>
        </p:spPr>
        <p:txBody>
          <a:bodyPr anchor="t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006547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1828800"/>
            <a:ext cx="5535083" cy="45466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828800"/>
            <a:ext cx="5535084" cy="45466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672463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117" y="667512"/>
            <a:ext cx="11286067" cy="1103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351" y="1828800"/>
            <a:ext cx="5535083" cy="454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252634" y="1828800"/>
            <a:ext cx="5535084" cy="4546600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="" xmlns:p14="http://schemas.microsoft.com/office/powerpoint/2010/main" val="252676833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9380769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293BAA-8C62-4F73-8124-D4D6BEBF8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7E97A50-08EF-437E-A636-931428B27154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11700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225379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m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CO-Cover-Logo">
            <a:extLst>
              <a:ext uri="{FF2B5EF4-FFF2-40B4-BE49-F238E27FC236}">
                <a16:creationId xmlns:a16="http://schemas.microsoft.com/office/drawing/2014/main" xmlns="" id="{800536F2-A249-4F8A-B3E0-169F493946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4125"/>
          <a:stretch>
            <a:fillRect/>
          </a:stretch>
        </p:blipFill>
        <p:spPr bwMode="auto">
          <a:xfrm>
            <a:off x="0" y="1"/>
            <a:ext cx="121920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CCO_ONC_RGB.jpg">
            <a:extLst>
              <a:ext uri="{FF2B5EF4-FFF2-40B4-BE49-F238E27FC236}">
                <a16:creationId xmlns:a16="http://schemas.microsoft.com/office/drawing/2014/main" xmlns="" id="{43DD365E-D372-441A-B4E2-7145139105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7016752" y="5876925"/>
            <a:ext cx="4895849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117" y="330200"/>
            <a:ext cx="11286067" cy="1584326"/>
          </a:xfrm>
        </p:spPr>
        <p:txBody>
          <a:bodyPr/>
          <a:lstStyle>
            <a:lvl1pPr algn="ctr"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14351" y="1914526"/>
            <a:ext cx="11283949" cy="2605717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6"/>
            <a:ext cx="11283949" cy="1155939"/>
          </a:xfrm>
        </p:spPr>
        <p:txBody>
          <a:bodyPr/>
          <a:lstStyle>
            <a:lvl1pPr>
              <a:buFontTx/>
              <a:buNone/>
              <a:defRPr sz="2400" b="1">
                <a:solidFill>
                  <a:schemeClr val="accent6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3839607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081BD8D-90B2-44AB-9FF3-1F7A441F1FAE}"/>
              </a:ext>
            </a:extLst>
          </p:cNvPr>
          <p:cNvSpPr/>
          <p:nvPr userDrawn="1"/>
        </p:nvSpPr>
        <p:spPr>
          <a:xfrm>
            <a:off x="1" y="-16330"/>
            <a:ext cx="12192000" cy="4629151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55">
            <a:extLst>
              <a:ext uri="{FF2B5EF4-FFF2-40B4-BE49-F238E27FC236}">
                <a16:creationId xmlns:a16="http://schemas.microsoft.com/office/drawing/2014/main" xmlns="" id="{34810A1D-62AF-40D2-BE14-AD3A7D2918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725677" y="409576"/>
            <a:ext cx="11032823" cy="2882265"/>
          </a:xfrm>
        </p:spPr>
        <p:txBody>
          <a:bodyPr/>
          <a:lstStyle>
            <a:lvl1pPr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F7C91B4-87FC-4935-9F25-DE5E70BD82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4565F86-5224-49AF-834C-BFD680380CA1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3" name="Picture 5" descr="CCO_ONC_RGB.jpg">
            <a:extLst>
              <a:ext uri="{FF2B5EF4-FFF2-40B4-BE49-F238E27FC236}">
                <a16:creationId xmlns:a16="http://schemas.microsoft.com/office/drawing/2014/main" xmlns="" id="{A6AEE984-4E13-41A6-A9D5-072DBE2E5A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14293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8654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293BAA-8C62-4F73-8124-D4D6BEBF8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7E97A50-08EF-437E-A636-931428B27154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00846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13451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34114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1804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486451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8B3D9A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EDCE80E-A528-4F84-999C-167B7BD87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>
            <a:extLst>
              <a:ext uri="{FF2B5EF4-FFF2-40B4-BE49-F238E27FC236}">
                <a16:creationId xmlns:a16="http://schemas.microsoft.com/office/drawing/2014/main" xmlns="" id="{A8FCC512-B9D6-45E5-83A8-5B1B4BEE14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03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0928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081BD8D-90B2-44AB-9FF3-1F7A441F1FAE}"/>
              </a:ext>
            </a:extLst>
          </p:cNvPr>
          <p:cNvSpPr/>
          <p:nvPr userDrawn="1"/>
        </p:nvSpPr>
        <p:spPr>
          <a:xfrm>
            <a:off x="1" y="-16330"/>
            <a:ext cx="12192000" cy="4629151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55">
            <a:extLst>
              <a:ext uri="{FF2B5EF4-FFF2-40B4-BE49-F238E27FC236}">
                <a16:creationId xmlns:a16="http://schemas.microsoft.com/office/drawing/2014/main" xmlns="" id="{34810A1D-62AF-40D2-BE14-AD3A7D2918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725677" y="409576"/>
            <a:ext cx="11032823" cy="2882265"/>
          </a:xfrm>
        </p:spPr>
        <p:txBody>
          <a:bodyPr/>
          <a:lstStyle>
            <a:lvl1pPr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F7C91B4-87FC-4935-9F25-DE5E70BD82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4565F86-5224-49AF-834C-BFD680380CA1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3" name="Picture 5" descr="CCO_ONC_RGB.jpg">
            <a:extLst>
              <a:ext uri="{FF2B5EF4-FFF2-40B4-BE49-F238E27FC236}">
                <a16:creationId xmlns:a16="http://schemas.microsoft.com/office/drawing/2014/main" xmlns="" id="{A6AEE984-4E13-41A6-A9D5-072DBE2E5A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210742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41835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293BAA-8C62-4F73-8124-D4D6BEBF8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7E97A50-08EF-437E-A636-931428B27154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18845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6711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925580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07485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469866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8B3D9A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EDCE80E-A528-4F84-999C-167B7BD87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>
            <a:extLst>
              <a:ext uri="{FF2B5EF4-FFF2-40B4-BE49-F238E27FC236}">
                <a16:creationId xmlns:a16="http://schemas.microsoft.com/office/drawing/2014/main" xmlns="" id="{A8FCC512-B9D6-45E5-83A8-5B1B4BEE14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481741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811F168-5851-4164-A476-942919F07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3670300"/>
            <a:ext cx="60785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80EB246-0392-4BB5-B5BD-C999CA9A71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3513" y="328761"/>
            <a:ext cx="2673350" cy="94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5">
            <a:extLst>
              <a:ext uri="{FF2B5EF4-FFF2-40B4-BE49-F238E27FC236}">
                <a16:creationId xmlns:a16="http://schemas.microsoft.com/office/drawing/2014/main" xmlns="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91094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570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96723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293BAA-8C62-4F73-8124-D4D6BEBF8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7E97A50-08EF-437E-A636-931428B27154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052636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20586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69353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15862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0657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8B3D9A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EDCE80E-A528-4F84-999C-167B7BD87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>
            <a:extLst>
              <a:ext uri="{FF2B5EF4-FFF2-40B4-BE49-F238E27FC236}">
                <a16:creationId xmlns:a16="http://schemas.microsoft.com/office/drawing/2014/main" xmlns="" id="{A8FCC512-B9D6-45E5-83A8-5B1B4BEE14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523807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20504"/>
            <a:ext cx="12209319" cy="8382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176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219200"/>
            <a:ext cx="11447319" cy="51816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spcBef>
                <a:spcPts val="0"/>
              </a:spcBef>
              <a:spcAft>
                <a:spcPts val="1059"/>
              </a:spcAft>
              <a:defRPr sz="2471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1059"/>
              </a:spcAft>
              <a:defRPr sz="2117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059"/>
              </a:spcAft>
              <a:defRPr sz="1765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1059"/>
              </a:spcAft>
              <a:defRPr sz="1588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1059"/>
              </a:spcAft>
              <a:defRPr sz="1588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2926" y="6526842"/>
            <a:ext cx="11445393" cy="2260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59" b="1">
                <a:solidFill>
                  <a:schemeClr val="bg1"/>
                </a:solidFill>
              </a:defRPr>
            </a:lvl1pPr>
            <a:lvl2pPr marL="403375" indent="0">
              <a:buNone/>
              <a:defRPr sz="1059">
                <a:solidFill>
                  <a:schemeClr val="bg1"/>
                </a:solidFill>
              </a:defRPr>
            </a:lvl2pPr>
            <a:lvl3pPr marL="806750" indent="0">
              <a:buNone/>
              <a:defRPr sz="1059">
                <a:solidFill>
                  <a:schemeClr val="bg1"/>
                </a:solidFill>
              </a:defRPr>
            </a:lvl3pPr>
            <a:lvl4pPr marL="1210127" indent="0">
              <a:buNone/>
              <a:defRPr sz="1059">
                <a:solidFill>
                  <a:schemeClr val="bg1"/>
                </a:solidFill>
              </a:defRPr>
            </a:lvl4pPr>
            <a:lvl5pPr marL="1613504" indent="0">
              <a:buNone/>
              <a:defRPr sz="105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907505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61145" y="6614120"/>
            <a:ext cx="1716283" cy="156795"/>
          </a:xfrm>
        </p:spPr>
        <p:txBody>
          <a:bodyPr wrap="none" lIns="0" tIns="0" rIns="0" bIns="0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1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029656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20504"/>
            <a:ext cx="12209319" cy="8382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176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219200"/>
            <a:ext cx="11447319" cy="51816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spcBef>
                <a:spcPts val="0"/>
              </a:spcBef>
              <a:spcAft>
                <a:spcPts val="1059"/>
              </a:spcAft>
              <a:defRPr sz="2471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1059"/>
              </a:spcAft>
              <a:defRPr sz="2117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059"/>
              </a:spcAft>
              <a:defRPr sz="1765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1059"/>
              </a:spcAft>
              <a:defRPr sz="1588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1059"/>
              </a:spcAft>
              <a:defRPr sz="1588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2926" y="6526842"/>
            <a:ext cx="11445393" cy="2260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59" b="1">
                <a:solidFill>
                  <a:schemeClr val="bg1"/>
                </a:solidFill>
              </a:defRPr>
            </a:lvl1pPr>
            <a:lvl2pPr marL="403375" indent="0">
              <a:buNone/>
              <a:defRPr sz="1059">
                <a:solidFill>
                  <a:schemeClr val="bg1"/>
                </a:solidFill>
              </a:defRPr>
            </a:lvl2pPr>
            <a:lvl3pPr marL="806750" indent="0">
              <a:buNone/>
              <a:defRPr sz="1059">
                <a:solidFill>
                  <a:schemeClr val="bg1"/>
                </a:solidFill>
              </a:defRPr>
            </a:lvl3pPr>
            <a:lvl4pPr marL="1210127" indent="0">
              <a:buNone/>
              <a:defRPr sz="1059">
                <a:solidFill>
                  <a:schemeClr val="bg1"/>
                </a:solidFill>
              </a:defRPr>
            </a:lvl4pPr>
            <a:lvl5pPr marL="1613504" indent="0">
              <a:buNone/>
              <a:defRPr sz="105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915357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9060" y="6477622"/>
            <a:ext cx="2276585" cy="276935"/>
          </a:xfrm>
        </p:spPr>
        <p:txBody>
          <a:bodyPr wrap="none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333"/>
            </a:lvl1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454316" y="6478416"/>
            <a:ext cx="2276585" cy="276935"/>
          </a:xfrm>
        </p:spPr>
        <p:txBody>
          <a:bodyPr wrap="none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333"/>
            </a:lvl1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5160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055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8563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8B3D9A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EDCE80E-A528-4F84-999C-167B7BD87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>
            <a:extLst>
              <a:ext uri="{FF2B5EF4-FFF2-40B4-BE49-F238E27FC236}">
                <a16:creationId xmlns:a16="http://schemas.microsoft.com/office/drawing/2014/main" xmlns="" id="{A8FCC512-B9D6-45E5-83A8-5B1B4BEE14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3058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081BD8D-90B2-44AB-9FF3-1F7A441F1FAE}"/>
              </a:ext>
            </a:extLst>
          </p:cNvPr>
          <p:cNvSpPr/>
          <p:nvPr userDrawn="1"/>
        </p:nvSpPr>
        <p:spPr>
          <a:xfrm>
            <a:off x="1" y="-16330"/>
            <a:ext cx="12192000" cy="4629151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55">
            <a:extLst>
              <a:ext uri="{FF2B5EF4-FFF2-40B4-BE49-F238E27FC236}">
                <a16:creationId xmlns:a16="http://schemas.microsoft.com/office/drawing/2014/main" xmlns="" id="{34810A1D-62AF-40D2-BE14-AD3A7D2918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725677" y="409576"/>
            <a:ext cx="11032823" cy="2882265"/>
          </a:xfrm>
        </p:spPr>
        <p:txBody>
          <a:bodyPr/>
          <a:lstStyle>
            <a:lvl1pPr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F7C91B4-87FC-4935-9F25-DE5E70BD82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4565F86-5224-49AF-834C-BFD680380CA1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3" name="Picture 5" descr="CCO_ONC_RGB.jpg">
            <a:extLst>
              <a:ext uri="{FF2B5EF4-FFF2-40B4-BE49-F238E27FC236}">
                <a16:creationId xmlns:a16="http://schemas.microsoft.com/office/drawing/2014/main" xmlns="" id="{A6AEE984-4E13-41A6-A9D5-072DBE2E5A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657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xmlns="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xmlns="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D43CC73-466D-4F58-8CB4-E7D562EE94BD}"/>
              </a:ext>
            </a:extLst>
          </p:cNvPr>
          <p:cNvCxnSpPr/>
          <p:nvPr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57123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55" r:id="rId1"/>
    <p:sldLayoutId id="2147484656" r:id="rId2"/>
    <p:sldLayoutId id="2147484657" r:id="rId3"/>
    <p:sldLayoutId id="2147484658" r:id="rId4"/>
    <p:sldLayoutId id="2147484659" r:id="rId5"/>
    <p:sldLayoutId id="2147484660" r:id="rId6"/>
    <p:sldLayoutId id="2147484661" r:id="rId7"/>
    <p:sldLayoutId id="2147484662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xmlns="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xmlns="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D43CC73-466D-4F58-8CB4-E7D562EE94BD}"/>
              </a:ext>
            </a:extLst>
          </p:cNvPr>
          <p:cNvCxnSpPr/>
          <p:nvPr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2966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  <p:sldLayoutId id="2147484672" r:id="rId9"/>
    <p:sldLayoutId id="2147484673" r:id="rId10"/>
    <p:sldLayoutId id="2147484674" r:id="rId11"/>
    <p:sldLayoutId id="2147484680" r:id="rId12"/>
    <p:sldLayoutId id="2147484687" r:id="rId13"/>
    <p:sldLayoutId id="2147484693" r:id="rId14"/>
    <p:sldLayoutId id="2147484694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720D471-444F-D243-96C1-02A9D03951FE}"/>
              </a:ext>
            </a:extLst>
          </p:cNvPr>
          <p:cNvSpPr/>
          <p:nvPr userDrawn="1"/>
        </p:nvSpPr>
        <p:spPr bwMode="auto">
          <a:xfrm>
            <a:off x="0" y="0"/>
            <a:ext cx="12192000" cy="6413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6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0" tIns="45706" rIns="91410" bIns="45706"/>
          <a:lstStyle/>
          <a:p>
            <a:pPr defTabSz="914116" eaLnBrk="1" hangingPunct="1">
              <a:defRPr/>
            </a:pPr>
            <a:endParaRPr lang="en-US" sz="1800" dirty="0">
              <a:solidFill>
                <a:srgbClr val="FFFFFF"/>
              </a:solidFill>
              <a:latin typeface="Arial"/>
              <a:ea typeface=""/>
              <a:cs typeface="Arial" charset="0"/>
            </a:endParaRPr>
          </a:p>
        </p:txBody>
      </p:sp>
      <p:pic>
        <p:nvPicPr>
          <p:cNvPr id="13315" name="Picture 7" descr="CCO_ONC_ForPPT.gif">
            <a:extLst>
              <a:ext uri="{FF2B5EF4-FFF2-40B4-BE49-F238E27FC236}">
                <a16:creationId xmlns:a16="http://schemas.microsoft.com/office/drawing/2014/main" xmlns="" id="{34372CC1-F104-4A99-A28B-F76705868FD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384" y="92076"/>
            <a:ext cx="174413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>
            <a:extLst>
              <a:ext uri="{FF2B5EF4-FFF2-40B4-BE49-F238E27FC236}">
                <a16:creationId xmlns:a16="http://schemas.microsoft.com/office/drawing/2014/main" xmlns="" id="{FCAEC362-396A-4E7C-833A-8A52F61A1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0117" y="666751"/>
            <a:ext cx="11286067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xmlns="" id="{B8F3FF07-042E-4547-8FF5-A56A6CFBC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1" y="1828800"/>
            <a:ext cx="11273367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45094" name="Rectangle 8">
            <a:extLst>
              <a:ext uri="{FF2B5EF4-FFF2-40B4-BE49-F238E27FC236}">
                <a16:creationId xmlns:a16="http://schemas.microsoft.com/office/drawing/2014/main" xmlns="" id="{3C3A6214-5E86-754D-8934-300D7BAF5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117" y="307975"/>
            <a:ext cx="2125842" cy="27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x-none" sz="1200" dirty="0">
                <a:solidFill>
                  <a:srgbClr val="CDCDCF"/>
                </a:solidFill>
                <a:latin typeface="Arial" charset="0"/>
              </a:rPr>
              <a:t>clinicaloptions.com/oncology</a:t>
            </a:r>
          </a:p>
        </p:txBody>
      </p:sp>
      <p:sp>
        <p:nvSpPr>
          <p:cNvPr id="345095" name="Text Box 13">
            <a:extLst>
              <a:ext uri="{FF2B5EF4-FFF2-40B4-BE49-F238E27FC236}">
                <a16:creationId xmlns:a16="http://schemas.microsoft.com/office/drawing/2014/main" xmlns="" id="{4433DB1F-E720-A64F-8106-A08732C13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85" y="69850"/>
            <a:ext cx="9552516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en-US" altLang="x-none" sz="1500" dirty="0">
                <a:solidFill>
                  <a:srgbClr val="FFFFFF"/>
                </a:solidFill>
                <a:latin typeface="Arial" charset="0"/>
              </a:rPr>
              <a:t>Current Controversies and Emerging Treatment Options for CLL</a:t>
            </a:r>
          </a:p>
        </p:txBody>
      </p:sp>
    </p:spTree>
    <p:extLst>
      <p:ext uri="{BB962C8B-B14F-4D97-AF65-F5344CB8AC3E}">
        <p14:creationId xmlns="" xmlns:p14="http://schemas.microsoft.com/office/powerpoint/2010/main" val="35339022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059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116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174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231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8B3D9A"/>
        </a:buClr>
        <a:buFont typeface="Wingdings" panose="05000000000000000000" pitchFamily="2" charset="2"/>
        <a:buChar char="§"/>
        <a:defRPr sz="2400">
          <a:solidFill>
            <a:srgbClr val="FEFDDE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8B3D9A"/>
        </a:buClr>
        <a:buFont typeface="Arial" panose="020B0604020202020204" pitchFamily="34" charset="0"/>
        <a:buChar char="–"/>
        <a:defRPr sz="2200">
          <a:solidFill>
            <a:srgbClr val="FEFDDE"/>
          </a:solidFill>
          <a:latin typeface="+mn-lt"/>
        </a:defRPr>
      </a:lvl2pPr>
      <a:lvl3pPr marL="1141413" indent="-227013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8B3D9A"/>
        </a:buClr>
        <a:buFont typeface="Arial" panose="020B0604020202020204" pitchFamily="34" charset="0"/>
        <a:buChar char="–"/>
        <a:defRPr sz="2000">
          <a:solidFill>
            <a:srgbClr val="FEFDDE"/>
          </a:solidFill>
          <a:latin typeface="+mn-lt"/>
        </a:defRPr>
      </a:lvl3pPr>
      <a:lvl4pPr marL="1598613" indent="-227013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8B3D9A"/>
        </a:buClr>
        <a:buFont typeface="Arial" panose="020B0604020202020204" pitchFamily="34" charset="0"/>
        <a:buChar char="–"/>
        <a:defRPr>
          <a:solidFill>
            <a:srgbClr val="FEFDDE"/>
          </a:solidFill>
          <a:latin typeface="+mn-lt"/>
        </a:defRPr>
      </a:lvl4pPr>
      <a:lvl5pPr marL="2055813" indent="-227013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8B3D9A"/>
        </a:buClr>
        <a:buFont typeface="Arial" panose="020B0604020202020204" pitchFamily="34" charset="0"/>
        <a:buChar char="–"/>
        <a:defRPr sz="1600">
          <a:solidFill>
            <a:srgbClr val="FEFDDE"/>
          </a:solidFill>
          <a:latin typeface="+mn-lt"/>
        </a:defRPr>
      </a:lvl5pPr>
      <a:lvl6pPr marL="2513818" indent="-228529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0876" indent="-228529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7934" indent="-228529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4991" indent="-228529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xmlns="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xmlns="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D43CC73-466D-4F58-8CB4-E7D562EE94BD}"/>
              </a:ext>
            </a:extLst>
          </p:cNvPr>
          <p:cNvCxnSpPr/>
          <p:nvPr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02486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17" r:id="rId1"/>
    <p:sldLayoutId id="2147484718" r:id="rId2"/>
    <p:sldLayoutId id="2147484719" r:id="rId3"/>
    <p:sldLayoutId id="2147484720" r:id="rId4"/>
    <p:sldLayoutId id="2147484721" r:id="rId5"/>
    <p:sldLayoutId id="2147484722" r:id="rId6"/>
    <p:sldLayoutId id="2147484723" r:id="rId7"/>
    <p:sldLayoutId id="2147484724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xmlns="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xmlns="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D43CC73-466D-4F58-8CB4-E7D562EE94BD}"/>
              </a:ext>
            </a:extLst>
          </p:cNvPr>
          <p:cNvCxnSpPr/>
          <p:nvPr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1020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26" r:id="rId1"/>
    <p:sldLayoutId id="2147484727" r:id="rId2"/>
    <p:sldLayoutId id="2147484728" r:id="rId3"/>
    <p:sldLayoutId id="2147484729" r:id="rId4"/>
    <p:sldLayoutId id="2147484730" r:id="rId5"/>
    <p:sldLayoutId id="2147484731" r:id="rId6"/>
    <p:sldLayoutId id="2147484732" r:id="rId7"/>
    <p:sldLayoutId id="2147484733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xmlns="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xmlns="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D43CC73-466D-4F58-8CB4-E7D562EE94BD}"/>
              </a:ext>
            </a:extLst>
          </p:cNvPr>
          <p:cNvCxnSpPr/>
          <p:nvPr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6850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35" r:id="rId1"/>
    <p:sldLayoutId id="2147484736" r:id="rId2"/>
    <p:sldLayoutId id="2147484737" r:id="rId3"/>
    <p:sldLayoutId id="2147484738" r:id="rId4"/>
    <p:sldLayoutId id="2147484739" r:id="rId5"/>
    <p:sldLayoutId id="2147484740" r:id="rId6"/>
    <p:sldLayoutId id="2147484741" r:id="rId7"/>
    <p:sldLayoutId id="2147484742" r:id="rId8"/>
    <p:sldLayoutId id="2147484743" r:id="rId9"/>
    <p:sldLayoutId id="2147484744" r:id="rId10"/>
    <p:sldLayoutId id="2147484745" r:id="rId11"/>
    <p:sldLayoutId id="214748474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://www.clinicaloptions.com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833438" y="496888"/>
            <a:ext cx="10941050" cy="258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49" tIns="45477" rIns="90949" bIns="4547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5400" dirty="0" smtClean="0">
                <a:solidFill>
                  <a:srgbClr val="01376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Novel approaches to treatment </a:t>
            </a:r>
            <a:r>
              <a:rPr lang="en-US" altLang="ja-JP" sz="5400" dirty="0">
                <a:solidFill>
                  <a:srgbClr val="01376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for  Chronic Lymphocytic Leukemia </a:t>
            </a:r>
            <a:r>
              <a:rPr lang="en-US" altLang="ja-JP" sz="5400" dirty="0" smtClean="0">
                <a:solidFill>
                  <a:srgbClr val="01376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:ESMO 2019</a:t>
            </a:r>
            <a:endParaRPr lang="en-US" altLang="ja-JP" sz="5400" dirty="0">
              <a:solidFill>
                <a:srgbClr val="013763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195" name="مربع نص 1"/>
          <p:cNvSpPr txBox="1">
            <a:spLocks noChangeArrowheads="1"/>
          </p:cNvSpPr>
          <p:nvPr/>
        </p:nvSpPr>
        <p:spPr bwMode="auto">
          <a:xfrm>
            <a:off x="2605088" y="3524250"/>
            <a:ext cx="65373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dirty="0">
                <a:latin typeface="Arial" panose="020B0604020202020204" pitchFamily="34" charset="0"/>
              </a:rPr>
              <a:t>Dr. </a:t>
            </a:r>
            <a:r>
              <a:rPr lang="en-US" sz="2400" dirty="0" err="1">
                <a:latin typeface="Arial" panose="020B0604020202020204" pitchFamily="34" charset="0"/>
              </a:rPr>
              <a:t>Firas</a:t>
            </a:r>
            <a:r>
              <a:rPr lang="en-US" sz="2400" dirty="0">
                <a:latin typeface="Arial" panose="020B0604020202020204" pitchFamily="34" charset="0"/>
              </a:rPr>
              <a:t> HUSSEIN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dirty="0">
                <a:latin typeface="Arial" panose="020B0604020202020204" pitchFamily="34" charset="0"/>
              </a:rPr>
              <a:t>Hematology/Oncology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dirty="0">
                <a:latin typeface="Arial" panose="020B0604020202020204" pitchFamily="34" charset="0"/>
              </a:rPr>
              <a:t>Chef of  the department of Hematology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dirty="0">
                <a:latin typeface="Arial" panose="020B0604020202020204" pitchFamily="34" charset="0"/>
              </a:rPr>
              <a:t> Tishreen University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dirty="0">
                <a:latin typeface="Arial" panose="020B0604020202020204" pitchFamily="34" charset="0"/>
              </a:rPr>
              <a:t>Lattakia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dirty="0">
                <a:solidFill>
                  <a:srgbClr val="682E74"/>
                </a:solidFill>
                <a:latin typeface="Arial" panose="020B0604020202020204" pitchFamily="34" charset="0"/>
              </a:rPr>
              <a:t>Syrian association of oncology meeting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dirty="0" smtClean="0">
                <a:solidFill>
                  <a:srgbClr val="682E74"/>
                </a:solidFill>
                <a:latin typeface="Arial" panose="020B0604020202020204" pitchFamily="34" charset="0"/>
              </a:rPr>
              <a:t>6/12/2019</a:t>
            </a:r>
            <a:r>
              <a:rPr lang="en-US" sz="2400" dirty="0" smtClean="0">
                <a:latin typeface="Arial" panose="020B0604020202020204" pitchFamily="34" charset="0"/>
              </a:rPr>
              <a:t>  </a:t>
            </a:r>
            <a:endParaRPr 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37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RESONATE-2: 5-Yr Follow-up Results </a:t>
            </a:r>
          </a:p>
        </p:txBody>
      </p:sp>
      <p:sp>
        <p:nvSpPr>
          <p:cNvPr id="249" name="Text Box 11">
            <a:extLst>
              <a:ext uri="{FF2B5EF4-FFF2-40B4-BE49-F238E27FC236}">
                <a16:creationId xmlns:a16="http://schemas.microsoft.com/office/drawing/2014/main" xmlns="" id="{F57C23B7-BCB5-434B-8C75-3439B9C0A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66" y="6362754"/>
            <a:ext cx="85613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defPPr>
              <a:defRPr lang="en-US"/>
            </a:defPPr>
            <a:lvl1pPr eaLnBrk="1" hangingPunct="1">
              <a:defRPr sz="1400" b="0">
                <a:solidFill>
                  <a:schemeClr val="bg2"/>
                </a:solidFill>
                <a:latin typeface="Calibri" panose="020F0502020204030204" pitchFamily="34" charset="0"/>
                <a:ea typeface="Arial" charset="0"/>
                <a:cs typeface="Arial" charset="0"/>
              </a:defRPr>
            </a:lvl1pPr>
            <a:lvl2pPr marL="742950" indent="-285750"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cs typeface="Arial" charset="0"/>
              </a:rPr>
              <a:t>Tedeschi. EHA 2019. Abstr S107.</a:t>
            </a:r>
          </a:p>
        </p:txBody>
      </p:sp>
      <p:graphicFrame>
        <p:nvGraphicFramePr>
          <p:cNvPr id="250" name="Table 249">
            <a:extLst>
              <a:ext uri="{FF2B5EF4-FFF2-40B4-BE49-F238E27FC236}">
                <a16:creationId xmlns:a16="http://schemas.microsoft.com/office/drawing/2014/main" xmlns="" id="{405DF7AD-F79C-4F93-A210-90D9F65F4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3782216"/>
              </p:ext>
            </p:extLst>
          </p:nvPr>
        </p:nvGraphicFramePr>
        <p:xfrm>
          <a:off x="2741852" y="2759257"/>
          <a:ext cx="3042105" cy="1146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4093">
                  <a:extLst>
                    <a:ext uri="{9D8B030D-6E8A-4147-A177-3AD203B41FA5}">
                      <a16:colId xmlns:a16="http://schemas.microsoft.com/office/drawing/2014/main" xmlns="" val="3646378234"/>
                    </a:ext>
                  </a:extLst>
                </a:gridCol>
                <a:gridCol w="813057">
                  <a:extLst>
                    <a:ext uri="{9D8B030D-6E8A-4147-A177-3AD203B41FA5}">
                      <a16:colId xmlns:a16="http://schemas.microsoft.com/office/drawing/2014/main" xmlns="" val="1014876656"/>
                    </a:ext>
                  </a:extLst>
                </a:gridCol>
                <a:gridCol w="1024955">
                  <a:extLst>
                    <a:ext uri="{9D8B030D-6E8A-4147-A177-3AD203B41FA5}">
                      <a16:colId xmlns:a16="http://schemas.microsoft.com/office/drawing/2014/main" xmlns="" val="26344676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</a:rPr>
                        <a:t>Ibrutinib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 n = 136)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200" b="1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</a:rPr>
                        <a:t>Chlorambucil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(n = 133)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4309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mPFS, 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8782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HR (95% CI)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0.146 (0.098-0.218)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4726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200" b="1" dirty="0">
                          <a:solidFill>
                            <a:srgbClr val="E1471D"/>
                          </a:solidFill>
                          <a:latin typeface="Calibri" panose="020F0502020204030204" pitchFamily="34" charset="0"/>
                        </a:rPr>
                        <a:t>5-yr PFS rate,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7082761"/>
                  </a:ext>
                </a:extLst>
              </a:tr>
            </a:tbl>
          </a:graphicData>
        </a:graphic>
      </p:graphicFrame>
      <p:sp>
        <p:nvSpPr>
          <p:cNvPr id="251" name="Freeform: Shape 250">
            <a:extLst>
              <a:ext uri="{FF2B5EF4-FFF2-40B4-BE49-F238E27FC236}">
                <a16:creationId xmlns:a16="http://schemas.microsoft.com/office/drawing/2014/main" xmlns="" id="{41973F87-066D-493B-B07D-94197E266774}"/>
              </a:ext>
            </a:extLst>
          </p:cNvPr>
          <p:cNvSpPr/>
          <p:nvPr/>
        </p:nvSpPr>
        <p:spPr bwMode="auto">
          <a:xfrm>
            <a:off x="878373" y="1654006"/>
            <a:ext cx="4600322" cy="3083066"/>
          </a:xfrm>
          <a:custGeom>
            <a:avLst/>
            <a:gdLst>
              <a:gd name="connsiteX0" fmla="*/ 0 w 4600322"/>
              <a:gd name="connsiteY0" fmla="*/ 0 h 3083066"/>
              <a:gd name="connsiteX1" fmla="*/ 0 w 4600322"/>
              <a:gd name="connsiteY1" fmla="*/ 3083066 h 3083066"/>
              <a:gd name="connsiteX2" fmla="*/ 4600322 w 4600322"/>
              <a:gd name="connsiteY2" fmla="*/ 3083066 h 308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00322" h="3083066">
                <a:moveTo>
                  <a:pt x="0" y="0"/>
                </a:moveTo>
                <a:lnTo>
                  <a:pt x="0" y="3083066"/>
                </a:lnTo>
                <a:lnTo>
                  <a:pt x="4600322" y="3083066"/>
                </a:ln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xmlns="" id="{7C47446A-19D4-4BBA-A060-359AC0681917}"/>
              </a:ext>
            </a:extLst>
          </p:cNvPr>
          <p:cNvCxnSpPr/>
          <p:nvPr/>
        </p:nvCxnSpPr>
        <p:spPr bwMode="auto">
          <a:xfrm>
            <a:off x="809590" y="1666144"/>
            <a:ext cx="68783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xmlns="" id="{9999D619-1096-4F34-A378-4EE7AA2A0579}"/>
              </a:ext>
            </a:extLst>
          </p:cNvPr>
          <p:cNvCxnSpPr/>
          <p:nvPr/>
        </p:nvCxnSpPr>
        <p:spPr bwMode="auto">
          <a:xfrm>
            <a:off x="809590" y="2271698"/>
            <a:ext cx="68783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xmlns="" id="{41992C6F-3A92-438B-9DBE-F484461897AE}"/>
              </a:ext>
            </a:extLst>
          </p:cNvPr>
          <p:cNvCxnSpPr/>
          <p:nvPr/>
        </p:nvCxnSpPr>
        <p:spPr bwMode="auto">
          <a:xfrm>
            <a:off x="809590" y="2874555"/>
            <a:ext cx="68783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xmlns="" id="{359B1A99-8795-4D5C-B8B3-A8EB978869E7}"/>
              </a:ext>
            </a:extLst>
          </p:cNvPr>
          <p:cNvCxnSpPr/>
          <p:nvPr/>
        </p:nvCxnSpPr>
        <p:spPr bwMode="auto">
          <a:xfrm>
            <a:off x="809590" y="3490898"/>
            <a:ext cx="68783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xmlns="" id="{CCCBCF0F-9B5B-4C2C-9A67-D98025DBE1A5}"/>
              </a:ext>
            </a:extLst>
          </p:cNvPr>
          <p:cNvCxnSpPr/>
          <p:nvPr/>
        </p:nvCxnSpPr>
        <p:spPr bwMode="auto">
          <a:xfrm>
            <a:off x="809590" y="4112636"/>
            <a:ext cx="68783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xmlns="" id="{71DE3C9D-73C0-407D-B208-DDB61F6DE37F}"/>
              </a:ext>
            </a:extLst>
          </p:cNvPr>
          <p:cNvCxnSpPr/>
          <p:nvPr/>
        </p:nvCxnSpPr>
        <p:spPr bwMode="auto">
          <a:xfrm>
            <a:off x="809590" y="4737072"/>
            <a:ext cx="68783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8" name="Group 257">
            <a:extLst>
              <a:ext uri="{FF2B5EF4-FFF2-40B4-BE49-F238E27FC236}">
                <a16:creationId xmlns:a16="http://schemas.microsoft.com/office/drawing/2014/main" xmlns="" id="{09F449DC-C1AD-4BA1-8600-D01025738CB9}"/>
              </a:ext>
            </a:extLst>
          </p:cNvPr>
          <p:cNvGrpSpPr/>
          <p:nvPr/>
        </p:nvGrpSpPr>
        <p:grpSpPr>
          <a:xfrm>
            <a:off x="879048" y="4733022"/>
            <a:ext cx="4596279" cy="68783"/>
            <a:chOff x="1121422" y="4915908"/>
            <a:chExt cx="4596279" cy="68783"/>
          </a:xfrm>
        </p:grpSpPr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xmlns="" id="{D7F9F7E2-0A47-4D02-A78B-5FB0CC7FB374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087030" y="4950300"/>
              <a:ext cx="6878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xmlns="" id="{5F97A33D-84AA-4418-85B7-52A8D41C8C8C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286868" y="4950300"/>
              <a:ext cx="6878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xmlns="" id="{64F84C83-2A25-424E-950E-B6F15310283A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486706" y="4950300"/>
              <a:ext cx="6878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xmlns="" id="{A1B24013-0E10-406A-BC95-FD2615E8E5C4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686544" y="4950300"/>
              <a:ext cx="6878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xmlns="" id="{19F016BB-4D6E-4224-A0A3-22ABE58DF142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86382" y="4950300"/>
              <a:ext cx="6878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xmlns="" id="{A5685904-AB9C-40A8-B6CF-D044BA9DF2FC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2086220" y="4950300"/>
              <a:ext cx="6878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xmlns="" id="{C5DF6DEB-8AAB-4FC2-A282-49ACD6517A18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2286058" y="4950300"/>
              <a:ext cx="6878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xmlns="" id="{8AAE0119-9B95-46E5-B3E8-F4F60E504CA9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2485896" y="4950300"/>
              <a:ext cx="6878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xmlns="" id="{8F5B2016-336B-427B-8133-296052D4DD3F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2685734" y="4950300"/>
              <a:ext cx="6878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xmlns="" id="{406C1F0C-CC03-4CEA-88E9-1737A9EA4ACE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2885572" y="4950300"/>
              <a:ext cx="6878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xmlns="" id="{FBF205BD-FCB1-4835-A7E7-4C3EAB053108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3085410" y="4950300"/>
              <a:ext cx="6878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xmlns="" id="{98FC7D6D-A613-4C4F-B76B-C8DA23488C77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3285248" y="4950300"/>
              <a:ext cx="6878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xmlns="" id="{F846BAEF-467C-4124-BB62-16EB4AEF3C47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3485086" y="4950300"/>
              <a:ext cx="6878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xmlns="" id="{8037C1AF-0901-4FA2-963E-BB3986D08FDB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3684924" y="4950300"/>
              <a:ext cx="6878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xmlns="" id="{3B7E8F19-04E0-46AA-BC55-0F57E3BD4BFD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3884762" y="4950300"/>
              <a:ext cx="6878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xmlns="" id="{1B2DF760-4A5B-4F30-B22B-9C7ECE235402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084600" y="4950300"/>
              <a:ext cx="6878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xmlns="" id="{A686D6A9-98A9-4EC4-8958-4ABB536D8A64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284438" y="4950300"/>
              <a:ext cx="6878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xmlns="" id="{99FB6D68-55B2-45DE-978A-97ADAA15FCE2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484276" y="4950300"/>
              <a:ext cx="6878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xmlns="" id="{A195C34D-29F1-4F58-8503-5EE8CA23FD9D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684114" y="4950300"/>
              <a:ext cx="6878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xmlns="" id="{B21BD0D4-A9DB-4438-A1BF-F8AC4CF5C900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883952" y="4950300"/>
              <a:ext cx="6878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xmlns="" id="{DDB9C991-289B-4DD6-9A3B-563699B3C69A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5083790" y="4950300"/>
              <a:ext cx="6878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xmlns="" id="{80894E39-5861-4433-A05C-0CCCC1BB39A6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5283628" y="4950300"/>
              <a:ext cx="6878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xmlns="" id="{439B688C-2B05-4260-88F1-F994D6103799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5483466" y="4950300"/>
              <a:ext cx="6878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xmlns="" id="{15609208-E332-4B9A-8090-17143A97F299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5683309" y="4950300"/>
              <a:ext cx="6878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29" name="TextBox 528">
            <a:extLst>
              <a:ext uri="{FF2B5EF4-FFF2-40B4-BE49-F238E27FC236}">
                <a16:creationId xmlns:a16="http://schemas.microsoft.com/office/drawing/2014/main" xmlns="" id="{FBDEE516-46C6-49DA-9CDA-B458EF12AA31}"/>
              </a:ext>
            </a:extLst>
          </p:cNvPr>
          <p:cNvSpPr txBox="1"/>
          <p:nvPr/>
        </p:nvSpPr>
        <p:spPr bwMode="auto">
          <a:xfrm>
            <a:off x="419594" y="1512255"/>
            <a:ext cx="4587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100</a:t>
            </a:r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xmlns="" id="{B979E13B-2D29-4264-B993-645B63363BEF}"/>
              </a:ext>
            </a:extLst>
          </p:cNvPr>
          <p:cNvSpPr txBox="1"/>
          <p:nvPr/>
        </p:nvSpPr>
        <p:spPr bwMode="auto">
          <a:xfrm>
            <a:off x="486643" y="2111765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80</a:t>
            </a:r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xmlns="" id="{3DCAB05C-78E8-4257-92AA-E1F0902F6A81}"/>
              </a:ext>
            </a:extLst>
          </p:cNvPr>
          <p:cNvSpPr txBox="1"/>
          <p:nvPr/>
        </p:nvSpPr>
        <p:spPr bwMode="auto">
          <a:xfrm>
            <a:off x="486643" y="2720666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60</a:t>
            </a:r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xmlns="" id="{B95A3554-AF00-47B0-B936-54AED3CC421D}"/>
              </a:ext>
            </a:extLst>
          </p:cNvPr>
          <p:cNvSpPr txBox="1"/>
          <p:nvPr/>
        </p:nvSpPr>
        <p:spPr bwMode="auto">
          <a:xfrm>
            <a:off x="501410" y="3344245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40</a:t>
            </a:r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xmlns="" id="{961CD58E-B26A-423A-865F-38BC1B7C1E1E}"/>
              </a:ext>
            </a:extLst>
          </p:cNvPr>
          <p:cNvSpPr txBox="1"/>
          <p:nvPr/>
        </p:nvSpPr>
        <p:spPr bwMode="auto">
          <a:xfrm>
            <a:off x="477088" y="3957379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20</a:t>
            </a:r>
          </a:p>
        </p:txBody>
      </p:sp>
      <p:sp>
        <p:nvSpPr>
          <p:cNvPr id="534" name="TextBox 533">
            <a:extLst>
              <a:ext uri="{FF2B5EF4-FFF2-40B4-BE49-F238E27FC236}">
                <a16:creationId xmlns:a16="http://schemas.microsoft.com/office/drawing/2014/main" xmlns="" id="{CE8820B7-6033-4CF2-B199-D1FAF40B06D9}"/>
              </a:ext>
            </a:extLst>
          </p:cNvPr>
          <p:cNvSpPr txBox="1"/>
          <p:nvPr/>
        </p:nvSpPr>
        <p:spPr bwMode="auto">
          <a:xfrm>
            <a:off x="568459" y="4577374"/>
            <a:ext cx="276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xmlns="" id="{9295EE64-3ED5-4D0B-B7FC-5DA9AF6F06E3}"/>
              </a:ext>
            </a:extLst>
          </p:cNvPr>
          <p:cNvSpPr txBox="1"/>
          <p:nvPr/>
        </p:nvSpPr>
        <p:spPr bwMode="auto">
          <a:xfrm>
            <a:off x="735577" y="4751197"/>
            <a:ext cx="276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xmlns="" id="{B307B062-AA6F-4186-9823-A80A8A83CB00}"/>
              </a:ext>
            </a:extLst>
          </p:cNvPr>
          <p:cNvSpPr txBox="1"/>
          <p:nvPr/>
        </p:nvSpPr>
        <p:spPr bwMode="auto">
          <a:xfrm>
            <a:off x="944747" y="4751197"/>
            <a:ext cx="276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xmlns="" id="{88D886BD-1EBC-43B4-A012-8A9243B9A5FF}"/>
              </a:ext>
            </a:extLst>
          </p:cNvPr>
          <p:cNvSpPr txBox="1"/>
          <p:nvPr/>
        </p:nvSpPr>
        <p:spPr bwMode="auto">
          <a:xfrm>
            <a:off x="1140700" y="4751197"/>
            <a:ext cx="276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xmlns="" id="{33F0CDD0-0421-4086-81BD-478A767E353D}"/>
              </a:ext>
            </a:extLst>
          </p:cNvPr>
          <p:cNvSpPr txBox="1"/>
          <p:nvPr/>
        </p:nvSpPr>
        <p:spPr bwMode="auto">
          <a:xfrm>
            <a:off x="1346603" y="4751197"/>
            <a:ext cx="276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xmlns="" id="{9AF91203-5D23-40FE-AB53-4F76C3F7DB8F}"/>
              </a:ext>
            </a:extLst>
          </p:cNvPr>
          <p:cNvSpPr txBox="1"/>
          <p:nvPr/>
        </p:nvSpPr>
        <p:spPr bwMode="auto">
          <a:xfrm>
            <a:off x="1497654" y="4751197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12</a:t>
            </a: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xmlns="" id="{10108512-7D32-48EA-B113-83ED5C063756}"/>
              </a:ext>
            </a:extLst>
          </p:cNvPr>
          <p:cNvSpPr txBox="1"/>
          <p:nvPr/>
        </p:nvSpPr>
        <p:spPr bwMode="auto">
          <a:xfrm>
            <a:off x="1692617" y="4751197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15</a:t>
            </a:r>
          </a:p>
        </p:txBody>
      </p: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xmlns="" id="{F11064A3-5938-4D5D-B132-CC818BB20799}"/>
              </a:ext>
            </a:extLst>
          </p:cNvPr>
          <p:cNvCxnSpPr/>
          <p:nvPr/>
        </p:nvCxnSpPr>
        <p:spPr bwMode="auto">
          <a:xfrm>
            <a:off x="2017556" y="4737938"/>
            <a:ext cx="68783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2" name="TextBox 541">
            <a:extLst>
              <a:ext uri="{FF2B5EF4-FFF2-40B4-BE49-F238E27FC236}">
                <a16:creationId xmlns:a16="http://schemas.microsoft.com/office/drawing/2014/main" xmlns="" id="{EE4FC3DE-B514-469A-BFDB-356F43BE351C}"/>
              </a:ext>
            </a:extLst>
          </p:cNvPr>
          <p:cNvSpPr txBox="1"/>
          <p:nvPr/>
        </p:nvSpPr>
        <p:spPr bwMode="auto">
          <a:xfrm>
            <a:off x="1897858" y="4751197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18</a:t>
            </a:r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xmlns="" id="{AD349EA2-BD59-4881-A87B-0496B0FA4822}"/>
              </a:ext>
            </a:extLst>
          </p:cNvPr>
          <p:cNvSpPr txBox="1"/>
          <p:nvPr/>
        </p:nvSpPr>
        <p:spPr bwMode="auto">
          <a:xfrm>
            <a:off x="2107028" y="4751197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21</a:t>
            </a:r>
          </a:p>
        </p:txBody>
      </p:sp>
      <p:sp>
        <p:nvSpPr>
          <p:cNvPr id="544" name="TextBox 543">
            <a:extLst>
              <a:ext uri="{FF2B5EF4-FFF2-40B4-BE49-F238E27FC236}">
                <a16:creationId xmlns:a16="http://schemas.microsoft.com/office/drawing/2014/main" xmlns="" id="{931A1062-0CDA-496A-92EE-2AEBD01821ED}"/>
              </a:ext>
            </a:extLst>
          </p:cNvPr>
          <p:cNvSpPr txBox="1"/>
          <p:nvPr/>
        </p:nvSpPr>
        <p:spPr bwMode="auto">
          <a:xfrm>
            <a:off x="2302981" y="4751197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24</a:t>
            </a:r>
          </a:p>
        </p:txBody>
      </p:sp>
      <p:sp>
        <p:nvSpPr>
          <p:cNvPr id="545" name="TextBox 544">
            <a:extLst>
              <a:ext uri="{FF2B5EF4-FFF2-40B4-BE49-F238E27FC236}">
                <a16:creationId xmlns:a16="http://schemas.microsoft.com/office/drawing/2014/main" xmlns="" id="{B928625B-7BFE-4DFD-B4C8-9B57173A9910}"/>
              </a:ext>
            </a:extLst>
          </p:cNvPr>
          <p:cNvSpPr txBox="1"/>
          <p:nvPr/>
        </p:nvSpPr>
        <p:spPr bwMode="auto">
          <a:xfrm>
            <a:off x="2508884" y="4751197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27</a:t>
            </a:r>
          </a:p>
        </p:txBody>
      </p:sp>
      <p:sp>
        <p:nvSpPr>
          <p:cNvPr id="546" name="TextBox 545">
            <a:extLst>
              <a:ext uri="{FF2B5EF4-FFF2-40B4-BE49-F238E27FC236}">
                <a16:creationId xmlns:a16="http://schemas.microsoft.com/office/drawing/2014/main" xmlns="" id="{DDA5C34B-27EE-4C65-BEBE-35C9B551AD1A}"/>
              </a:ext>
            </a:extLst>
          </p:cNvPr>
          <p:cNvSpPr txBox="1"/>
          <p:nvPr/>
        </p:nvSpPr>
        <p:spPr bwMode="auto">
          <a:xfrm>
            <a:off x="2705620" y="4751197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30</a:t>
            </a:r>
          </a:p>
        </p:txBody>
      </p:sp>
      <p:sp>
        <p:nvSpPr>
          <p:cNvPr id="547" name="TextBox 546">
            <a:extLst>
              <a:ext uri="{FF2B5EF4-FFF2-40B4-BE49-F238E27FC236}">
                <a16:creationId xmlns:a16="http://schemas.microsoft.com/office/drawing/2014/main" xmlns="" id="{469F36DC-9705-4F9E-AD15-F88314468F69}"/>
              </a:ext>
            </a:extLst>
          </p:cNvPr>
          <p:cNvSpPr txBox="1"/>
          <p:nvPr/>
        </p:nvSpPr>
        <p:spPr bwMode="auto">
          <a:xfrm>
            <a:off x="2900583" y="4751197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33</a:t>
            </a:r>
          </a:p>
        </p:txBody>
      </p:sp>
      <p:sp>
        <p:nvSpPr>
          <p:cNvPr id="548" name="TextBox 547">
            <a:extLst>
              <a:ext uri="{FF2B5EF4-FFF2-40B4-BE49-F238E27FC236}">
                <a16:creationId xmlns:a16="http://schemas.microsoft.com/office/drawing/2014/main" xmlns="" id="{7A5B5F3D-011D-4D0A-B81A-D5D30DA5E209}"/>
              </a:ext>
            </a:extLst>
          </p:cNvPr>
          <p:cNvSpPr txBox="1"/>
          <p:nvPr/>
        </p:nvSpPr>
        <p:spPr bwMode="auto">
          <a:xfrm>
            <a:off x="3090684" y="4751197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36</a:t>
            </a:r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xmlns="" id="{5AD2288B-599C-4865-80BE-455A29BDEA40}"/>
              </a:ext>
            </a:extLst>
          </p:cNvPr>
          <p:cNvSpPr txBox="1"/>
          <p:nvPr/>
        </p:nvSpPr>
        <p:spPr bwMode="auto">
          <a:xfrm>
            <a:off x="3296587" y="4751197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39</a:t>
            </a:r>
          </a:p>
        </p:txBody>
      </p:sp>
      <p:sp>
        <p:nvSpPr>
          <p:cNvPr id="550" name="TextBox 549">
            <a:extLst>
              <a:ext uri="{FF2B5EF4-FFF2-40B4-BE49-F238E27FC236}">
                <a16:creationId xmlns:a16="http://schemas.microsoft.com/office/drawing/2014/main" xmlns="" id="{27206D71-5B17-4B22-90D3-A7F8A4A9AABB}"/>
              </a:ext>
            </a:extLst>
          </p:cNvPr>
          <p:cNvSpPr txBox="1"/>
          <p:nvPr/>
        </p:nvSpPr>
        <p:spPr bwMode="auto">
          <a:xfrm>
            <a:off x="3493323" y="4751197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42</a:t>
            </a:r>
          </a:p>
        </p:txBody>
      </p:sp>
      <p:sp>
        <p:nvSpPr>
          <p:cNvPr id="551" name="TextBox 550">
            <a:extLst>
              <a:ext uri="{FF2B5EF4-FFF2-40B4-BE49-F238E27FC236}">
                <a16:creationId xmlns:a16="http://schemas.microsoft.com/office/drawing/2014/main" xmlns="" id="{FFCC79C3-498A-46F7-84A7-0FB054C067B9}"/>
              </a:ext>
            </a:extLst>
          </p:cNvPr>
          <p:cNvSpPr txBox="1"/>
          <p:nvPr/>
        </p:nvSpPr>
        <p:spPr bwMode="auto">
          <a:xfrm>
            <a:off x="3688286" y="4751197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45</a:t>
            </a:r>
          </a:p>
        </p:txBody>
      </p:sp>
      <p:sp>
        <p:nvSpPr>
          <p:cNvPr id="552" name="TextBox 551">
            <a:extLst>
              <a:ext uri="{FF2B5EF4-FFF2-40B4-BE49-F238E27FC236}">
                <a16:creationId xmlns:a16="http://schemas.microsoft.com/office/drawing/2014/main" xmlns="" id="{E8D67394-FCA2-479B-A180-0F0C46A8C141}"/>
              </a:ext>
            </a:extLst>
          </p:cNvPr>
          <p:cNvSpPr txBox="1"/>
          <p:nvPr/>
        </p:nvSpPr>
        <p:spPr bwMode="auto">
          <a:xfrm>
            <a:off x="3893527" y="4751197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48</a:t>
            </a: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xmlns="" id="{35AC3031-0F1B-4AF7-A1C0-C25D0DB7BB58}"/>
              </a:ext>
            </a:extLst>
          </p:cNvPr>
          <p:cNvSpPr txBox="1"/>
          <p:nvPr/>
        </p:nvSpPr>
        <p:spPr bwMode="auto">
          <a:xfrm>
            <a:off x="4102697" y="4751197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51</a:t>
            </a:r>
          </a:p>
        </p:txBody>
      </p:sp>
      <p:sp>
        <p:nvSpPr>
          <p:cNvPr id="554" name="TextBox 553">
            <a:extLst>
              <a:ext uri="{FF2B5EF4-FFF2-40B4-BE49-F238E27FC236}">
                <a16:creationId xmlns:a16="http://schemas.microsoft.com/office/drawing/2014/main" xmlns="" id="{67C16753-8AD4-4F06-B365-1134C4D9A41E}"/>
              </a:ext>
            </a:extLst>
          </p:cNvPr>
          <p:cNvSpPr txBox="1"/>
          <p:nvPr/>
        </p:nvSpPr>
        <p:spPr bwMode="auto">
          <a:xfrm>
            <a:off x="4298650" y="4751197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54</a:t>
            </a:r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xmlns="" id="{81BBF496-2651-4DC6-A553-95EA1D8B9D9D}"/>
              </a:ext>
            </a:extLst>
          </p:cNvPr>
          <p:cNvSpPr txBox="1"/>
          <p:nvPr/>
        </p:nvSpPr>
        <p:spPr bwMode="auto">
          <a:xfrm>
            <a:off x="4504553" y="4751197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57</a:t>
            </a:r>
          </a:p>
        </p:txBody>
      </p:sp>
      <p:sp>
        <p:nvSpPr>
          <p:cNvPr id="556" name="TextBox 555">
            <a:extLst>
              <a:ext uri="{FF2B5EF4-FFF2-40B4-BE49-F238E27FC236}">
                <a16:creationId xmlns:a16="http://schemas.microsoft.com/office/drawing/2014/main" xmlns="" id="{B60745E0-E7A4-4CF2-83C7-CF22A95F93B8}"/>
              </a:ext>
            </a:extLst>
          </p:cNvPr>
          <p:cNvSpPr txBox="1"/>
          <p:nvPr/>
        </p:nvSpPr>
        <p:spPr bwMode="auto">
          <a:xfrm>
            <a:off x="4701289" y="4751197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60</a:t>
            </a:r>
          </a:p>
        </p:txBody>
      </p:sp>
      <p:sp>
        <p:nvSpPr>
          <p:cNvPr id="557" name="TextBox 556">
            <a:extLst>
              <a:ext uri="{FF2B5EF4-FFF2-40B4-BE49-F238E27FC236}">
                <a16:creationId xmlns:a16="http://schemas.microsoft.com/office/drawing/2014/main" xmlns="" id="{9892CB4E-B43A-4866-8716-ED71D42245D6}"/>
              </a:ext>
            </a:extLst>
          </p:cNvPr>
          <p:cNvSpPr txBox="1"/>
          <p:nvPr/>
        </p:nvSpPr>
        <p:spPr bwMode="auto">
          <a:xfrm>
            <a:off x="4896252" y="4751197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63</a:t>
            </a:r>
          </a:p>
        </p:txBody>
      </p:sp>
      <p:sp>
        <p:nvSpPr>
          <p:cNvPr id="558" name="TextBox 557">
            <a:extLst>
              <a:ext uri="{FF2B5EF4-FFF2-40B4-BE49-F238E27FC236}">
                <a16:creationId xmlns:a16="http://schemas.microsoft.com/office/drawing/2014/main" xmlns="" id="{F5F58B1A-20D8-48EA-89D4-3AC2FE561B7B}"/>
              </a:ext>
            </a:extLst>
          </p:cNvPr>
          <p:cNvSpPr txBox="1"/>
          <p:nvPr/>
        </p:nvSpPr>
        <p:spPr bwMode="auto">
          <a:xfrm>
            <a:off x="5099780" y="4751197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66</a:t>
            </a:r>
          </a:p>
        </p:txBody>
      </p:sp>
      <p:sp>
        <p:nvSpPr>
          <p:cNvPr id="559" name="TextBox 558">
            <a:extLst>
              <a:ext uri="{FF2B5EF4-FFF2-40B4-BE49-F238E27FC236}">
                <a16:creationId xmlns:a16="http://schemas.microsoft.com/office/drawing/2014/main" xmlns="" id="{35C23F27-9F72-40B0-B909-C81655ABDA13}"/>
              </a:ext>
            </a:extLst>
          </p:cNvPr>
          <p:cNvSpPr txBox="1"/>
          <p:nvPr/>
        </p:nvSpPr>
        <p:spPr bwMode="auto">
          <a:xfrm>
            <a:off x="5294743" y="4751197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69</a:t>
            </a:r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xmlns="" id="{6F356DF2-5DA6-4AAE-BB8B-8B02E034662C}"/>
              </a:ext>
            </a:extLst>
          </p:cNvPr>
          <p:cNvSpPr txBox="1"/>
          <p:nvPr/>
        </p:nvSpPr>
        <p:spPr bwMode="auto">
          <a:xfrm rot="16200000">
            <a:off x="-78545" y="3022740"/>
            <a:ext cx="7289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rgbClr val="E1471D"/>
                </a:solidFill>
                <a:latin typeface="Calibri" panose="020F0502020204030204" pitchFamily="34" charset="0"/>
              </a:rPr>
              <a:t>PFS (%)</a:t>
            </a:r>
          </a:p>
        </p:txBody>
      </p:sp>
      <p:sp>
        <p:nvSpPr>
          <p:cNvPr id="561" name="TextBox 560">
            <a:extLst>
              <a:ext uri="{FF2B5EF4-FFF2-40B4-BE49-F238E27FC236}">
                <a16:creationId xmlns:a16="http://schemas.microsoft.com/office/drawing/2014/main" xmlns="" id="{D1BCEA30-A1B4-4700-B7AC-DB9218C762C4}"/>
              </a:ext>
            </a:extLst>
          </p:cNvPr>
          <p:cNvSpPr txBox="1"/>
          <p:nvPr/>
        </p:nvSpPr>
        <p:spPr bwMode="auto">
          <a:xfrm>
            <a:off x="2935160" y="4937265"/>
            <a:ext cx="5100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Mos</a:t>
            </a:r>
          </a:p>
        </p:txBody>
      </p:sp>
      <p:sp>
        <p:nvSpPr>
          <p:cNvPr id="562" name="Freeform: Shape 561">
            <a:extLst>
              <a:ext uri="{FF2B5EF4-FFF2-40B4-BE49-F238E27FC236}">
                <a16:creationId xmlns:a16="http://schemas.microsoft.com/office/drawing/2014/main" xmlns="" id="{ED680537-2AFC-4D50-8F9E-C619BF603861}"/>
              </a:ext>
            </a:extLst>
          </p:cNvPr>
          <p:cNvSpPr/>
          <p:nvPr/>
        </p:nvSpPr>
        <p:spPr bwMode="auto">
          <a:xfrm>
            <a:off x="873824" y="1655373"/>
            <a:ext cx="4404886" cy="996381"/>
          </a:xfrm>
          <a:custGeom>
            <a:avLst/>
            <a:gdLst>
              <a:gd name="connsiteX0" fmla="*/ 0 w 4404886"/>
              <a:gd name="connsiteY0" fmla="*/ 0 h 996381"/>
              <a:gd name="connsiteX1" fmla="*/ 69369 w 4404886"/>
              <a:gd name="connsiteY1" fmla="*/ 0 h 996381"/>
              <a:gd name="connsiteX2" fmla="*/ 69369 w 4404886"/>
              <a:gd name="connsiteY2" fmla="*/ 25225 h 996381"/>
              <a:gd name="connsiteX3" fmla="*/ 239636 w 4404886"/>
              <a:gd name="connsiteY3" fmla="*/ 25225 h 996381"/>
              <a:gd name="connsiteX4" fmla="*/ 239636 w 4404886"/>
              <a:gd name="connsiteY4" fmla="*/ 44144 h 996381"/>
              <a:gd name="connsiteX5" fmla="*/ 258555 w 4404886"/>
              <a:gd name="connsiteY5" fmla="*/ 44144 h 996381"/>
              <a:gd name="connsiteX6" fmla="*/ 258555 w 4404886"/>
              <a:gd name="connsiteY6" fmla="*/ 75675 h 996381"/>
              <a:gd name="connsiteX7" fmla="*/ 356301 w 4404886"/>
              <a:gd name="connsiteY7" fmla="*/ 75675 h 996381"/>
              <a:gd name="connsiteX8" fmla="*/ 356301 w 4404886"/>
              <a:gd name="connsiteY8" fmla="*/ 75675 h 996381"/>
              <a:gd name="connsiteX9" fmla="*/ 356301 w 4404886"/>
              <a:gd name="connsiteY9" fmla="*/ 100900 h 996381"/>
              <a:gd name="connsiteX10" fmla="*/ 583325 w 4404886"/>
              <a:gd name="connsiteY10" fmla="*/ 100900 h 996381"/>
              <a:gd name="connsiteX11" fmla="*/ 583325 w 4404886"/>
              <a:gd name="connsiteY11" fmla="*/ 126124 h 996381"/>
              <a:gd name="connsiteX12" fmla="*/ 747286 w 4404886"/>
              <a:gd name="connsiteY12" fmla="*/ 126124 h 996381"/>
              <a:gd name="connsiteX13" fmla="*/ 747286 w 4404886"/>
              <a:gd name="connsiteY13" fmla="*/ 148196 h 996381"/>
              <a:gd name="connsiteX14" fmla="*/ 772511 w 4404886"/>
              <a:gd name="connsiteY14" fmla="*/ 148196 h 996381"/>
              <a:gd name="connsiteX15" fmla="*/ 772511 w 4404886"/>
              <a:gd name="connsiteY15" fmla="*/ 170268 h 996381"/>
              <a:gd name="connsiteX16" fmla="*/ 867104 w 4404886"/>
              <a:gd name="connsiteY16" fmla="*/ 170268 h 996381"/>
              <a:gd name="connsiteX17" fmla="*/ 867104 w 4404886"/>
              <a:gd name="connsiteY17" fmla="*/ 195493 h 996381"/>
              <a:gd name="connsiteX18" fmla="*/ 1248629 w 4404886"/>
              <a:gd name="connsiteY18" fmla="*/ 195493 h 996381"/>
              <a:gd name="connsiteX19" fmla="*/ 1248629 w 4404886"/>
              <a:gd name="connsiteY19" fmla="*/ 223871 h 996381"/>
              <a:gd name="connsiteX20" fmla="*/ 1362141 w 4404886"/>
              <a:gd name="connsiteY20" fmla="*/ 223871 h 996381"/>
              <a:gd name="connsiteX21" fmla="*/ 1362141 w 4404886"/>
              <a:gd name="connsiteY21" fmla="*/ 261708 h 996381"/>
              <a:gd name="connsiteX22" fmla="*/ 1428356 w 4404886"/>
              <a:gd name="connsiteY22" fmla="*/ 261708 h 996381"/>
              <a:gd name="connsiteX23" fmla="*/ 1428356 w 4404886"/>
              <a:gd name="connsiteY23" fmla="*/ 286933 h 996381"/>
              <a:gd name="connsiteX24" fmla="*/ 1444122 w 4404886"/>
              <a:gd name="connsiteY24" fmla="*/ 286933 h 996381"/>
              <a:gd name="connsiteX25" fmla="*/ 1444122 w 4404886"/>
              <a:gd name="connsiteY25" fmla="*/ 312158 h 996381"/>
              <a:gd name="connsiteX26" fmla="*/ 1469347 w 4404886"/>
              <a:gd name="connsiteY26" fmla="*/ 312158 h 996381"/>
              <a:gd name="connsiteX27" fmla="*/ 1469347 w 4404886"/>
              <a:gd name="connsiteY27" fmla="*/ 337382 h 996381"/>
              <a:gd name="connsiteX28" fmla="*/ 1538715 w 4404886"/>
              <a:gd name="connsiteY28" fmla="*/ 337382 h 996381"/>
              <a:gd name="connsiteX29" fmla="*/ 1538715 w 4404886"/>
              <a:gd name="connsiteY29" fmla="*/ 359454 h 996381"/>
              <a:gd name="connsiteX30" fmla="*/ 1693217 w 4404886"/>
              <a:gd name="connsiteY30" fmla="*/ 359454 h 996381"/>
              <a:gd name="connsiteX31" fmla="*/ 1693217 w 4404886"/>
              <a:gd name="connsiteY31" fmla="*/ 384679 h 996381"/>
              <a:gd name="connsiteX32" fmla="*/ 1721595 w 4404886"/>
              <a:gd name="connsiteY32" fmla="*/ 384679 h 996381"/>
              <a:gd name="connsiteX33" fmla="*/ 1721595 w 4404886"/>
              <a:gd name="connsiteY33" fmla="*/ 406751 h 996381"/>
              <a:gd name="connsiteX34" fmla="*/ 1806729 w 4404886"/>
              <a:gd name="connsiteY34" fmla="*/ 406751 h 996381"/>
              <a:gd name="connsiteX35" fmla="*/ 1806729 w 4404886"/>
              <a:gd name="connsiteY35" fmla="*/ 428822 h 996381"/>
              <a:gd name="connsiteX36" fmla="*/ 1992762 w 4404886"/>
              <a:gd name="connsiteY36" fmla="*/ 428822 h 996381"/>
              <a:gd name="connsiteX37" fmla="*/ 1992762 w 4404886"/>
              <a:gd name="connsiteY37" fmla="*/ 450894 h 996381"/>
              <a:gd name="connsiteX38" fmla="*/ 2055824 w 4404886"/>
              <a:gd name="connsiteY38" fmla="*/ 450894 h 996381"/>
              <a:gd name="connsiteX39" fmla="*/ 2055824 w 4404886"/>
              <a:gd name="connsiteY39" fmla="*/ 491884 h 996381"/>
              <a:gd name="connsiteX40" fmla="*/ 2087355 w 4404886"/>
              <a:gd name="connsiteY40" fmla="*/ 491884 h 996381"/>
              <a:gd name="connsiteX41" fmla="*/ 2087355 w 4404886"/>
              <a:gd name="connsiteY41" fmla="*/ 504497 h 996381"/>
              <a:gd name="connsiteX42" fmla="*/ 2087355 w 4404886"/>
              <a:gd name="connsiteY42" fmla="*/ 504497 h 996381"/>
              <a:gd name="connsiteX43" fmla="*/ 2087355 w 4404886"/>
              <a:gd name="connsiteY43" fmla="*/ 513956 h 996381"/>
              <a:gd name="connsiteX44" fmla="*/ 2118886 w 4404886"/>
              <a:gd name="connsiteY44" fmla="*/ 513956 h 996381"/>
              <a:gd name="connsiteX45" fmla="*/ 2118886 w 4404886"/>
              <a:gd name="connsiteY45" fmla="*/ 532875 h 996381"/>
              <a:gd name="connsiteX46" fmla="*/ 2232398 w 4404886"/>
              <a:gd name="connsiteY46" fmla="*/ 532875 h 996381"/>
              <a:gd name="connsiteX47" fmla="*/ 2232398 w 4404886"/>
              <a:gd name="connsiteY47" fmla="*/ 558100 h 996381"/>
              <a:gd name="connsiteX48" fmla="*/ 2431043 w 4404886"/>
              <a:gd name="connsiteY48" fmla="*/ 558100 h 996381"/>
              <a:gd name="connsiteX49" fmla="*/ 2431043 w 4404886"/>
              <a:gd name="connsiteY49" fmla="*/ 573865 h 996381"/>
              <a:gd name="connsiteX50" fmla="*/ 2582392 w 4404886"/>
              <a:gd name="connsiteY50" fmla="*/ 573865 h 996381"/>
              <a:gd name="connsiteX51" fmla="*/ 2582392 w 4404886"/>
              <a:gd name="connsiteY51" fmla="*/ 599090 h 996381"/>
              <a:gd name="connsiteX52" fmla="*/ 2661220 w 4404886"/>
              <a:gd name="connsiteY52" fmla="*/ 599090 h 996381"/>
              <a:gd name="connsiteX53" fmla="*/ 2661220 w 4404886"/>
              <a:gd name="connsiteY53" fmla="*/ 627468 h 996381"/>
              <a:gd name="connsiteX54" fmla="*/ 2796803 w 4404886"/>
              <a:gd name="connsiteY54" fmla="*/ 627468 h 996381"/>
              <a:gd name="connsiteX55" fmla="*/ 2796803 w 4404886"/>
              <a:gd name="connsiteY55" fmla="*/ 655846 h 996381"/>
              <a:gd name="connsiteX56" fmla="*/ 2853559 w 4404886"/>
              <a:gd name="connsiteY56" fmla="*/ 655846 h 996381"/>
              <a:gd name="connsiteX57" fmla="*/ 2853559 w 4404886"/>
              <a:gd name="connsiteY57" fmla="*/ 668458 h 996381"/>
              <a:gd name="connsiteX58" fmla="*/ 2926080 w 4404886"/>
              <a:gd name="connsiteY58" fmla="*/ 668458 h 996381"/>
              <a:gd name="connsiteX59" fmla="*/ 2926080 w 4404886"/>
              <a:gd name="connsiteY59" fmla="*/ 703142 h 996381"/>
              <a:gd name="connsiteX60" fmla="*/ 3099501 w 4404886"/>
              <a:gd name="connsiteY60" fmla="*/ 703142 h 996381"/>
              <a:gd name="connsiteX61" fmla="*/ 3099501 w 4404886"/>
              <a:gd name="connsiteY61" fmla="*/ 725214 h 996381"/>
              <a:gd name="connsiteX62" fmla="*/ 3165716 w 4404886"/>
              <a:gd name="connsiteY62" fmla="*/ 725214 h 996381"/>
              <a:gd name="connsiteX63" fmla="*/ 3165716 w 4404886"/>
              <a:gd name="connsiteY63" fmla="*/ 753592 h 996381"/>
              <a:gd name="connsiteX64" fmla="*/ 3487333 w 4404886"/>
              <a:gd name="connsiteY64" fmla="*/ 753592 h 996381"/>
              <a:gd name="connsiteX65" fmla="*/ 3487333 w 4404886"/>
              <a:gd name="connsiteY65" fmla="*/ 785123 h 996381"/>
              <a:gd name="connsiteX66" fmla="*/ 3632376 w 4404886"/>
              <a:gd name="connsiteY66" fmla="*/ 785123 h 996381"/>
              <a:gd name="connsiteX67" fmla="*/ 3632376 w 4404886"/>
              <a:gd name="connsiteY67" fmla="*/ 810348 h 996381"/>
              <a:gd name="connsiteX68" fmla="*/ 3717509 w 4404886"/>
              <a:gd name="connsiteY68" fmla="*/ 810348 h 996381"/>
              <a:gd name="connsiteX69" fmla="*/ 3717509 w 4404886"/>
              <a:gd name="connsiteY69" fmla="*/ 810348 h 996381"/>
              <a:gd name="connsiteX70" fmla="*/ 3717509 w 4404886"/>
              <a:gd name="connsiteY70" fmla="*/ 835573 h 996381"/>
              <a:gd name="connsiteX71" fmla="*/ 3749040 w 4404886"/>
              <a:gd name="connsiteY71" fmla="*/ 835573 h 996381"/>
              <a:gd name="connsiteX72" fmla="*/ 3749040 w 4404886"/>
              <a:gd name="connsiteY72" fmla="*/ 867104 h 996381"/>
              <a:gd name="connsiteX73" fmla="*/ 4007595 w 4404886"/>
              <a:gd name="connsiteY73" fmla="*/ 867104 h 996381"/>
              <a:gd name="connsiteX74" fmla="*/ 4007595 w 4404886"/>
              <a:gd name="connsiteY74" fmla="*/ 908094 h 996381"/>
              <a:gd name="connsiteX75" fmla="*/ 4035973 w 4404886"/>
              <a:gd name="connsiteY75" fmla="*/ 908094 h 996381"/>
              <a:gd name="connsiteX76" fmla="*/ 4035973 w 4404886"/>
              <a:gd name="connsiteY76" fmla="*/ 923860 h 996381"/>
              <a:gd name="connsiteX77" fmla="*/ 4089576 w 4404886"/>
              <a:gd name="connsiteY77" fmla="*/ 923860 h 996381"/>
              <a:gd name="connsiteX78" fmla="*/ 4089576 w 4404886"/>
              <a:gd name="connsiteY78" fmla="*/ 996381 h 996381"/>
              <a:gd name="connsiteX79" fmla="*/ 4404886 w 4404886"/>
              <a:gd name="connsiteY79" fmla="*/ 996381 h 9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404886" h="996381">
                <a:moveTo>
                  <a:pt x="0" y="0"/>
                </a:moveTo>
                <a:lnTo>
                  <a:pt x="69369" y="0"/>
                </a:lnTo>
                <a:lnTo>
                  <a:pt x="69369" y="25225"/>
                </a:lnTo>
                <a:lnTo>
                  <a:pt x="239636" y="25225"/>
                </a:lnTo>
                <a:lnTo>
                  <a:pt x="239636" y="44144"/>
                </a:lnTo>
                <a:lnTo>
                  <a:pt x="258555" y="44144"/>
                </a:lnTo>
                <a:lnTo>
                  <a:pt x="258555" y="75675"/>
                </a:lnTo>
                <a:lnTo>
                  <a:pt x="356301" y="75675"/>
                </a:lnTo>
                <a:lnTo>
                  <a:pt x="356301" y="75675"/>
                </a:lnTo>
                <a:lnTo>
                  <a:pt x="356301" y="100900"/>
                </a:lnTo>
                <a:lnTo>
                  <a:pt x="583325" y="100900"/>
                </a:lnTo>
                <a:lnTo>
                  <a:pt x="583325" y="126124"/>
                </a:lnTo>
                <a:lnTo>
                  <a:pt x="747286" y="126124"/>
                </a:lnTo>
                <a:lnTo>
                  <a:pt x="747286" y="148196"/>
                </a:lnTo>
                <a:lnTo>
                  <a:pt x="772511" y="148196"/>
                </a:lnTo>
                <a:lnTo>
                  <a:pt x="772511" y="170268"/>
                </a:lnTo>
                <a:lnTo>
                  <a:pt x="867104" y="170268"/>
                </a:lnTo>
                <a:lnTo>
                  <a:pt x="867104" y="195493"/>
                </a:lnTo>
                <a:lnTo>
                  <a:pt x="1248629" y="195493"/>
                </a:lnTo>
                <a:lnTo>
                  <a:pt x="1248629" y="223871"/>
                </a:lnTo>
                <a:lnTo>
                  <a:pt x="1362141" y="223871"/>
                </a:lnTo>
                <a:lnTo>
                  <a:pt x="1362141" y="261708"/>
                </a:lnTo>
                <a:lnTo>
                  <a:pt x="1428356" y="261708"/>
                </a:lnTo>
                <a:lnTo>
                  <a:pt x="1428356" y="286933"/>
                </a:lnTo>
                <a:lnTo>
                  <a:pt x="1444122" y="286933"/>
                </a:lnTo>
                <a:lnTo>
                  <a:pt x="1444122" y="312158"/>
                </a:lnTo>
                <a:lnTo>
                  <a:pt x="1469347" y="312158"/>
                </a:lnTo>
                <a:lnTo>
                  <a:pt x="1469347" y="337382"/>
                </a:lnTo>
                <a:lnTo>
                  <a:pt x="1538715" y="337382"/>
                </a:lnTo>
                <a:lnTo>
                  <a:pt x="1538715" y="359454"/>
                </a:lnTo>
                <a:lnTo>
                  <a:pt x="1693217" y="359454"/>
                </a:lnTo>
                <a:lnTo>
                  <a:pt x="1693217" y="384679"/>
                </a:lnTo>
                <a:lnTo>
                  <a:pt x="1721595" y="384679"/>
                </a:lnTo>
                <a:lnTo>
                  <a:pt x="1721595" y="406751"/>
                </a:lnTo>
                <a:lnTo>
                  <a:pt x="1806729" y="406751"/>
                </a:lnTo>
                <a:lnTo>
                  <a:pt x="1806729" y="428822"/>
                </a:lnTo>
                <a:lnTo>
                  <a:pt x="1992762" y="428822"/>
                </a:lnTo>
                <a:lnTo>
                  <a:pt x="1992762" y="450894"/>
                </a:lnTo>
                <a:lnTo>
                  <a:pt x="2055824" y="450894"/>
                </a:lnTo>
                <a:lnTo>
                  <a:pt x="2055824" y="491884"/>
                </a:lnTo>
                <a:lnTo>
                  <a:pt x="2087355" y="491884"/>
                </a:lnTo>
                <a:lnTo>
                  <a:pt x="2087355" y="504497"/>
                </a:lnTo>
                <a:lnTo>
                  <a:pt x="2087355" y="504497"/>
                </a:lnTo>
                <a:lnTo>
                  <a:pt x="2087355" y="513956"/>
                </a:lnTo>
                <a:lnTo>
                  <a:pt x="2118886" y="513956"/>
                </a:lnTo>
                <a:lnTo>
                  <a:pt x="2118886" y="532875"/>
                </a:lnTo>
                <a:lnTo>
                  <a:pt x="2232398" y="532875"/>
                </a:lnTo>
                <a:lnTo>
                  <a:pt x="2232398" y="558100"/>
                </a:lnTo>
                <a:lnTo>
                  <a:pt x="2431043" y="558100"/>
                </a:lnTo>
                <a:lnTo>
                  <a:pt x="2431043" y="573865"/>
                </a:lnTo>
                <a:lnTo>
                  <a:pt x="2582392" y="573865"/>
                </a:lnTo>
                <a:lnTo>
                  <a:pt x="2582392" y="599090"/>
                </a:lnTo>
                <a:lnTo>
                  <a:pt x="2661220" y="599090"/>
                </a:lnTo>
                <a:lnTo>
                  <a:pt x="2661220" y="627468"/>
                </a:lnTo>
                <a:lnTo>
                  <a:pt x="2796803" y="627468"/>
                </a:lnTo>
                <a:lnTo>
                  <a:pt x="2796803" y="655846"/>
                </a:lnTo>
                <a:lnTo>
                  <a:pt x="2853559" y="655846"/>
                </a:lnTo>
                <a:lnTo>
                  <a:pt x="2853559" y="668458"/>
                </a:lnTo>
                <a:lnTo>
                  <a:pt x="2926080" y="668458"/>
                </a:lnTo>
                <a:lnTo>
                  <a:pt x="2926080" y="703142"/>
                </a:lnTo>
                <a:lnTo>
                  <a:pt x="3099501" y="703142"/>
                </a:lnTo>
                <a:lnTo>
                  <a:pt x="3099501" y="725214"/>
                </a:lnTo>
                <a:lnTo>
                  <a:pt x="3165716" y="725214"/>
                </a:lnTo>
                <a:lnTo>
                  <a:pt x="3165716" y="753592"/>
                </a:lnTo>
                <a:lnTo>
                  <a:pt x="3487333" y="753592"/>
                </a:lnTo>
                <a:lnTo>
                  <a:pt x="3487333" y="785123"/>
                </a:lnTo>
                <a:lnTo>
                  <a:pt x="3632376" y="785123"/>
                </a:lnTo>
                <a:lnTo>
                  <a:pt x="3632376" y="810348"/>
                </a:lnTo>
                <a:lnTo>
                  <a:pt x="3717509" y="810348"/>
                </a:lnTo>
                <a:lnTo>
                  <a:pt x="3717509" y="810348"/>
                </a:lnTo>
                <a:lnTo>
                  <a:pt x="3717509" y="835573"/>
                </a:lnTo>
                <a:lnTo>
                  <a:pt x="3749040" y="835573"/>
                </a:lnTo>
                <a:lnTo>
                  <a:pt x="3749040" y="867104"/>
                </a:lnTo>
                <a:lnTo>
                  <a:pt x="4007595" y="867104"/>
                </a:lnTo>
                <a:lnTo>
                  <a:pt x="4007595" y="908094"/>
                </a:lnTo>
                <a:lnTo>
                  <a:pt x="4035973" y="908094"/>
                </a:lnTo>
                <a:lnTo>
                  <a:pt x="4035973" y="923860"/>
                </a:lnTo>
                <a:lnTo>
                  <a:pt x="4089576" y="923860"/>
                </a:lnTo>
                <a:lnTo>
                  <a:pt x="4089576" y="996381"/>
                </a:lnTo>
                <a:lnTo>
                  <a:pt x="4404886" y="996381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xmlns="" id="{BD3FF99C-57DB-4F6F-B92A-7FCAD386D1C3}"/>
              </a:ext>
            </a:extLst>
          </p:cNvPr>
          <p:cNvCxnSpPr/>
          <p:nvPr/>
        </p:nvCxnSpPr>
        <p:spPr bwMode="auto">
          <a:xfrm>
            <a:off x="1255648" y="2458101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4" name="Straight Connector 563">
            <a:extLst>
              <a:ext uri="{FF2B5EF4-FFF2-40B4-BE49-F238E27FC236}">
                <a16:creationId xmlns:a16="http://schemas.microsoft.com/office/drawing/2014/main" xmlns="" id="{68923D95-D6F5-497D-80BD-81D4469ACA2A}"/>
              </a:ext>
            </a:extLst>
          </p:cNvPr>
          <p:cNvCxnSpPr/>
          <p:nvPr/>
        </p:nvCxnSpPr>
        <p:spPr bwMode="auto">
          <a:xfrm>
            <a:off x="1278718" y="2534018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xmlns="" id="{952E8E29-7477-40BA-84E4-6623D54B33D5}"/>
              </a:ext>
            </a:extLst>
          </p:cNvPr>
          <p:cNvCxnSpPr/>
          <p:nvPr/>
        </p:nvCxnSpPr>
        <p:spPr bwMode="auto">
          <a:xfrm>
            <a:off x="1314506" y="2568965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6" name="Straight Connector 565">
            <a:extLst>
              <a:ext uri="{FF2B5EF4-FFF2-40B4-BE49-F238E27FC236}">
                <a16:creationId xmlns:a16="http://schemas.microsoft.com/office/drawing/2014/main" xmlns="" id="{F21E72B4-12CC-4B3D-B674-9FF04BBB2CDB}"/>
              </a:ext>
            </a:extLst>
          </p:cNvPr>
          <p:cNvCxnSpPr/>
          <p:nvPr/>
        </p:nvCxnSpPr>
        <p:spPr bwMode="auto">
          <a:xfrm>
            <a:off x="1643480" y="2949469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7" name="Straight Connector 566">
            <a:extLst>
              <a:ext uri="{FF2B5EF4-FFF2-40B4-BE49-F238E27FC236}">
                <a16:creationId xmlns:a16="http://schemas.microsoft.com/office/drawing/2014/main" xmlns="" id="{F6D9BA4A-BE79-4A43-B46D-6B78FFE947C9}"/>
              </a:ext>
            </a:extLst>
          </p:cNvPr>
          <p:cNvCxnSpPr/>
          <p:nvPr/>
        </p:nvCxnSpPr>
        <p:spPr bwMode="auto">
          <a:xfrm>
            <a:off x="3426034" y="3927982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8" name="Straight Connector 567">
            <a:extLst>
              <a:ext uri="{FF2B5EF4-FFF2-40B4-BE49-F238E27FC236}">
                <a16:creationId xmlns:a16="http://schemas.microsoft.com/office/drawing/2014/main" xmlns="" id="{2FB1243F-E853-434B-9CAE-F098C347B2E0}"/>
              </a:ext>
            </a:extLst>
          </p:cNvPr>
          <p:cNvCxnSpPr/>
          <p:nvPr/>
        </p:nvCxnSpPr>
        <p:spPr bwMode="auto">
          <a:xfrm>
            <a:off x="3466728" y="3927982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xmlns="" id="{83C181CF-A136-43E8-9D9D-93A375F449E9}"/>
              </a:ext>
            </a:extLst>
          </p:cNvPr>
          <p:cNvCxnSpPr/>
          <p:nvPr/>
        </p:nvCxnSpPr>
        <p:spPr bwMode="auto">
          <a:xfrm>
            <a:off x="3970469" y="4106657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0" name="Straight Connector 569">
            <a:extLst>
              <a:ext uri="{FF2B5EF4-FFF2-40B4-BE49-F238E27FC236}">
                <a16:creationId xmlns:a16="http://schemas.microsoft.com/office/drawing/2014/main" xmlns="" id="{3A417C67-DA43-4490-9036-0C357E6B6646}"/>
              </a:ext>
            </a:extLst>
          </p:cNvPr>
          <p:cNvCxnSpPr/>
          <p:nvPr/>
        </p:nvCxnSpPr>
        <p:spPr bwMode="auto">
          <a:xfrm>
            <a:off x="4236382" y="4131881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1" name="Straight Connector 570">
            <a:extLst>
              <a:ext uri="{FF2B5EF4-FFF2-40B4-BE49-F238E27FC236}">
                <a16:creationId xmlns:a16="http://schemas.microsoft.com/office/drawing/2014/main" xmlns="" id="{3CFA1992-1AC3-4372-B475-1DCA0B81A344}"/>
              </a:ext>
            </a:extLst>
          </p:cNvPr>
          <p:cNvCxnSpPr/>
          <p:nvPr/>
        </p:nvCxnSpPr>
        <p:spPr bwMode="auto">
          <a:xfrm>
            <a:off x="4410854" y="4162089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2" name="Straight Connector 571">
            <a:extLst>
              <a:ext uri="{FF2B5EF4-FFF2-40B4-BE49-F238E27FC236}">
                <a16:creationId xmlns:a16="http://schemas.microsoft.com/office/drawing/2014/main" xmlns="" id="{E3C0A5E4-7534-4B20-8B22-A775650280BA}"/>
              </a:ext>
            </a:extLst>
          </p:cNvPr>
          <p:cNvCxnSpPr/>
          <p:nvPr/>
        </p:nvCxnSpPr>
        <p:spPr bwMode="auto">
          <a:xfrm>
            <a:off x="4483015" y="4187313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3" name="Straight Connector 572">
            <a:extLst>
              <a:ext uri="{FF2B5EF4-FFF2-40B4-BE49-F238E27FC236}">
                <a16:creationId xmlns:a16="http://schemas.microsoft.com/office/drawing/2014/main" xmlns="" id="{5DAF62AC-4766-49A6-99AF-856CD65D17D6}"/>
              </a:ext>
            </a:extLst>
          </p:cNvPr>
          <p:cNvCxnSpPr/>
          <p:nvPr/>
        </p:nvCxnSpPr>
        <p:spPr bwMode="auto">
          <a:xfrm>
            <a:off x="4517103" y="4187313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4" name="Straight Connector 573">
            <a:extLst>
              <a:ext uri="{FF2B5EF4-FFF2-40B4-BE49-F238E27FC236}">
                <a16:creationId xmlns:a16="http://schemas.microsoft.com/office/drawing/2014/main" xmlns="" id="{6E8DB4B5-F109-41E6-867E-2D8F2BCBE593}"/>
              </a:ext>
            </a:extLst>
          </p:cNvPr>
          <p:cNvCxnSpPr/>
          <p:nvPr/>
        </p:nvCxnSpPr>
        <p:spPr bwMode="auto">
          <a:xfrm>
            <a:off x="4560792" y="4187313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5" name="Straight Connector 574">
            <a:extLst>
              <a:ext uri="{FF2B5EF4-FFF2-40B4-BE49-F238E27FC236}">
                <a16:creationId xmlns:a16="http://schemas.microsoft.com/office/drawing/2014/main" xmlns="" id="{E2C50366-F03B-4ADE-8E8B-C60A6560E529}"/>
              </a:ext>
            </a:extLst>
          </p:cNvPr>
          <p:cNvCxnSpPr/>
          <p:nvPr/>
        </p:nvCxnSpPr>
        <p:spPr bwMode="auto">
          <a:xfrm>
            <a:off x="4687144" y="4187313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6" name="Straight Connector 575">
            <a:extLst>
              <a:ext uri="{FF2B5EF4-FFF2-40B4-BE49-F238E27FC236}">
                <a16:creationId xmlns:a16="http://schemas.microsoft.com/office/drawing/2014/main" xmlns="" id="{7C8B00C9-475A-4C5E-84B3-3EE0F9A1ED7E}"/>
              </a:ext>
            </a:extLst>
          </p:cNvPr>
          <p:cNvCxnSpPr/>
          <p:nvPr/>
        </p:nvCxnSpPr>
        <p:spPr bwMode="auto">
          <a:xfrm>
            <a:off x="4745774" y="4236439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7" name="Straight Connector 576">
            <a:extLst>
              <a:ext uri="{FF2B5EF4-FFF2-40B4-BE49-F238E27FC236}">
                <a16:creationId xmlns:a16="http://schemas.microsoft.com/office/drawing/2014/main" xmlns="" id="{FEAFE07C-8316-4AC7-B2F2-670598E31CEA}"/>
              </a:ext>
            </a:extLst>
          </p:cNvPr>
          <p:cNvCxnSpPr/>
          <p:nvPr/>
        </p:nvCxnSpPr>
        <p:spPr bwMode="auto">
          <a:xfrm>
            <a:off x="4778356" y="4236439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8" name="Straight Connector 577">
            <a:extLst>
              <a:ext uri="{FF2B5EF4-FFF2-40B4-BE49-F238E27FC236}">
                <a16:creationId xmlns:a16="http://schemas.microsoft.com/office/drawing/2014/main" xmlns="" id="{128DDB33-6CB6-455F-8D56-D02BDD344BFE}"/>
              </a:ext>
            </a:extLst>
          </p:cNvPr>
          <p:cNvCxnSpPr/>
          <p:nvPr/>
        </p:nvCxnSpPr>
        <p:spPr bwMode="auto">
          <a:xfrm>
            <a:off x="4875114" y="4300782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9" name="Straight Connector 578">
            <a:extLst>
              <a:ext uri="{FF2B5EF4-FFF2-40B4-BE49-F238E27FC236}">
                <a16:creationId xmlns:a16="http://schemas.microsoft.com/office/drawing/2014/main" xmlns="" id="{639A68B5-DE30-47CF-8081-51A93CF41802}"/>
              </a:ext>
            </a:extLst>
          </p:cNvPr>
          <p:cNvCxnSpPr/>
          <p:nvPr/>
        </p:nvCxnSpPr>
        <p:spPr bwMode="auto">
          <a:xfrm>
            <a:off x="4916041" y="4300782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0" name="Straight Connector 579">
            <a:extLst>
              <a:ext uri="{FF2B5EF4-FFF2-40B4-BE49-F238E27FC236}">
                <a16:creationId xmlns:a16="http://schemas.microsoft.com/office/drawing/2014/main" xmlns="" id="{20EB08E2-3C29-4622-86EC-73B308E76C2D}"/>
              </a:ext>
            </a:extLst>
          </p:cNvPr>
          <p:cNvCxnSpPr/>
          <p:nvPr/>
        </p:nvCxnSpPr>
        <p:spPr bwMode="auto">
          <a:xfrm>
            <a:off x="4954867" y="4300782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1" name="Straight Connector 580">
            <a:extLst>
              <a:ext uri="{FF2B5EF4-FFF2-40B4-BE49-F238E27FC236}">
                <a16:creationId xmlns:a16="http://schemas.microsoft.com/office/drawing/2014/main" xmlns="" id="{981E030D-79D7-41D9-BBA3-53AA3ADA2461}"/>
              </a:ext>
            </a:extLst>
          </p:cNvPr>
          <p:cNvCxnSpPr/>
          <p:nvPr/>
        </p:nvCxnSpPr>
        <p:spPr bwMode="auto">
          <a:xfrm>
            <a:off x="4987449" y="4300782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2" name="Straight Connector 581">
            <a:extLst>
              <a:ext uri="{FF2B5EF4-FFF2-40B4-BE49-F238E27FC236}">
                <a16:creationId xmlns:a16="http://schemas.microsoft.com/office/drawing/2014/main" xmlns="" id="{034ECA59-A481-4E59-B027-E08706E10C3B}"/>
              </a:ext>
            </a:extLst>
          </p:cNvPr>
          <p:cNvCxnSpPr/>
          <p:nvPr/>
        </p:nvCxnSpPr>
        <p:spPr bwMode="auto">
          <a:xfrm>
            <a:off x="5212371" y="4300782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3" name="Straight Connector 582">
            <a:extLst>
              <a:ext uri="{FF2B5EF4-FFF2-40B4-BE49-F238E27FC236}">
                <a16:creationId xmlns:a16="http://schemas.microsoft.com/office/drawing/2014/main" xmlns="" id="{2BB1D514-9967-47BC-94A6-7D2F8C352B35}"/>
              </a:ext>
            </a:extLst>
          </p:cNvPr>
          <p:cNvCxnSpPr/>
          <p:nvPr/>
        </p:nvCxnSpPr>
        <p:spPr bwMode="auto">
          <a:xfrm>
            <a:off x="879722" y="1598574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4" name="Straight Connector 583">
            <a:extLst>
              <a:ext uri="{FF2B5EF4-FFF2-40B4-BE49-F238E27FC236}">
                <a16:creationId xmlns:a16="http://schemas.microsoft.com/office/drawing/2014/main" xmlns="" id="{B394D3FD-99F2-4C69-B22E-CC2790A71FA4}"/>
              </a:ext>
            </a:extLst>
          </p:cNvPr>
          <p:cNvCxnSpPr/>
          <p:nvPr/>
        </p:nvCxnSpPr>
        <p:spPr bwMode="auto">
          <a:xfrm>
            <a:off x="932135" y="1598574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xmlns="" id="{84C02C28-9756-44C7-B396-EE713F5B5249}"/>
              </a:ext>
            </a:extLst>
          </p:cNvPr>
          <p:cNvCxnSpPr/>
          <p:nvPr/>
        </p:nvCxnSpPr>
        <p:spPr bwMode="auto">
          <a:xfrm>
            <a:off x="963665" y="1598574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6" name="Straight Connector 585">
            <a:extLst>
              <a:ext uri="{FF2B5EF4-FFF2-40B4-BE49-F238E27FC236}">
                <a16:creationId xmlns:a16="http://schemas.microsoft.com/office/drawing/2014/main" xmlns="" id="{17C115FB-CD14-4191-90B0-A0582E73996F}"/>
              </a:ext>
            </a:extLst>
          </p:cNvPr>
          <p:cNvCxnSpPr/>
          <p:nvPr/>
        </p:nvCxnSpPr>
        <p:spPr bwMode="auto">
          <a:xfrm>
            <a:off x="1002658" y="1598574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7" name="Straight Connector 586">
            <a:extLst>
              <a:ext uri="{FF2B5EF4-FFF2-40B4-BE49-F238E27FC236}">
                <a16:creationId xmlns:a16="http://schemas.microsoft.com/office/drawing/2014/main" xmlns="" id="{175B34BB-4994-4188-95A5-CB9B70300335}"/>
              </a:ext>
            </a:extLst>
          </p:cNvPr>
          <p:cNvCxnSpPr/>
          <p:nvPr/>
        </p:nvCxnSpPr>
        <p:spPr bwMode="auto">
          <a:xfrm>
            <a:off x="1154867" y="1675602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8" name="Straight Connector 587">
            <a:extLst>
              <a:ext uri="{FF2B5EF4-FFF2-40B4-BE49-F238E27FC236}">
                <a16:creationId xmlns:a16="http://schemas.microsoft.com/office/drawing/2014/main" xmlns="" id="{6A737B99-07E1-469D-B436-FB69A0F5841C}"/>
              </a:ext>
            </a:extLst>
          </p:cNvPr>
          <p:cNvCxnSpPr/>
          <p:nvPr/>
        </p:nvCxnSpPr>
        <p:spPr bwMode="auto">
          <a:xfrm>
            <a:off x="1441961" y="1702862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9" name="Straight Connector 588">
            <a:extLst>
              <a:ext uri="{FF2B5EF4-FFF2-40B4-BE49-F238E27FC236}">
                <a16:creationId xmlns:a16="http://schemas.microsoft.com/office/drawing/2014/main" xmlns="" id="{67DBD5AD-546C-459A-A063-FC8466B7623B}"/>
              </a:ext>
            </a:extLst>
          </p:cNvPr>
          <p:cNvCxnSpPr/>
          <p:nvPr/>
        </p:nvCxnSpPr>
        <p:spPr bwMode="auto">
          <a:xfrm>
            <a:off x="1475408" y="1716209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0" name="Straight Connector 589">
            <a:extLst>
              <a:ext uri="{FF2B5EF4-FFF2-40B4-BE49-F238E27FC236}">
                <a16:creationId xmlns:a16="http://schemas.microsoft.com/office/drawing/2014/main" xmlns="" id="{8380FCC1-E5EC-40D9-8BA7-84B74438742B}"/>
              </a:ext>
            </a:extLst>
          </p:cNvPr>
          <p:cNvCxnSpPr/>
          <p:nvPr/>
        </p:nvCxnSpPr>
        <p:spPr bwMode="auto">
          <a:xfrm>
            <a:off x="1987877" y="1792772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1" name="Straight Connector 590">
            <a:extLst>
              <a:ext uri="{FF2B5EF4-FFF2-40B4-BE49-F238E27FC236}">
                <a16:creationId xmlns:a16="http://schemas.microsoft.com/office/drawing/2014/main" xmlns="" id="{1BC05409-EC23-4624-ACD8-D71149A76AD2}"/>
              </a:ext>
            </a:extLst>
          </p:cNvPr>
          <p:cNvCxnSpPr/>
          <p:nvPr/>
        </p:nvCxnSpPr>
        <p:spPr bwMode="auto">
          <a:xfrm>
            <a:off x="2017556" y="1795609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2" name="Straight Connector 591">
            <a:extLst>
              <a:ext uri="{FF2B5EF4-FFF2-40B4-BE49-F238E27FC236}">
                <a16:creationId xmlns:a16="http://schemas.microsoft.com/office/drawing/2014/main" xmlns="" id="{4DE4B6A2-9508-41F2-86F5-B47870B6CFA4}"/>
              </a:ext>
            </a:extLst>
          </p:cNvPr>
          <p:cNvCxnSpPr/>
          <p:nvPr/>
        </p:nvCxnSpPr>
        <p:spPr bwMode="auto">
          <a:xfrm>
            <a:off x="2368899" y="1938059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3" name="Straight Connector 592">
            <a:extLst>
              <a:ext uri="{FF2B5EF4-FFF2-40B4-BE49-F238E27FC236}">
                <a16:creationId xmlns:a16="http://schemas.microsoft.com/office/drawing/2014/main" xmlns="" id="{5165D708-90A0-4314-B6ED-442BB19A3A60}"/>
              </a:ext>
            </a:extLst>
          </p:cNvPr>
          <p:cNvCxnSpPr/>
          <p:nvPr/>
        </p:nvCxnSpPr>
        <p:spPr bwMode="auto">
          <a:xfrm>
            <a:off x="2992666" y="2131995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4" name="Straight Connector 593">
            <a:extLst>
              <a:ext uri="{FF2B5EF4-FFF2-40B4-BE49-F238E27FC236}">
                <a16:creationId xmlns:a16="http://schemas.microsoft.com/office/drawing/2014/main" xmlns="" id="{7585C5E7-41BC-4DC1-845E-47169D7C96D3}"/>
              </a:ext>
            </a:extLst>
          </p:cNvPr>
          <p:cNvCxnSpPr/>
          <p:nvPr/>
        </p:nvCxnSpPr>
        <p:spPr bwMode="auto">
          <a:xfrm>
            <a:off x="3521884" y="2202877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5" name="Straight Connector 594">
            <a:extLst>
              <a:ext uri="{FF2B5EF4-FFF2-40B4-BE49-F238E27FC236}">
                <a16:creationId xmlns:a16="http://schemas.microsoft.com/office/drawing/2014/main" xmlns="" id="{06D96BF9-C6BB-440E-ACCD-6A64DBBAD80A}"/>
              </a:ext>
            </a:extLst>
          </p:cNvPr>
          <p:cNvCxnSpPr/>
          <p:nvPr/>
        </p:nvCxnSpPr>
        <p:spPr bwMode="auto">
          <a:xfrm>
            <a:off x="3784642" y="2265653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6" name="Straight Connector 595">
            <a:extLst>
              <a:ext uri="{FF2B5EF4-FFF2-40B4-BE49-F238E27FC236}">
                <a16:creationId xmlns:a16="http://schemas.microsoft.com/office/drawing/2014/main" xmlns="" id="{64D3B2D3-CE05-4C07-82F2-1A56D3030D09}"/>
              </a:ext>
            </a:extLst>
          </p:cNvPr>
          <p:cNvCxnSpPr/>
          <p:nvPr/>
        </p:nvCxnSpPr>
        <p:spPr bwMode="auto">
          <a:xfrm>
            <a:off x="4164066" y="2353543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7" name="Straight Connector 596">
            <a:extLst>
              <a:ext uri="{FF2B5EF4-FFF2-40B4-BE49-F238E27FC236}">
                <a16:creationId xmlns:a16="http://schemas.microsoft.com/office/drawing/2014/main" xmlns="" id="{C762B743-478D-4824-B11A-6A8C1C34FF9C}"/>
              </a:ext>
            </a:extLst>
          </p:cNvPr>
          <p:cNvCxnSpPr/>
          <p:nvPr/>
        </p:nvCxnSpPr>
        <p:spPr bwMode="auto">
          <a:xfrm>
            <a:off x="4332232" y="2353543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xmlns="" id="{B3752AF6-7A51-4EAA-8534-AE3F153C5EEC}"/>
              </a:ext>
            </a:extLst>
          </p:cNvPr>
          <p:cNvCxnSpPr/>
          <p:nvPr/>
        </p:nvCxnSpPr>
        <p:spPr bwMode="auto">
          <a:xfrm>
            <a:off x="4457706" y="2385976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9" name="Straight Connector 598">
            <a:extLst>
              <a:ext uri="{FF2B5EF4-FFF2-40B4-BE49-F238E27FC236}">
                <a16:creationId xmlns:a16="http://schemas.microsoft.com/office/drawing/2014/main" xmlns="" id="{E22E7845-0643-4470-BBB2-F097A2CC2DB6}"/>
              </a:ext>
            </a:extLst>
          </p:cNvPr>
          <p:cNvCxnSpPr/>
          <p:nvPr/>
        </p:nvCxnSpPr>
        <p:spPr bwMode="auto">
          <a:xfrm>
            <a:off x="4507497" y="2402669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0" name="Straight Connector 599">
            <a:extLst>
              <a:ext uri="{FF2B5EF4-FFF2-40B4-BE49-F238E27FC236}">
                <a16:creationId xmlns:a16="http://schemas.microsoft.com/office/drawing/2014/main" xmlns="" id="{74BB1A0F-0887-4616-915C-F94C5C1E79F0}"/>
              </a:ext>
            </a:extLst>
          </p:cNvPr>
          <p:cNvCxnSpPr/>
          <p:nvPr/>
        </p:nvCxnSpPr>
        <p:spPr bwMode="auto">
          <a:xfrm>
            <a:off x="4560792" y="2402669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1" name="Straight Connector 600">
            <a:extLst>
              <a:ext uri="{FF2B5EF4-FFF2-40B4-BE49-F238E27FC236}">
                <a16:creationId xmlns:a16="http://schemas.microsoft.com/office/drawing/2014/main" xmlns="" id="{D6C49100-7FE2-473E-828F-F3FE582C30E8}"/>
              </a:ext>
            </a:extLst>
          </p:cNvPr>
          <p:cNvCxnSpPr/>
          <p:nvPr/>
        </p:nvCxnSpPr>
        <p:spPr bwMode="auto">
          <a:xfrm>
            <a:off x="4627974" y="2464407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xmlns="" id="{FEB9C0EE-2621-47AB-BB40-F41A63C98BF2}"/>
              </a:ext>
            </a:extLst>
          </p:cNvPr>
          <p:cNvCxnSpPr/>
          <p:nvPr/>
        </p:nvCxnSpPr>
        <p:spPr bwMode="auto">
          <a:xfrm>
            <a:off x="4653446" y="2464407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3" name="Straight Connector 602">
            <a:extLst>
              <a:ext uri="{FF2B5EF4-FFF2-40B4-BE49-F238E27FC236}">
                <a16:creationId xmlns:a16="http://schemas.microsoft.com/office/drawing/2014/main" xmlns="" id="{374457A2-E671-445B-AF09-7AD088A40B39}"/>
              </a:ext>
            </a:extLst>
          </p:cNvPr>
          <p:cNvCxnSpPr/>
          <p:nvPr/>
        </p:nvCxnSpPr>
        <p:spPr bwMode="auto">
          <a:xfrm>
            <a:off x="4701289" y="2467421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xmlns="" id="{0FE8A36B-D149-4CE6-8461-F2613F7F1161}"/>
              </a:ext>
            </a:extLst>
          </p:cNvPr>
          <p:cNvCxnSpPr/>
          <p:nvPr/>
        </p:nvCxnSpPr>
        <p:spPr bwMode="auto">
          <a:xfrm>
            <a:off x="4722506" y="2467421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5" name="Straight Connector 604">
            <a:extLst>
              <a:ext uri="{FF2B5EF4-FFF2-40B4-BE49-F238E27FC236}">
                <a16:creationId xmlns:a16="http://schemas.microsoft.com/office/drawing/2014/main" xmlns="" id="{E40E6776-0EE9-4F11-8E02-29F7AC48C76D}"/>
              </a:ext>
            </a:extLst>
          </p:cNvPr>
          <p:cNvCxnSpPr/>
          <p:nvPr/>
        </p:nvCxnSpPr>
        <p:spPr bwMode="auto">
          <a:xfrm>
            <a:off x="4781363" y="2469384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6" name="Straight Connector 605">
            <a:extLst>
              <a:ext uri="{FF2B5EF4-FFF2-40B4-BE49-F238E27FC236}">
                <a16:creationId xmlns:a16="http://schemas.microsoft.com/office/drawing/2014/main" xmlns="" id="{D09EA8C1-E15F-4F50-A6D3-75FAF2D0B625}"/>
              </a:ext>
            </a:extLst>
          </p:cNvPr>
          <p:cNvCxnSpPr/>
          <p:nvPr/>
        </p:nvCxnSpPr>
        <p:spPr bwMode="auto">
          <a:xfrm>
            <a:off x="4860254" y="2468988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7" name="Straight Connector 606">
            <a:extLst>
              <a:ext uri="{FF2B5EF4-FFF2-40B4-BE49-F238E27FC236}">
                <a16:creationId xmlns:a16="http://schemas.microsoft.com/office/drawing/2014/main" xmlns="" id="{14C591D2-AF67-4FAB-B7BC-51AF65B43098}"/>
              </a:ext>
            </a:extLst>
          </p:cNvPr>
          <p:cNvCxnSpPr/>
          <p:nvPr/>
        </p:nvCxnSpPr>
        <p:spPr bwMode="auto">
          <a:xfrm>
            <a:off x="4871961" y="2467421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xmlns="" id="{5343C9D2-304E-4126-9C9F-2DDED5932CB0}"/>
              </a:ext>
            </a:extLst>
          </p:cNvPr>
          <p:cNvCxnSpPr/>
          <p:nvPr/>
        </p:nvCxnSpPr>
        <p:spPr bwMode="auto">
          <a:xfrm>
            <a:off x="4891155" y="2513533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xmlns="" id="{4395B6C8-42D9-4CE0-8306-184F03F78897}"/>
              </a:ext>
            </a:extLst>
          </p:cNvPr>
          <p:cNvCxnSpPr/>
          <p:nvPr/>
        </p:nvCxnSpPr>
        <p:spPr bwMode="auto">
          <a:xfrm>
            <a:off x="4923254" y="2514153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0" name="Straight Connector 609">
            <a:extLst>
              <a:ext uri="{FF2B5EF4-FFF2-40B4-BE49-F238E27FC236}">
                <a16:creationId xmlns:a16="http://schemas.microsoft.com/office/drawing/2014/main" xmlns="" id="{7E6BB909-FC99-4760-BA6C-5DA4DDAED2B2}"/>
              </a:ext>
            </a:extLst>
          </p:cNvPr>
          <p:cNvCxnSpPr/>
          <p:nvPr/>
        </p:nvCxnSpPr>
        <p:spPr bwMode="auto">
          <a:xfrm>
            <a:off x="5018960" y="2590016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1" name="Straight Connector 610">
            <a:extLst>
              <a:ext uri="{FF2B5EF4-FFF2-40B4-BE49-F238E27FC236}">
                <a16:creationId xmlns:a16="http://schemas.microsoft.com/office/drawing/2014/main" xmlns="" id="{408297F5-B64E-4244-B89D-47A71E2997E3}"/>
              </a:ext>
            </a:extLst>
          </p:cNvPr>
          <p:cNvCxnSpPr/>
          <p:nvPr/>
        </p:nvCxnSpPr>
        <p:spPr bwMode="auto">
          <a:xfrm>
            <a:off x="5065544" y="2589450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2" name="Straight Connector 611">
            <a:extLst>
              <a:ext uri="{FF2B5EF4-FFF2-40B4-BE49-F238E27FC236}">
                <a16:creationId xmlns:a16="http://schemas.microsoft.com/office/drawing/2014/main" xmlns="" id="{A3BFC30C-FD30-4FC3-A752-1061C045FC08}"/>
              </a:ext>
            </a:extLst>
          </p:cNvPr>
          <p:cNvCxnSpPr/>
          <p:nvPr/>
        </p:nvCxnSpPr>
        <p:spPr bwMode="auto">
          <a:xfrm>
            <a:off x="5106993" y="2589450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3" name="Straight Connector 612">
            <a:extLst>
              <a:ext uri="{FF2B5EF4-FFF2-40B4-BE49-F238E27FC236}">
                <a16:creationId xmlns:a16="http://schemas.microsoft.com/office/drawing/2014/main" xmlns="" id="{1087F14B-DD76-4C1D-90FA-EE4940217C01}"/>
              </a:ext>
            </a:extLst>
          </p:cNvPr>
          <p:cNvCxnSpPr/>
          <p:nvPr/>
        </p:nvCxnSpPr>
        <p:spPr bwMode="auto">
          <a:xfrm>
            <a:off x="5241589" y="2589450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4" name="Straight Connector 613">
            <a:extLst>
              <a:ext uri="{FF2B5EF4-FFF2-40B4-BE49-F238E27FC236}">
                <a16:creationId xmlns:a16="http://schemas.microsoft.com/office/drawing/2014/main" xmlns="" id="{956BB3F4-B7E9-4510-A471-793D2F17CE76}"/>
              </a:ext>
            </a:extLst>
          </p:cNvPr>
          <p:cNvCxnSpPr/>
          <p:nvPr/>
        </p:nvCxnSpPr>
        <p:spPr bwMode="auto">
          <a:xfrm>
            <a:off x="5257354" y="2589450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5" name="Straight Connector 614">
            <a:extLst>
              <a:ext uri="{FF2B5EF4-FFF2-40B4-BE49-F238E27FC236}">
                <a16:creationId xmlns:a16="http://schemas.microsoft.com/office/drawing/2014/main" xmlns="" id="{BD5AAA1F-08F9-4673-BC76-38A8E83C72BD}"/>
              </a:ext>
            </a:extLst>
          </p:cNvPr>
          <p:cNvCxnSpPr/>
          <p:nvPr/>
        </p:nvCxnSpPr>
        <p:spPr bwMode="auto">
          <a:xfrm>
            <a:off x="5291590" y="2587348"/>
            <a:ext cx="0" cy="11086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6" name="Freeform: Shape 615">
            <a:extLst>
              <a:ext uri="{FF2B5EF4-FFF2-40B4-BE49-F238E27FC236}">
                <a16:creationId xmlns:a16="http://schemas.microsoft.com/office/drawing/2014/main" xmlns="" id="{7E5DCAA4-0942-4BAB-9F60-CAA7BEAB6BC4}"/>
              </a:ext>
            </a:extLst>
          </p:cNvPr>
          <p:cNvSpPr/>
          <p:nvPr/>
        </p:nvSpPr>
        <p:spPr bwMode="auto">
          <a:xfrm>
            <a:off x="873825" y="1658526"/>
            <a:ext cx="4332364" cy="2699057"/>
          </a:xfrm>
          <a:custGeom>
            <a:avLst/>
            <a:gdLst>
              <a:gd name="connsiteX0" fmla="*/ 0 w 4332364"/>
              <a:gd name="connsiteY0" fmla="*/ 0 h 2699057"/>
              <a:gd name="connsiteX1" fmla="*/ 72521 w 4332364"/>
              <a:gd name="connsiteY1" fmla="*/ 0 h 2699057"/>
              <a:gd name="connsiteX2" fmla="*/ 72521 w 4332364"/>
              <a:gd name="connsiteY2" fmla="*/ 25225 h 2699057"/>
              <a:gd name="connsiteX3" fmla="*/ 116664 w 4332364"/>
              <a:gd name="connsiteY3" fmla="*/ 25225 h 2699057"/>
              <a:gd name="connsiteX4" fmla="*/ 116664 w 4332364"/>
              <a:gd name="connsiteY4" fmla="*/ 78828 h 2699057"/>
              <a:gd name="connsiteX5" fmla="*/ 138736 w 4332364"/>
              <a:gd name="connsiteY5" fmla="*/ 78828 h 2699057"/>
              <a:gd name="connsiteX6" fmla="*/ 138736 w 4332364"/>
              <a:gd name="connsiteY6" fmla="*/ 116665 h 2699057"/>
              <a:gd name="connsiteX7" fmla="*/ 138736 w 4332364"/>
              <a:gd name="connsiteY7" fmla="*/ 116665 h 2699057"/>
              <a:gd name="connsiteX8" fmla="*/ 138736 w 4332364"/>
              <a:gd name="connsiteY8" fmla="*/ 157656 h 2699057"/>
              <a:gd name="connsiteX9" fmla="*/ 189186 w 4332364"/>
              <a:gd name="connsiteY9" fmla="*/ 157656 h 2699057"/>
              <a:gd name="connsiteX10" fmla="*/ 189186 w 4332364"/>
              <a:gd name="connsiteY10" fmla="*/ 167115 h 2699057"/>
              <a:gd name="connsiteX11" fmla="*/ 204951 w 4332364"/>
              <a:gd name="connsiteY11" fmla="*/ 167115 h 2699057"/>
              <a:gd name="connsiteX12" fmla="*/ 204951 w 4332364"/>
              <a:gd name="connsiteY12" fmla="*/ 223871 h 2699057"/>
              <a:gd name="connsiteX13" fmla="*/ 204951 w 4332364"/>
              <a:gd name="connsiteY13" fmla="*/ 223871 h 2699057"/>
              <a:gd name="connsiteX14" fmla="*/ 204951 w 4332364"/>
              <a:gd name="connsiteY14" fmla="*/ 268014 h 2699057"/>
              <a:gd name="connsiteX15" fmla="*/ 249095 w 4332364"/>
              <a:gd name="connsiteY15" fmla="*/ 268014 h 2699057"/>
              <a:gd name="connsiteX16" fmla="*/ 249095 w 4332364"/>
              <a:gd name="connsiteY16" fmla="*/ 312158 h 2699057"/>
              <a:gd name="connsiteX17" fmla="*/ 261707 w 4332364"/>
              <a:gd name="connsiteY17" fmla="*/ 312158 h 2699057"/>
              <a:gd name="connsiteX18" fmla="*/ 261707 w 4332364"/>
              <a:gd name="connsiteY18" fmla="*/ 413057 h 2699057"/>
              <a:gd name="connsiteX19" fmla="*/ 268013 w 4332364"/>
              <a:gd name="connsiteY19" fmla="*/ 413057 h 2699057"/>
              <a:gd name="connsiteX20" fmla="*/ 268013 w 4332364"/>
              <a:gd name="connsiteY20" fmla="*/ 684224 h 2699057"/>
              <a:gd name="connsiteX21" fmla="*/ 274319 w 4332364"/>
              <a:gd name="connsiteY21" fmla="*/ 677918 h 2699057"/>
              <a:gd name="connsiteX22" fmla="*/ 274319 w 4332364"/>
              <a:gd name="connsiteY22" fmla="*/ 718908 h 2699057"/>
              <a:gd name="connsiteX23" fmla="*/ 290085 w 4332364"/>
              <a:gd name="connsiteY23" fmla="*/ 718908 h 2699057"/>
              <a:gd name="connsiteX24" fmla="*/ 290085 w 4332364"/>
              <a:gd name="connsiteY24" fmla="*/ 753592 h 2699057"/>
              <a:gd name="connsiteX25" fmla="*/ 324769 w 4332364"/>
              <a:gd name="connsiteY25" fmla="*/ 753592 h 2699057"/>
              <a:gd name="connsiteX26" fmla="*/ 324769 w 4332364"/>
              <a:gd name="connsiteY26" fmla="*/ 781970 h 2699057"/>
              <a:gd name="connsiteX27" fmla="*/ 324769 w 4332364"/>
              <a:gd name="connsiteY27" fmla="*/ 781970 h 2699057"/>
              <a:gd name="connsiteX28" fmla="*/ 337382 w 4332364"/>
              <a:gd name="connsiteY28" fmla="*/ 794583 h 2699057"/>
              <a:gd name="connsiteX29" fmla="*/ 353147 w 4332364"/>
              <a:gd name="connsiteY29" fmla="*/ 810348 h 2699057"/>
              <a:gd name="connsiteX30" fmla="*/ 353147 w 4332364"/>
              <a:gd name="connsiteY30" fmla="*/ 860798 h 2699057"/>
              <a:gd name="connsiteX31" fmla="*/ 375219 w 4332364"/>
              <a:gd name="connsiteY31" fmla="*/ 860798 h 2699057"/>
              <a:gd name="connsiteX32" fmla="*/ 375219 w 4332364"/>
              <a:gd name="connsiteY32" fmla="*/ 892329 h 2699057"/>
              <a:gd name="connsiteX33" fmla="*/ 375219 w 4332364"/>
              <a:gd name="connsiteY33" fmla="*/ 892329 h 2699057"/>
              <a:gd name="connsiteX34" fmla="*/ 375219 w 4332364"/>
              <a:gd name="connsiteY34" fmla="*/ 923860 h 2699057"/>
              <a:gd name="connsiteX35" fmla="*/ 425669 w 4332364"/>
              <a:gd name="connsiteY35" fmla="*/ 923860 h 2699057"/>
              <a:gd name="connsiteX36" fmla="*/ 425669 w 4332364"/>
              <a:gd name="connsiteY36" fmla="*/ 952238 h 2699057"/>
              <a:gd name="connsiteX37" fmla="*/ 469812 w 4332364"/>
              <a:gd name="connsiteY37" fmla="*/ 952238 h 2699057"/>
              <a:gd name="connsiteX38" fmla="*/ 469812 w 4332364"/>
              <a:gd name="connsiteY38" fmla="*/ 983769 h 2699057"/>
              <a:gd name="connsiteX39" fmla="*/ 472965 w 4332364"/>
              <a:gd name="connsiteY39" fmla="*/ 983769 h 2699057"/>
              <a:gd name="connsiteX40" fmla="*/ 472965 w 4332364"/>
              <a:gd name="connsiteY40" fmla="*/ 1046831 h 2699057"/>
              <a:gd name="connsiteX41" fmla="*/ 504496 w 4332364"/>
              <a:gd name="connsiteY41" fmla="*/ 1046831 h 2699057"/>
              <a:gd name="connsiteX42" fmla="*/ 504496 w 4332364"/>
              <a:gd name="connsiteY42" fmla="*/ 1075209 h 2699057"/>
              <a:gd name="connsiteX43" fmla="*/ 542333 w 4332364"/>
              <a:gd name="connsiteY43" fmla="*/ 1075209 h 2699057"/>
              <a:gd name="connsiteX44" fmla="*/ 542333 w 4332364"/>
              <a:gd name="connsiteY44" fmla="*/ 1100434 h 2699057"/>
              <a:gd name="connsiteX45" fmla="*/ 573864 w 4332364"/>
              <a:gd name="connsiteY45" fmla="*/ 1100434 h 2699057"/>
              <a:gd name="connsiteX46" fmla="*/ 573864 w 4332364"/>
              <a:gd name="connsiteY46" fmla="*/ 1131965 h 2699057"/>
              <a:gd name="connsiteX47" fmla="*/ 602242 w 4332364"/>
              <a:gd name="connsiteY47" fmla="*/ 1131965 h 2699057"/>
              <a:gd name="connsiteX48" fmla="*/ 602242 w 4332364"/>
              <a:gd name="connsiteY48" fmla="*/ 1160342 h 2699057"/>
              <a:gd name="connsiteX49" fmla="*/ 624314 w 4332364"/>
              <a:gd name="connsiteY49" fmla="*/ 1160342 h 2699057"/>
              <a:gd name="connsiteX50" fmla="*/ 624314 w 4332364"/>
              <a:gd name="connsiteY50" fmla="*/ 1176108 h 2699057"/>
              <a:gd name="connsiteX51" fmla="*/ 665304 w 4332364"/>
              <a:gd name="connsiteY51" fmla="*/ 1176108 h 2699057"/>
              <a:gd name="connsiteX52" fmla="*/ 665304 w 4332364"/>
              <a:gd name="connsiteY52" fmla="*/ 1229711 h 2699057"/>
              <a:gd name="connsiteX53" fmla="*/ 690529 w 4332364"/>
              <a:gd name="connsiteY53" fmla="*/ 1229711 h 2699057"/>
              <a:gd name="connsiteX54" fmla="*/ 690529 w 4332364"/>
              <a:gd name="connsiteY54" fmla="*/ 1267548 h 2699057"/>
              <a:gd name="connsiteX55" fmla="*/ 734673 w 4332364"/>
              <a:gd name="connsiteY55" fmla="*/ 1267548 h 2699057"/>
              <a:gd name="connsiteX56" fmla="*/ 734673 w 4332364"/>
              <a:gd name="connsiteY56" fmla="*/ 1302232 h 2699057"/>
              <a:gd name="connsiteX57" fmla="*/ 759898 w 4332364"/>
              <a:gd name="connsiteY57" fmla="*/ 1302232 h 2699057"/>
              <a:gd name="connsiteX58" fmla="*/ 759898 w 4332364"/>
              <a:gd name="connsiteY58" fmla="*/ 1349529 h 2699057"/>
              <a:gd name="connsiteX59" fmla="*/ 936471 w 4332364"/>
              <a:gd name="connsiteY59" fmla="*/ 1349529 h 2699057"/>
              <a:gd name="connsiteX60" fmla="*/ 936471 w 4332364"/>
              <a:gd name="connsiteY60" fmla="*/ 1377907 h 2699057"/>
              <a:gd name="connsiteX61" fmla="*/ 983768 w 4332364"/>
              <a:gd name="connsiteY61" fmla="*/ 1377907 h 2699057"/>
              <a:gd name="connsiteX62" fmla="*/ 983768 w 4332364"/>
              <a:gd name="connsiteY62" fmla="*/ 1500878 h 2699057"/>
              <a:gd name="connsiteX63" fmla="*/ 1008993 w 4332364"/>
              <a:gd name="connsiteY63" fmla="*/ 1500878 h 2699057"/>
              <a:gd name="connsiteX64" fmla="*/ 1008993 w 4332364"/>
              <a:gd name="connsiteY64" fmla="*/ 1548174 h 2699057"/>
              <a:gd name="connsiteX65" fmla="*/ 1015299 w 4332364"/>
              <a:gd name="connsiteY65" fmla="*/ 1548174 h 2699057"/>
              <a:gd name="connsiteX66" fmla="*/ 1015299 w 4332364"/>
              <a:gd name="connsiteY66" fmla="*/ 1582858 h 2699057"/>
              <a:gd name="connsiteX67" fmla="*/ 1188720 w 4332364"/>
              <a:gd name="connsiteY67" fmla="*/ 1582858 h 2699057"/>
              <a:gd name="connsiteX68" fmla="*/ 1188720 w 4332364"/>
              <a:gd name="connsiteY68" fmla="*/ 1620696 h 2699057"/>
              <a:gd name="connsiteX69" fmla="*/ 1236016 w 4332364"/>
              <a:gd name="connsiteY69" fmla="*/ 1620696 h 2699057"/>
              <a:gd name="connsiteX70" fmla="*/ 1236016 w 4332364"/>
              <a:gd name="connsiteY70" fmla="*/ 1674298 h 2699057"/>
              <a:gd name="connsiteX71" fmla="*/ 1258088 w 4332364"/>
              <a:gd name="connsiteY71" fmla="*/ 1674298 h 2699057"/>
              <a:gd name="connsiteX72" fmla="*/ 1258088 w 4332364"/>
              <a:gd name="connsiteY72" fmla="*/ 1705829 h 2699057"/>
              <a:gd name="connsiteX73" fmla="*/ 1277007 w 4332364"/>
              <a:gd name="connsiteY73" fmla="*/ 1705829 h 2699057"/>
              <a:gd name="connsiteX74" fmla="*/ 1277007 w 4332364"/>
              <a:gd name="connsiteY74" fmla="*/ 1756279 h 2699057"/>
              <a:gd name="connsiteX75" fmla="*/ 1305384 w 4332364"/>
              <a:gd name="connsiteY75" fmla="*/ 1756279 h 2699057"/>
              <a:gd name="connsiteX76" fmla="*/ 1305384 w 4332364"/>
              <a:gd name="connsiteY76" fmla="*/ 1800422 h 2699057"/>
              <a:gd name="connsiteX77" fmla="*/ 1469346 w 4332364"/>
              <a:gd name="connsiteY77" fmla="*/ 1800422 h 2699057"/>
              <a:gd name="connsiteX78" fmla="*/ 1469346 w 4332364"/>
              <a:gd name="connsiteY78" fmla="*/ 1844566 h 2699057"/>
              <a:gd name="connsiteX79" fmla="*/ 1485111 w 4332364"/>
              <a:gd name="connsiteY79" fmla="*/ 1844566 h 2699057"/>
              <a:gd name="connsiteX80" fmla="*/ 1485111 w 4332364"/>
              <a:gd name="connsiteY80" fmla="*/ 1913934 h 2699057"/>
              <a:gd name="connsiteX81" fmla="*/ 1485111 w 4332364"/>
              <a:gd name="connsiteY81" fmla="*/ 1913934 h 2699057"/>
              <a:gd name="connsiteX82" fmla="*/ 1485111 w 4332364"/>
              <a:gd name="connsiteY82" fmla="*/ 1989609 h 2699057"/>
              <a:gd name="connsiteX83" fmla="*/ 1513489 w 4332364"/>
              <a:gd name="connsiteY83" fmla="*/ 1989609 h 2699057"/>
              <a:gd name="connsiteX84" fmla="*/ 1513489 w 4332364"/>
              <a:gd name="connsiteY84" fmla="*/ 1989609 h 2699057"/>
              <a:gd name="connsiteX85" fmla="*/ 1513489 w 4332364"/>
              <a:gd name="connsiteY85" fmla="*/ 2011680 h 2699057"/>
              <a:gd name="connsiteX86" fmla="*/ 1630154 w 4332364"/>
              <a:gd name="connsiteY86" fmla="*/ 2011680 h 2699057"/>
              <a:gd name="connsiteX87" fmla="*/ 1630154 w 4332364"/>
              <a:gd name="connsiteY87" fmla="*/ 2074742 h 2699057"/>
              <a:gd name="connsiteX88" fmla="*/ 1655379 w 4332364"/>
              <a:gd name="connsiteY88" fmla="*/ 2074742 h 2699057"/>
              <a:gd name="connsiteX89" fmla="*/ 1655379 w 4332364"/>
              <a:gd name="connsiteY89" fmla="*/ 2074742 h 2699057"/>
              <a:gd name="connsiteX90" fmla="*/ 1737360 w 4332364"/>
              <a:gd name="connsiteY90" fmla="*/ 2074742 h 2699057"/>
              <a:gd name="connsiteX91" fmla="*/ 1737360 w 4332364"/>
              <a:gd name="connsiteY91" fmla="*/ 2147264 h 2699057"/>
              <a:gd name="connsiteX92" fmla="*/ 1794115 w 4332364"/>
              <a:gd name="connsiteY92" fmla="*/ 2147264 h 2699057"/>
              <a:gd name="connsiteX93" fmla="*/ 1794115 w 4332364"/>
              <a:gd name="connsiteY93" fmla="*/ 2222938 h 2699057"/>
              <a:gd name="connsiteX94" fmla="*/ 2144110 w 4332364"/>
              <a:gd name="connsiteY94" fmla="*/ 2222938 h 2699057"/>
              <a:gd name="connsiteX95" fmla="*/ 2144110 w 4332364"/>
              <a:gd name="connsiteY95" fmla="*/ 2270235 h 2699057"/>
              <a:gd name="connsiteX96" fmla="*/ 2207172 w 4332364"/>
              <a:gd name="connsiteY96" fmla="*/ 2270235 h 2699057"/>
              <a:gd name="connsiteX97" fmla="*/ 2207172 w 4332364"/>
              <a:gd name="connsiteY97" fmla="*/ 2298613 h 2699057"/>
              <a:gd name="connsiteX98" fmla="*/ 2525635 w 4332364"/>
              <a:gd name="connsiteY98" fmla="*/ 2298613 h 2699057"/>
              <a:gd name="connsiteX99" fmla="*/ 2525635 w 4332364"/>
              <a:gd name="connsiteY99" fmla="*/ 2336450 h 2699057"/>
              <a:gd name="connsiteX100" fmla="*/ 2642300 w 4332364"/>
              <a:gd name="connsiteY100" fmla="*/ 2336450 h 2699057"/>
              <a:gd name="connsiteX101" fmla="*/ 2642300 w 4332364"/>
              <a:gd name="connsiteY101" fmla="*/ 2336450 h 2699057"/>
              <a:gd name="connsiteX102" fmla="*/ 2642300 w 4332364"/>
              <a:gd name="connsiteY102" fmla="*/ 2355369 h 2699057"/>
              <a:gd name="connsiteX103" fmla="*/ 2727434 w 4332364"/>
              <a:gd name="connsiteY103" fmla="*/ 2355369 h 2699057"/>
              <a:gd name="connsiteX104" fmla="*/ 2727434 w 4332364"/>
              <a:gd name="connsiteY104" fmla="*/ 2383747 h 2699057"/>
              <a:gd name="connsiteX105" fmla="*/ 2812568 w 4332364"/>
              <a:gd name="connsiteY105" fmla="*/ 2383747 h 2699057"/>
              <a:gd name="connsiteX106" fmla="*/ 2812568 w 4332364"/>
              <a:gd name="connsiteY106" fmla="*/ 2383747 h 2699057"/>
              <a:gd name="connsiteX107" fmla="*/ 2837792 w 4332364"/>
              <a:gd name="connsiteY107" fmla="*/ 2408971 h 2699057"/>
              <a:gd name="connsiteX108" fmla="*/ 2856711 w 4332364"/>
              <a:gd name="connsiteY108" fmla="*/ 2427890 h 2699057"/>
              <a:gd name="connsiteX109" fmla="*/ 2897702 w 4332364"/>
              <a:gd name="connsiteY109" fmla="*/ 2427890 h 2699057"/>
              <a:gd name="connsiteX110" fmla="*/ 2897702 w 4332364"/>
              <a:gd name="connsiteY110" fmla="*/ 2459421 h 2699057"/>
              <a:gd name="connsiteX111" fmla="*/ 2989142 w 4332364"/>
              <a:gd name="connsiteY111" fmla="*/ 2459421 h 2699057"/>
              <a:gd name="connsiteX112" fmla="*/ 2989142 w 4332364"/>
              <a:gd name="connsiteY112" fmla="*/ 2497258 h 2699057"/>
              <a:gd name="connsiteX113" fmla="*/ 3184634 w 4332364"/>
              <a:gd name="connsiteY113" fmla="*/ 2497258 h 2699057"/>
              <a:gd name="connsiteX114" fmla="*/ 3184634 w 4332364"/>
              <a:gd name="connsiteY114" fmla="*/ 2528789 h 2699057"/>
              <a:gd name="connsiteX115" fmla="*/ 3499944 w 4332364"/>
              <a:gd name="connsiteY115" fmla="*/ 2528789 h 2699057"/>
              <a:gd name="connsiteX116" fmla="*/ 3499944 w 4332364"/>
              <a:gd name="connsiteY116" fmla="*/ 2563474 h 2699057"/>
              <a:gd name="connsiteX117" fmla="*/ 3572466 w 4332364"/>
              <a:gd name="connsiteY117" fmla="*/ 2563474 h 2699057"/>
              <a:gd name="connsiteX118" fmla="*/ 3572466 w 4332364"/>
              <a:gd name="connsiteY118" fmla="*/ 2582392 h 2699057"/>
              <a:gd name="connsiteX119" fmla="*/ 3827867 w 4332364"/>
              <a:gd name="connsiteY119" fmla="*/ 2582392 h 2699057"/>
              <a:gd name="connsiteX120" fmla="*/ 3827867 w 4332364"/>
              <a:gd name="connsiteY120" fmla="*/ 2632842 h 2699057"/>
              <a:gd name="connsiteX121" fmla="*/ 3985522 w 4332364"/>
              <a:gd name="connsiteY121" fmla="*/ 2632842 h 2699057"/>
              <a:gd name="connsiteX122" fmla="*/ 3985522 w 4332364"/>
              <a:gd name="connsiteY122" fmla="*/ 2699057 h 2699057"/>
              <a:gd name="connsiteX123" fmla="*/ 4332364 w 4332364"/>
              <a:gd name="connsiteY123" fmla="*/ 2699057 h 2699057"/>
              <a:gd name="connsiteX0" fmla="*/ 0 w 4332364"/>
              <a:gd name="connsiteY0" fmla="*/ 0 h 2699057"/>
              <a:gd name="connsiteX1" fmla="*/ 72521 w 4332364"/>
              <a:gd name="connsiteY1" fmla="*/ 0 h 2699057"/>
              <a:gd name="connsiteX2" fmla="*/ 72521 w 4332364"/>
              <a:gd name="connsiteY2" fmla="*/ 25225 h 2699057"/>
              <a:gd name="connsiteX3" fmla="*/ 116664 w 4332364"/>
              <a:gd name="connsiteY3" fmla="*/ 25225 h 2699057"/>
              <a:gd name="connsiteX4" fmla="*/ 116664 w 4332364"/>
              <a:gd name="connsiteY4" fmla="*/ 78828 h 2699057"/>
              <a:gd name="connsiteX5" fmla="*/ 138736 w 4332364"/>
              <a:gd name="connsiteY5" fmla="*/ 78828 h 2699057"/>
              <a:gd name="connsiteX6" fmla="*/ 138736 w 4332364"/>
              <a:gd name="connsiteY6" fmla="*/ 116665 h 2699057"/>
              <a:gd name="connsiteX7" fmla="*/ 138736 w 4332364"/>
              <a:gd name="connsiteY7" fmla="*/ 116665 h 2699057"/>
              <a:gd name="connsiteX8" fmla="*/ 138736 w 4332364"/>
              <a:gd name="connsiteY8" fmla="*/ 157656 h 2699057"/>
              <a:gd name="connsiteX9" fmla="*/ 189186 w 4332364"/>
              <a:gd name="connsiteY9" fmla="*/ 157656 h 2699057"/>
              <a:gd name="connsiteX10" fmla="*/ 189186 w 4332364"/>
              <a:gd name="connsiteY10" fmla="*/ 167115 h 2699057"/>
              <a:gd name="connsiteX11" fmla="*/ 204951 w 4332364"/>
              <a:gd name="connsiteY11" fmla="*/ 167115 h 2699057"/>
              <a:gd name="connsiteX12" fmla="*/ 204951 w 4332364"/>
              <a:gd name="connsiteY12" fmla="*/ 223871 h 2699057"/>
              <a:gd name="connsiteX13" fmla="*/ 204951 w 4332364"/>
              <a:gd name="connsiteY13" fmla="*/ 223871 h 2699057"/>
              <a:gd name="connsiteX14" fmla="*/ 204951 w 4332364"/>
              <a:gd name="connsiteY14" fmla="*/ 268014 h 2699057"/>
              <a:gd name="connsiteX15" fmla="*/ 249095 w 4332364"/>
              <a:gd name="connsiteY15" fmla="*/ 268014 h 2699057"/>
              <a:gd name="connsiteX16" fmla="*/ 249095 w 4332364"/>
              <a:gd name="connsiteY16" fmla="*/ 312158 h 2699057"/>
              <a:gd name="connsiteX17" fmla="*/ 261707 w 4332364"/>
              <a:gd name="connsiteY17" fmla="*/ 312158 h 2699057"/>
              <a:gd name="connsiteX18" fmla="*/ 261707 w 4332364"/>
              <a:gd name="connsiteY18" fmla="*/ 413057 h 2699057"/>
              <a:gd name="connsiteX19" fmla="*/ 268013 w 4332364"/>
              <a:gd name="connsiteY19" fmla="*/ 413057 h 2699057"/>
              <a:gd name="connsiteX20" fmla="*/ 268013 w 4332364"/>
              <a:gd name="connsiteY20" fmla="*/ 684224 h 2699057"/>
              <a:gd name="connsiteX21" fmla="*/ 274319 w 4332364"/>
              <a:gd name="connsiteY21" fmla="*/ 677918 h 2699057"/>
              <a:gd name="connsiteX22" fmla="*/ 274319 w 4332364"/>
              <a:gd name="connsiteY22" fmla="*/ 718908 h 2699057"/>
              <a:gd name="connsiteX23" fmla="*/ 290085 w 4332364"/>
              <a:gd name="connsiteY23" fmla="*/ 718908 h 2699057"/>
              <a:gd name="connsiteX24" fmla="*/ 290085 w 4332364"/>
              <a:gd name="connsiteY24" fmla="*/ 753592 h 2699057"/>
              <a:gd name="connsiteX25" fmla="*/ 324769 w 4332364"/>
              <a:gd name="connsiteY25" fmla="*/ 753592 h 2699057"/>
              <a:gd name="connsiteX26" fmla="*/ 324769 w 4332364"/>
              <a:gd name="connsiteY26" fmla="*/ 781970 h 2699057"/>
              <a:gd name="connsiteX27" fmla="*/ 324769 w 4332364"/>
              <a:gd name="connsiteY27" fmla="*/ 781970 h 2699057"/>
              <a:gd name="connsiteX28" fmla="*/ 337382 w 4332364"/>
              <a:gd name="connsiteY28" fmla="*/ 794583 h 2699057"/>
              <a:gd name="connsiteX29" fmla="*/ 353147 w 4332364"/>
              <a:gd name="connsiteY29" fmla="*/ 810348 h 2699057"/>
              <a:gd name="connsiteX30" fmla="*/ 353147 w 4332364"/>
              <a:gd name="connsiteY30" fmla="*/ 860798 h 2699057"/>
              <a:gd name="connsiteX31" fmla="*/ 375219 w 4332364"/>
              <a:gd name="connsiteY31" fmla="*/ 860798 h 2699057"/>
              <a:gd name="connsiteX32" fmla="*/ 375219 w 4332364"/>
              <a:gd name="connsiteY32" fmla="*/ 892329 h 2699057"/>
              <a:gd name="connsiteX33" fmla="*/ 375219 w 4332364"/>
              <a:gd name="connsiteY33" fmla="*/ 892329 h 2699057"/>
              <a:gd name="connsiteX34" fmla="*/ 375219 w 4332364"/>
              <a:gd name="connsiteY34" fmla="*/ 923860 h 2699057"/>
              <a:gd name="connsiteX35" fmla="*/ 425669 w 4332364"/>
              <a:gd name="connsiteY35" fmla="*/ 923860 h 2699057"/>
              <a:gd name="connsiteX36" fmla="*/ 425669 w 4332364"/>
              <a:gd name="connsiteY36" fmla="*/ 952238 h 2699057"/>
              <a:gd name="connsiteX37" fmla="*/ 469812 w 4332364"/>
              <a:gd name="connsiteY37" fmla="*/ 952238 h 2699057"/>
              <a:gd name="connsiteX38" fmla="*/ 469812 w 4332364"/>
              <a:gd name="connsiteY38" fmla="*/ 983769 h 2699057"/>
              <a:gd name="connsiteX39" fmla="*/ 472965 w 4332364"/>
              <a:gd name="connsiteY39" fmla="*/ 983769 h 2699057"/>
              <a:gd name="connsiteX40" fmla="*/ 472965 w 4332364"/>
              <a:gd name="connsiteY40" fmla="*/ 1046831 h 2699057"/>
              <a:gd name="connsiteX41" fmla="*/ 504496 w 4332364"/>
              <a:gd name="connsiteY41" fmla="*/ 1046831 h 2699057"/>
              <a:gd name="connsiteX42" fmla="*/ 504496 w 4332364"/>
              <a:gd name="connsiteY42" fmla="*/ 1075209 h 2699057"/>
              <a:gd name="connsiteX43" fmla="*/ 542333 w 4332364"/>
              <a:gd name="connsiteY43" fmla="*/ 1075209 h 2699057"/>
              <a:gd name="connsiteX44" fmla="*/ 542333 w 4332364"/>
              <a:gd name="connsiteY44" fmla="*/ 1100434 h 2699057"/>
              <a:gd name="connsiteX45" fmla="*/ 573864 w 4332364"/>
              <a:gd name="connsiteY45" fmla="*/ 1100434 h 2699057"/>
              <a:gd name="connsiteX46" fmla="*/ 573864 w 4332364"/>
              <a:gd name="connsiteY46" fmla="*/ 1131965 h 2699057"/>
              <a:gd name="connsiteX47" fmla="*/ 602242 w 4332364"/>
              <a:gd name="connsiteY47" fmla="*/ 1131965 h 2699057"/>
              <a:gd name="connsiteX48" fmla="*/ 602242 w 4332364"/>
              <a:gd name="connsiteY48" fmla="*/ 1160342 h 2699057"/>
              <a:gd name="connsiteX49" fmla="*/ 624314 w 4332364"/>
              <a:gd name="connsiteY49" fmla="*/ 1160342 h 2699057"/>
              <a:gd name="connsiteX50" fmla="*/ 624314 w 4332364"/>
              <a:gd name="connsiteY50" fmla="*/ 1176108 h 2699057"/>
              <a:gd name="connsiteX51" fmla="*/ 665304 w 4332364"/>
              <a:gd name="connsiteY51" fmla="*/ 1176108 h 2699057"/>
              <a:gd name="connsiteX52" fmla="*/ 665304 w 4332364"/>
              <a:gd name="connsiteY52" fmla="*/ 1229711 h 2699057"/>
              <a:gd name="connsiteX53" fmla="*/ 690529 w 4332364"/>
              <a:gd name="connsiteY53" fmla="*/ 1229711 h 2699057"/>
              <a:gd name="connsiteX54" fmla="*/ 690529 w 4332364"/>
              <a:gd name="connsiteY54" fmla="*/ 1267548 h 2699057"/>
              <a:gd name="connsiteX55" fmla="*/ 734673 w 4332364"/>
              <a:gd name="connsiteY55" fmla="*/ 1267548 h 2699057"/>
              <a:gd name="connsiteX56" fmla="*/ 734673 w 4332364"/>
              <a:gd name="connsiteY56" fmla="*/ 1302232 h 2699057"/>
              <a:gd name="connsiteX57" fmla="*/ 759898 w 4332364"/>
              <a:gd name="connsiteY57" fmla="*/ 1302232 h 2699057"/>
              <a:gd name="connsiteX58" fmla="*/ 759898 w 4332364"/>
              <a:gd name="connsiteY58" fmla="*/ 1349529 h 2699057"/>
              <a:gd name="connsiteX59" fmla="*/ 936471 w 4332364"/>
              <a:gd name="connsiteY59" fmla="*/ 1349529 h 2699057"/>
              <a:gd name="connsiteX60" fmla="*/ 936471 w 4332364"/>
              <a:gd name="connsiteY60" fmla="*/ 1377907 h 2699057"/>
              <a:gd name="connsiteX61" fmla="*/ 983768 w 4332364"/>
              <a:gd name="connsiteY61" fmla="*/ 1377907 h 2699057"/>
              <a:gd name="connsiteX62" fmla="*/ 983768 w 4332364"/>
              <a:gd name="connsiteY62" fmla="*/ 1500878 h 2699057"/>
              <a:gd name="connsiteX63" fmla="*/ 1008993 w 4332364"/>
              <a:gd name="connsiteY63" fmla="*/ 1500878 h 2699057"/>
              <a:gd name="connsiteX64" fmla="*/ 1008993 w 4332364"/>
              <a:gd name="connsiteY64" fmla="*/ 1548174 h 2699057"/>
              <a:gd name="connsiteX65" fmla="*/ 1015299 w 4332364"/>
              <a:gd name="connsiteY65" fmla="*/ 1548174 h 2699057"/>
              <a:gd name="connsiteX66" fmla="*/ 1015299 w 4332364"/>
              <a:gd name="connsiteY66" fmla="*/ 1582858 h 2699057"/>
              <a:gd name="connsiteX67" fmla="*/ 1188720 w 4332364"/>
              <a:gd name="connsiteY67" fmla="*/ 1582858 h 2699057"/>
              <a:gd name="connsiteX68" fmla="*/ 1188720 w 4332364"/>
              <a:gd name="connsiteY68" fmla="*/ 1620696 h 2699057"/>
              <a:gd name="connsiteX69" fmla="*/ 1236016 w 4332364"/>
              <a:gd name="connsiteY69" fmla="*/ 1620696 h 2699057"/>
              <a:gd name="connsiteX70" fmla="*/ 1236016 w 4332364"/>
              <a:gd name="connsiteY70" fmla="*/ 1674298 h 2699057"/>
              <a:gd name="connsiteX71" fmla="*/ 1258088 w 4332364"/>
              <a:gd name="connsiteY71" fmla="*/ 1674298 h 2699057"/>
              <a:gd name="connsiteX72" fmla="*/ 1258088 w 4332364"/>
              <a:gd name="connsiteY72" fmla="*/ 1705829 h 2699057"/>
              <a:gd name="connsiteX73" fmla="*/ 1277007 w 4332364"/>
              <a:gd name="connsiteY73" fmla="*/ 1705829 h 2699057"/>
              <a:gd name="connsiteX74" fmla="*/ 1277007 w 4332364"/>
              <a:gd name="connsiteY74" fmla="*/ 1756279 h 2699057"/>
              <a:gd name="connsiteX75" fmla="*/ 1305384 w 4332364"/>
              <a:gd name="connsiteY75" fmla="*/ 1756279 h 2699057"/>
              <a:gd name="connsiteX76" fmla="*/ 1305384 w 4332364"/>
              <a:gd name="connsiteY76" fmla="*/ 1800422 h 2699057"/>
              <a:gd name="connsiteX77" fmla="*/ 1469346 w 4332364"/>
              <a:gd name="connsiteY77" fmla="*/ 1800422 h 2699057"/>
              <a:gd name="connsiteX78" fmla="*/ 1469346 w 4332364"/>
              <a:gd name="connsiteY78" fmla="*/ 1844566 h 2699057"/>
              <a:gd name="connsiteX79" fmla="*/ 1485111 w 4332364"/>
              <a:gd name="connsiteY79" fmla="*/ 1844566 h 2699057"/>
              <a:gd name="connsiteX80" fmla="*/ 1485111 w 4332364"/>
              <a:gd name="connsiteY80" fmla="*/ 1913934 h 2699057"/>
              <a:gd name="connsiteX81" fmla="*/ 1485111 w 4332364"/>
              <a:gd name="connsiteY81" fmla="*/ 1913934 h 2699057"/>
              <a:gd name="connsiteX82" fmla="*/ 1485111 w 4332364"/>
              <a:gd name="connsiteY82" fmla="*/ 1989609 h 2699057"/>
              <a:gd name="connsiteX83" fmla="*/ 1513489 w 4332364"/>
              <a:gd name="connsiteY83" fmla="*/ 1989609 h 2699057"/>
              <a:gd name="connsiteX84" fmla="*/ 1513489 w 4332364"/>
              <a:gd name="connsiteY84" fmla="*/ 1989609 h 2699057"/>
              <a:gd name="connsiteX85" fmla="*/ 1513489 w 4332364"/>
              <a:gd name="connsiteY85" fmla="*/ 2011680 h 2699057"/>
              <a:gd name="connsiteX86" fmla="*/ 1630154 w 4332364"/>
              <a:gd name="connsiteY86" fmla="*/ 2011680 h 2699057"/>
              <a:gd name="connsiteX87" fmla="*/ 1630154 w 4332364"/>
              <a:gd name="connsiteY87" fmla="*/ 2074742 h 2699057"/>
              <a:gd name="connsiteX88" fmla="*/ 1655379 w 4332364"/>
              <a:gd name="connsiteY88" fmla="*/ 2074742 h 2699057"/>
              <a:gd name="connsiteX89" fmla="*/ 1655379 w 4332364"/>
              <a:gd name="connsiteY89" fmla="*/ 2074742 h 2699057"/>
              <a:gd name="connsiteX90" fmla="*/ 1737360 w 4332364"/>
              <a:gd name="connsiteY90" fmla="*/ 2074742 h 2699057"/>
              <a:gd name="connsiteX91" fmla="*/ 1737360 w 4332364"/>
              <a:gd name="connsiteY91" fmla="*/ 2147264 h 2699057"/>
              <a:gd name="connsiteX92" fmla="*/ 1794115 w 4332364"/>
              <a:gd name="connsiteY92" fmla="*/ 2147264 h 2699057"/>
              <a:gd name="connsiteX93" fmla="*/ 1794115 w 4332364"/>
              <a:gd name="connsiteY93" fmla="*/ 2222938 h 2699057"/>
              <a:gd name="connsiteX94" fmla="*/ 2144110 w 4332364"/>
              <a:gd name="connsiteY94" fmla="*/ 2222938 h 2699057"/>
              <a:gd name="connsiteX95" fmla="*/ 2144110 w 4332364"/>
              <a:gd name="connsiteY95" fmla="*/ 2270235 h 2699057"/>
              <a:gd name="connsiteX96" fmla="*/ 2207172 w 4332364"/>
              <a:gd name="connsiteY96" fmla="*/ 2270235 h 2699057"/>
              <a:gd name="connsiteX97" fmla="*/ 2207172 w 4332364"/>
              <a:gd name="connsiteY97" fmla="*/ 2298613 h 2699057"/>
              <a:gd name="connsiteX98" fmla="*/ 2525635 w 4332364"/>
              <a:gd name="connsiteY98" fmla="*/ 2298613 h 2699057"/>
              <a:gd name="connsiteX99" fmla="*/ 2525635 w 4332364"/>
              <a:gd name="connsiteY99" fmla="*/ 2336450 h 2699057"/>
              <a:gd name="connsiteX100" fmla="*/ 2642300 w 4332364"/>
              <a:gd name="connsiteY100" fmla="*/ 2336450 h 2699057"/>
              <a:gd name="connsiteX101" fmla="*/ 2642300 w 4332364"/>
              <a:gd name="connsiteY101" fmla="*/ 2336450 h 2699057"/>
              <a:gd name="connsiteX102" fmla="*/ 2642300 w 4332364"/>
              <a:gd name="connsiteY102" fmla="*/ 2355369 h 2699057"/>
              <a:gd name="connsiteX103" fmla="*/ 2727434 w 4332364"/>
              <a:gd name="connsiteY103" fmla="*/ 2355369 h 2699057"/>
              <a:gd name="connsiteX104" fmla="*/ 2727434 w 4332364"/>
              <a:gd name="connsiteY104" fmla="*/ 2383747 h 2699057"/>
              <a:gd name="connsiteX105" fmla="*/ 2812568 w 4332364"/>
              <a:gd name="connsiteY105" fmla="*/ 2383747 h 2699057"/>
              <a:gd name="connsiteX106" fmla="*/ 2834640 w 4332364"/>
              <a:gd name="connsiteY106" fmla="*/ 2383747 h 2699057"/>
              <a:gd name="connsiteX107" fmla="*/ 2837792 w 4332364"/>
              <a:gd name="connsiteY107" fmla="*/ 2408971 h 2699057"/>
              <a:gd name="connsiteX108" fmla="*/ 2856711 w 4332364"/>
              <a:gd name="connsiteY108" fmla="*/ 2427890 h 2699057"/>
              <a:gd name="connsiteX109" fmla="*/ 2897702 w 4332364"/>
              <a:gd name="connsiteY109" fmla="*/ 2427890 h 2699057"/>
              <a:gd name="connsiteX110" fmla="*/ 2897702 w 4332364"/>
              <a:gd name="connsiteY110" fmla="*/ 2459421 h 2699057"/>
              <a:gd name="connsiteX111" fmla="*/ 2989142 w 4332364"/>
              <a:gd name="connsiteY111" fmla="*/ 2459421 h 2699057"/>
              <a:gd name="connsiteX112" fmla="*/ 2989142 w 4332364"/>
              <a:gd name="connsiteY112" fmla="*/ 2497258 h 2699057"/>
              <a:gd name="connsiteX113" fmla="*/ 3184634 w 4332364"/>
              <a:gd name="connsiteY113" fmla="*/ 2497258 h 2699057"/>
              <a:gd name="connsiteX114" fmla="*/ 3184634 w 4332364"/>
              <a:gd name="connsiteY114" fmla="*/ 2528789 h 2699057"/>
              <a:gd name="connsiteX115" fmla="*/ 3499944 w 4332364"/>
              <a:gd name="connsiteY115" fmla="*/ 2528789 h 2699057"/>
              <a:gd name="connsiteX116" fmla="*/ 3499944 w 4332364"/>
              <a:gd name="connsiteY116" fmla="*/ 2563474 h 2699057"/>
              <a:gd name="connsiteX117" fmla="*/ 3572466 w 4332364"/>
              <a:gd name="connsiteY117" fmla="*/ 2563474 h 2699057"/>
              <a:gd name="connsiteX118" fmla="*/ 3572466 w 4332364"/>
              <a:gd name="connsiteY118" fmla="*/ 2582392 h 2699057"/>
              <a:gd name="connsiteX119" fmla="*/ 3827867 w 4332364"/>
              <a:gd name="connsiteY119" fmla="*/ 2582392 h 2699057"/>
              <a:gd name="connsiteX120" fmla="*/ 3827867 w 4332364"/>
              <a:gd name="connsiteY120" fmla="*/ 2632842 h 2699057"/>
              <a:gd name="connsiteX121" fmla="*/ 3985522 w 4332364"/>
              <a:gd name="connsiteY121" fmla="*/ 2632842 h 2699057"/>
              <a:gd name="connsiteX122" fmla="*/ 3985522 w 4332364"/>
              <a:gd name="connsiteY122" fmla="*/ 2699057 h 2699057"/>
              <a:gd name="connsiteX123" fmla="*/ 4332364 w 4332364"/>
              <a:gd name="connsiteY123" fmla="*/ 2699057 h 2699057"/>
              <a:gd name="connsiteX0" fmla="*/ 0 w 4332364"/>
              <a:gd name="connsiteY0" fmla="*/ 0 h 2699057"/>
              <a:gd name="connsiteX1" fmla="*/ 72521 w 4332364"/>
              <a:gd name="connsiteY1" fmla="*/ 0 h 2699057"/>
              <a:gd name="connsiteX2" fmla="*/ 72521 w 4332364"/>
              <a:gd name="connsiteY2" fmla="*/ 25225 h 2699057"/>
              <a:gd name="connsiteX3" fmla="*/ 116664 w 4332364"/>
              <a:gd name="connsiteY3" fmla="*/ 25225 h 2699057"/>
              <a:gd name="connsiteX4" fmla="*/ 116664 w 4332364"/>
              <a:gd name="connsiteY4" fmla="*/ 78828 h 2699057"/>
              <a:gd name="connsiteX5" fmla="*/ 138736 w 4332364"/>
              <a:gd name="connsiteY5" fmla="*/ 78828 h 2699057"/>
              <a:gd name="connsiteX6" fmla="*/ 138736 w 4332364"/>
              <a:gd name="connsiteY6" fmla="*/ 116665 h 2699057"/>
              <a:gd name="connsiteX7" fmla="*/ 138736 w 4332364"/>
              <a:gd name="connsiteY7" fmla="*/ 116665 h 2699057"/>
              <a:gd name="connsiteX8" fmla="*/ 138736 w 4332364"/>
              <a:gd name="connsiteY8" fmla="*/ 157656 h 2699057"/>
              <a:gd name="connsiteX9" fmla="*/ 189186 w 4332364"/>
              <a:gd name="connsiteY9" fmla="*/ 157656 h 2699057"/>
              <a:gd name="connsiteX10" fmla="*/ 189186 w 4332364"/>
              <a:gd name="connsiteY10" fmla="*/ 167115 h 2699057"/>
              <a:gd name="connsiteX11" fmla="*/ 204951 w 4332364"/>
              <a:gd name="connsiteY11" fmla="*/ 167115 h 2699057"/>
              <a:gd name="connsiteX12" fmla="*/ 204951 w 4332364"/>
              <a:gd name="connsiteY12" fmla="*/ 223871 h 2699057"/>
              <a:gd name="connsiteX13" fmla="*/ 204951 w 4332364"/>
              <a:gd name="connsiteY13" fmla="*/ 223871 h 2699057"/>
              <a:gd name="connsiteX14" fmla="*/ 204951 w 4332364"/>
              <a:gd name="connsiteY14" fmla="*/ 268014 h 2699057"/>
              <a:gd name="connsiteX15" fmla="*/ 249095 w 4332364"/>
              <a:gd name="connsiteY15" fmla="*/ 268014 h 2699057"/>
              <a:gd name="connsiteX16" fmla="*/ 249095 w 4332364"/>
              <a:gd name="connsiteY16" fmla="*/ 312158 h 2699057"/>
              <a:gd name="connsiteX17" fmla="*/ 261707 w 4332364"/>
              <a:gd name="connsiteY17" fmla="*/ 312158 h 2699057"/>
              <a:gd name="connsiteX18" fmla="*/ 261707 w 4332364"/>
              <a:gd name="connsiteY18" fmla="*/ 413057 h 2699057"/>
              <a:gd name="connsiteX19" fmla="*/ 268013 w 4332364"/>
              <a:gd name="connsiteY19" fmla="*/ 413057 h 2699057"/>
              <a:gd name="connsiteX20" fmla="*/ 268013 w 4332364"/>
              <a:gd name="connsiteY20" fmla="*/ 684224 h 2699057"/>
              <a:gd name="connsiteX21" fmla="*/ 274319 w 4332364"/>
              <a:gd name="connsiteY21" fmla="*/ 677918 h 2699057"/>
              <a:gd name="connsiteX22" fmla="*/ 274319 w 4332364"/>
              <a:gd name="connsiteY22" fmla="*/ 718908 h 2699057"/>
              <a:gd name="connsiteX23" fmla="*/ 290085 w 4332364"/>
              <a:gd name="connsiteY23" fmla="*/ 718908 h 2699057"/>
              <a:gd name="connsiteX24" fmla="*/ 290085 w 4332364"/>
              <a:gd name="connsiteY24" fmla="*/ 753592 h 2699057"/>
              <a:gd name="connsiteX25" fmla="*/ 324769 w 4332364"/>
              <a:gd name="connsiteY25" fmla="*/ 753592 h 2699057"/>
              <a:gd name="connsiteX26" fmla="*/ 324769 w 4332364"/>
              <a:gd name="connsiteY26" fmla="*/ 781970 h 2699057"/>
              <a:gd name="connsiteX27" fmla="*/ 324769 w 4332364"/>
              <a:gd name="connsiteY27" fmla="*/ 781970 h 2699057"/>
              <a:gd name="connsiteX28" fmla="*/ 337382 w 4332364"/>
              <a:gd name="connsiteY28" fmla="*/ 794583 h 2699057"/>
              <a:gd name="connsiteX29" fmla="*/ 353147 w 4332364"/>
              <a:gd name="connsiteY29" fmla="*/ 810348 h 2699057"/>
              <a:gd name="connsiteX30" fmla="*/ 353147 w 4332364"/>
              <a:gd name="connsiteY30" fmla="*/ 860798 h 2699057"/>
              <a:gd name="connsiteX31" fmla="*/ 375219 w 4332364"/>
              <a:gd name="connsiteY31" fmla="*/ 860798 h 2699057"/>
              <a:gd name="connsiteX32" fmla="*/ 375219 w 4332364"/>
              <a:gd name="connsiteY32" fmla="*/ 892329 h 2699057"/>
              <a:gd name="connsiteX33" fmla="*/ 375219 w 4332364"/>
              <a:gd name="connsiteY33" fmla="*/ 892329 h 2699057"/>
              <a:gd name="connsiteX34" fmla="*/ 375219 w 4332364"/>
              <a:gd name="connsiteY34" fmla="*/ 923860 h 2699057"/>
              <a:gd name="connsiteX35" fmla="*/ 425669 w 4332364"/>
              <a:gd name="connsiteY35" fmla="*/ 923860 h 2699057"/>
              <a:gd name="connsiteX36" fmla="*/ 425669 w 4332364"/>
              <a:gd name="connsiteY36" fmla="*/ 952238 h 2699057"/>
              <a:gd name="connsiteX37" fmla="*/ 469812 w 4332364"/>
              <a:gd name="connsiteY37" fmla="*/ 952238 h 2699057"/>
              <a:gd name="connsiteX38" fmla="*/ 469812 w 4332364"/>
              <a:gd name="connsiteY38" fmla="*/ 983769 h 2699057"/>
              <a:gd name="connsiteX39" fmla="*/ 472965 w 4332364"/>
              <a:gd name="connsiteY39" fmla="*/ 983769 h 2699057"/>
              <a:gd name="connsiteX40" fmla="*/ 472965 w 4332364"/>
              <a:gd name="connsiteY40" fmla="*/ 1046831 h 2699057"/>
              <a:gd name="connsiteX41" fmla="*/ 504496 w 4332364"/>
              <a:gd name="connsiteY41" fmla="*/ 1046831 h 2699057"/>
              <a:gd name="connsiteX42" fmla="*/ 504496 w 4332364"/>
              <a:gd name="connsiteY42" fmla="*/ 1075209 h 2699057"/>
              <a:gd name="connsiteX43" fmla="*/ 542333 w 4332364"/>
              <a:gd name="connsiteY43" fmla="*/ 1075209 h 2699057"/>
              <a:gd name="connsiteX44" fmla="*/ 542333 w 4332364"/>
              <a:gd name="connsiteY44" fmla="*/ 1100434 h 2699057"/>
              <a:gd name="connsiteX45" fmla="*/ 573864 w 4332364"/>
              <a:gd name="connsiteY45" fmla="*/ 1100434 h 2699057"/>
              <a:gd name="connsiteX46" fmla="*/ 573864 w 4332364"/>
              <a:gd name="connsiteY46" fmla="*/ 1131965 h 2699057"/>
              <a:gd name="connsiteX47" fmla="*/ 602242 w 4332364"/>
              <a:gd name="connsiteY47" fmla="*/ 1131965 h 2699057"/>
              <a:gd name="connsiteX48" fmla="*/ 602242 w 4332364"/>
              <a:gd name="connsiteY48" fmla="*/ 1160342 h 2699057"/>
              <a:gd name="connsiteX49" fmla="*/ 624314 w 4332364"/>
              <a:gd name="connsiteY49" fmla="*/ 1160342 h 2699057"/>
              <a:gd name="connsiteX50" fmla="*/ 624314 w 4332364"/>
              <a:gd name="connsiteY50" fmla="*/ 1176108 h 2699057"/>
              <a:gd name="connsiteX51" fmla="*/ 665304 w 4332364"/>
              <a:gd name="connsiteY51" fmla="*/ 1176108 h 2699057"/>
              <a:gd name="connsiteX52" fmla="*/ 665304 w 4332364"/>
              <a:gd name="connsiteY52" fmla="*/ 1229711 h 2699057"/>
              <a:gd name="connsiteX53" fmla="*/ 690529 w 4332364"/>
              <a:gd name="connsiteY53" fmla="*/ 1229711 h 2699057"/>
              <a:gd name="connsiteX54" fmla="*/ 690529 w 4332364"/>
              <a:gd name="connsiteY54" fmla="*/ 1267548 h 2699057"/>
              <a:gd name="connsiteX55" fmla="*/ 734673 w 4332364"/>
              <a:gd name="connsiteY55" fmla="*/ 1267548 h 2699057"/>
              <a:gd name="connsiteX56" fmla="*/ 734673 w 4332364"/>
              <a:gd name="connsiteY56" fmla="*/ 1302232 h 2699057"/>
              <a:gd name="connsiteX57" fmla="*/ 759898 w 4332364"/>
              <a:gd name="connsiteY57" fmla="*/ 1302232 h 2699057"/>
              <a:gd name="connsiteX58" fmla="*/ 759898 w 4332364"/>
              <a:gd name="connsiteY58" fmla="*/ 1349529 h 2699057"/>
              <a:gd name="connsiteX59" fmla="*/ 936471 w 4332364"/>
              <a:gd name="connsiteY59" fmla="*/ 1349529 h 2699057"/>
              <a:gd name="connsiteX60" fmla="*/ 936471 w 4332364"/>
              <a:gd name="connsiteY60" fmla="*/ 1377907 h 2699057"/>
              <a:gd name="connsiteX61" fmla="*/ 983768 w 4332364"/>
              <a:gd name="connsiteY61" fmla="*/ 1377907 h 2699057"/>
              <a:gd name="connsiteX62" fmla="*/ 983768 w 4332364"/>
              <a:gd name="connsiteY62" fmla="*/ 1500878 h 2699057"/>
              <a:gd name="connsiteX63" fmla="*/ 1008993 w 4332364"/>
              <a:gd name="connsiteY63" fmla="*/ 1500878 h 2699057"/>
              <a:gd name="connsiteX64" fmla="*/ 1008993 w 4332364"/>
              <a:gd name="connsiteY64" fmla="*/ 1548174 h 2699057"/>
              <a:gd name="connsiteX65" fmla="*/ 1015299 w 4332364"/>
              <a:gd name="connsiteY65" fmla="*/ 1548174 h 2699057"/>
              <a:gd name="connsiteX66" fmla="*/ 1015299 w 4332364"/>
              <a:gd name="connsiteY66" fmla="*/ 1582858 h 2699057"/>
              <a:gd name="connsiteX67" fmla="*/ 1188720 w 4332364"/>
              <a:gd name="connsiteY67" fmla="*/ 1582858 h 2699057"/>
              <a:gd name="connsiteX68" fmla="*/ 1188720 w 4332364"/>
              <a:gd name="connsiteY68" fmla="*/ 1620696 h 2699057"/>
              <a:gd name="connsiteX69" fmla="*/ 1236016 w 4332364"/>
              <a:gd name="connsiteY69" fmla="*/ 1620696 h 2699057"/>
              <a:gd name="connsiteX70" fmla="*/ 1236016 w 4332364"/>
              <a:gd name="connsiteY70" fmla="*/ 1674298 h 2699057"/>
              <a:gd name="connsiteX71" fmla="*/ 1258088 w 4332364"/>
              <a:gd name="connsiteY71" fmla="*/ 1674298 h 2699057"/>
              <a:gd name="connsiteX72" fmla="*/ 1258088 w 4332364"/>
              <a:gd name="connsiteY72" fmla="*/ 1705829 h 2699057"/>
              <a:gd name="connsiteX73" fmla="*/ 1277007 w 4332364"/>
              <a:gd name="connsiteY73" fmla="*/ 1705829 h 2699057"/>
              <a:gd name="connsiteX74" fmla="*/ 1277007 w 4332364"/>
              <a:gd name="connsiteY74" fmla="*/ 1756279 h 2699057"/>
              <a:gd name="connsiteX75" fmla="*/ 1305384 w 4332364"/>
              <a:gd name="connsiteY75" fmla="*/ 1756279 h 2699057"/>
              <a:gd name="connsiteX76" fmla="*/ 1305384 w 4332364"/>
              <a:gd name="connsiteY76" fmla="*/ 1800422 h 2699057"/>
              <a:gd name="connsiteX77" fmla="*/ 1469346 w 4332364"/>
              <a:gd name="connsiteY77" fmla="*/ 1800422 h 2699057"/>
              <a:gd name="connsiteX78" fmla="*/ 1469346 w 4332364"/>
              <a:gd name="connsiteY78" fmla="*/ 1844566 h 2699057"/>
              <a:gd name="connsiteX79" fmla="*/ 1485111 w 4332364"/>
              <a:gd name="connsiteY79" fmla="*/ 1844566 h 2699057"/>
              <a:gd name="connsiteX80" fmla="*/ 1485111 w 4332364"/>
              <a:gd name="connsiteY80" fmla="*/ 1913934 h 2699057"/>
              <a:gd name="connsiteX81" fmla="*/ 1485111 w 4332364"/>
              <a:gd name="connsiteY81" fmla="*/ 1913934 h 2699057"/>
              <a:gd name="connsiteX82" fmla="*/ 1485111 w 4332364"/>
              <a:gd name="connsiteY82" fmla="*/ 1989609 h 2699057"/>
              <a:gd name="connsiteX83" fmla="*/ 1513489 w 4332364"/>
              <a:gd name="connsiteY83" fmla="*/ 1989609 h 2699057"/>
              <a:gd name="connsiteX84" fmla="*/ 1513489 w 4332364"/>
              <a:gd name="connsiteY84" fmla="*/ 1989609 h 2699057"/>
              <a:gd name="connsiteX85" fmla="*/ 1513489 w 4332364"/>
              <a:gd name="connsiteY85" fmla="*/ 2011680 h 2699057"/>
              <a:gd name="connsiteX86" fmla="*/ 1630154 w 4332364"/>
              <a:gd name="connsiteY86" fmla="*/ 2011680 h 2699057"/>
              <a:gd name="connsiteX87" fmla="*/ 1630154 w 4332364"/>
              <a:gd name="connsiteY87" fmla="*/ 2074742 h 2699057"/>
              <a:gd name="connsiteX88" fmla="*/ 1655379 w 4332364"/>
              <a:gd name="connsiteY88" fmla="*/ 2074742 h 2699057"/>
              <a:gd name="connsiteX89" fmla="*/ 1655379 w 4332364"/>
              <a:gd name="connsiteY89" fmla="*/ 2074742 h 2699057"/>
              <a:gd name="connsiteX90" fmla="*/ 1737360 w 4332364"/>
              <a:gd name="connsiteY90" fmla="*/ 2074742 h 2699057"/>
              <a:gd name="connsiteX91" fmla="*/ 1737360 w 4332364"/>
              <a:gd name="connsiteY91" fmla="*/ 2147264 h 2699057"/>
              <a:gd name="connsiteX92" fmla="*/ 1794115 w 4332364"/>
              <a:gd name="connsiteY92" fmla="*/ 2147264 h 2699057"/>
              <a:gd name="connsiteX93" fmla="*/ 1794115 w 4332364"/>
              <a:gd name="connsiteY93" fmla="*/ 2222938 h 2699057"/>
              <a:gd name="connsiteX94" fmla="*/ 2144110 w 4332364"/>
              <a:gd name="connsiteY94" fmla="*/ 2222938 h 2699057"/>
              <a:gd name="connsiteX95" fmla="*/ 2144110 w 4332364"/>
              <a:gd name="connsiteY95" fmla="*/ 2270235 h 2699057"/>
              <a:gd name="connsiteX96" fmla="*/ 2207172 w 4332364"/>
              <a:gd name="connsiteY96" fmla="*/ 2270235 h 2699057"/>
              <a:gd name="connsiteX97" fmla="*/ 2207172 w 4332364"/>
              <a:gd name="connsiteY97" fmla="*/ 2298613 h 2699057"/>
              <a:gd name="connsiteX98" fmla="*/ 2525635 w 4332364"/>
              <a:gd name="connsiteY98" fmla="*/ 2298613 h 2699057"/>
              <a:gd name="connsiteX99" fmla="*/ 2525635 w 4332364"/>
              <a:gd name="connsiteY99" fmla="*/ 2336450 h 2699057"/>
              <a:gd name="connsiteX100" fmla="*/ 2642300 w 4332364"/>
              <a:gd name="connsiteY100" fmla="*/ 2336450 h 2699057"/>
              <a:gd name="connsiteX101" fmla="*/ 2642300 w 4332364"/>
              <a:gd name="connsiteY101" fmla="*/ 2336450 h 2699057"/>
              <a:gd name="connsiteX102" fmla="*/ 2642300 w 4332364"/>
              <a:gd name="connsiteY102" fmla="*/ 2355369 h 2699057"/>
              <a:gd name="connsiteX103" fmla="*/ 2727434 w 4332364"/>
              <a:gd name="connsiteY103" fmla="*/ 2355369 h 2699057"/>
              <a:gd name="connsiteX104" fmla="*/ 2727434 w 4332364"/>
              <a:gd name="connsiteY104" fmla="*/ 2383747 h 2699057"/>
              <a:gd name="connsiteX105" fmla="*/ 2812568 w 4332364"/>
              <a:gd name="connsiteY105" fmla="*/ 2383747 h 2699057"/>
              <a:gd name="connsiteX106" fmla="*/ 2815721 w 4332364"/>
              <a:gd name="connsiteY106" fmla="*/ 2408971 h 2699057"/>
              <a:gd name="connsiteX107" fmla="*/ 2837792 w 4332364"/>
              <a:gd name="connsiteY107" fmla="*/ 2408971 h 2699057"/>
              <a:gd name="connsiteX108" fmla="*/ 2856711 w 4332364"/>
              <a:gd name="connsiteY108" fmla="*/ 2427890 h 2699057"/>
              <a:gd name="connsiteX109" fmla="*/ 2897702 w 4332364"/>
              <a:gd name="connsiteY109" fmla="*/ 2427890 h 2699057"/>
              <a:gd name="connsiteX110" fmla="*/ 2897702 w 4332364"/>
              <a:gd name="connsiteY110" fmla="*/ 2459421 h 2699057"/>
              <a:gd name="connsiteX111" fmla="*/ 2989142 w 4332364"/>
              <a:gd name="connsiteY111" fmla="*/ 2459421 h 2699057"/>
              <a:gd name="connsiteX112" fmla="*/ 2989142 w 4332364"/>
              <a:gd name="connsiteY112" fmla="*/ 2497258 h 2699057"/>
              <a:gd name="connsiteX113" fmla="*/ 3184634 w 4332364"/>
              <a:gd name="connsiteY113" fmla="*/ 2497258 h 2699057"/>
              <a:gd name="connsiteX114" fmla="*/ 3184634 w 4332364"/>
              <a:gd name="connsiteY114" fmla="*/ 2528789 h 2699057"/>
              <a:gd name="connsiteX115" fmla="*/ 3499944 w 4332364"/>
              <a:gd name="connsiteY115" fmla="*/ 2528789 h 2699057"/>
              <a:gd name="connsiteX116" fmla="*/ 3499944 w 4332364"/>
              <a:gd name="connsiteY116" fmla="*/ 2563474 h 2699057"/>
              <a:gd name="connsiteX117" fmla="*/ 3572466 w 4332364"/>
              <a:gd name="connsiteY117" fmla="*/ 2563474 h 2699057"/>
              <a:gd name="connsiteX118" fmla="*/ 3572466 w 4332364"/>
              <a:gd name="connsiteY118" fmla="*/ 2582392 h 2699057"/>
              <a:gd name="connsiteX119" fmla="*/ 3827867 w 4332364"/>
              <a:gd name="connsiteY119" fmla="*/ 2582392 h 2699057"/>
              <a:gd name="connsiteX120" fmla="*/ 3827867 w 4332364"/>
              <a:gd name="connsiteY120" fmla="*/ 2632842 h 2699057"/>
              <a:gd name="connsiteX121" fmla="*/ 3985522 w 4332364"/>
              <a:gd name="connsiteY121" fmla="*/ 2632842 h 2699057"/>
              <a:gd name="connsiteX122" fmla="*/ 3985522 w 4332364"/>
              <a:gd name="connsiteY122" fmla="*/ 2699057 h 2699057"/>
              <a:gd name="connsiteX123" fmla="*/ 4332364 w 4332364"/>
              <a:gd name="connsiteY123" fmla="*/ 2699057 h 2699057"/>
              <a:gd name="connsiteX0" fmla="*/ 0 w 4332364"/>
              <a:gd name="connsiteY0" fmla="*/ 0 h 2699057"/>
              <a:gd name="connsiteX1" fmla="*/ 72521 w 4332364"/>
              <a:gd name="connsiteY1" fmla="*/ 0 h 2699057"/>
              <a:gd name="connsiteX2" fmla="*/ 72521 w 4332364"/>
              <a:gd name="connsiteY2" fmla="*/ 25225 h 2699057"/>
              <a:gd name="connsiteX3" fmla="*/ 116664 w 4332364"/>
              <a:gd name="connsiteY3" fmla="*/ 25225 h 2699057"/>
              <a:gd name="connsiteX4" fmla="*/ 116664 w 4332364"/>
              <a:gd name="connsiteY4" fmla="*/ 78828 h 2699057"/>
              <a:gd name="connsiteX5" fmla="*/ 138736 w 4332364"/>
              <a:gd name="connsiteY5" fmla="*/ 78828 h 2699057"/>
              <a:gd name="connsiteX6" fmla="*/ 138736 w 4332364"/>
              <a:gd name="connsiteY6" fmla="*/ 116665 h 2699057"/>
              <a:gd name="connsiteX7" fmla="*/ 138736 w 4332364"/>
              <a:gd name="connsiteY7" fmla="*/ 116665 h 2699057"/>
              <a:gd name="connsiteX8" fmla="*/ 138736 w 4332364"/>
              <a:gd name="connsiteY8" fmla="*/ 157656 h 2699057"/>
              <a:gd name="connsiteX9" fmla="*/ 189186 w 4332364"/>
              <a:gd name="connsiteY9" fmla="*/ 157656 h 2699057"/>
              <a:gd name="connsiteX10" fmla="*/ 189186 w 4332364"/>
              <a:gd name="connsiteY10" fmla="*/ 167115 h 2699057"/>
              <a:gd name="connsiteX11" fmla="*/ 204951 w 4332364"/>
              <a:gd name="connsiteY11" fmla="*/ 167115 h 2699057"/>
              <a:gd name="connsiteX12" fmla="*/ 204951 w 4332364"/>
              <a:gd name="connsiteY12" fmla="*/ 223871 h 2699057"/>
              <a:gd name="connsiteX13" fmla="*/ 204951 w 4332364"/>
              <a:gd name="connsiteY13" fmla="*/ 223871 h 2699057"/>
              <a:gd name="connsiteX14" fmla="*/ 204951 w 4332364"/>
              <a:gd name="connsiteY14" fmla="*/ 268014 h 2699057"/>
              <a:gd name="connsiteX15" fmla="*/ 249095 w 4332364"/>
              <a:gd name="connsiteY15" fmla="*/ 268014 h 2699057"/>
              <a:gd name="connsiteX16" fmla="*/ 249095 w 4332364"/>
              <a:gd name="connsiteY16" fmla="*/ 312158 h 2699057"/>
              <a:gd name="connsiteX17" fmla="*/ 261707 w 4332364"/>
              <a:gd name="connsiteY17" fmla="*/ 312158 h 2699057"/>
              <a:gd name="connsiteX18" fmla="*/ 261707 w 4332364"/>
              <a:gd name="connsiteY18" fmla="*/ 413057 h 2699057"/>
              <a:gd name="connsiteX19" fmla="*/ 268013 w 4332364"/>
              <a:gd name="connsiteY19" fmla="*/ 413057 h 2699057"/>
              <a:gd name="connsiteX20" fmla="*/ 268013 w 4332364"/>
              <a:gd name="connsiteY20" fmla="*/ 684224 h 2699057"/>
              <a:gd name="connsiteX21" fmla="*/ 274319 w 4332364"/>
              <a:gd name="connsiteY21" fmla="*/ 677918 h 2699057"/>
              <a:gd name="connsiteX22" fmla="*/ 274319 w 4332364"/>
              <a:gd name="connsiteY22" fmla="*/ 718908 h 2699057"/>
              <a:gd name="connsiteX23" fmla="*/ 290085 w 4332364"/>
              <a:gd name="connsiteY23" fmla="*/ 718908 h 2699057"/>
              <a:gd name="connsiteX24" fmla="*/ 290085 w 4332364"/>
              <a:gd name="connsiteY24" fmla="*/ 753592 h 2699057"/>
              <a:gd name="connsiteX25" fmla="*/ 324769 w 4332364"/>
              <a:gd name="connsiteY25" fmla="*/ 753592 h 2699057"/>
              <a:gd name="connsiteX26" fmla="*/ 324769 w 4332364"/>
              <a:gd name="connsiteY26" fmla="*/ 781970 h 2699057"/>
              <a:gd name="connsiteX27" fmla="*/ 324769 w 4332364"/>
              <a:gd name="connsiteY27" fmla="*/ 781970 h 2699057"/>
              <a:gd name="connsiteX28" fmla="*/ 337382 w 4332364"/>
              <a:gd name="connsiteY28" fmla="*/ 794583 h 2699057"/>
              <a:gd name="connsiteX29" fmla="*/ 353147 w 4332364"/>
              <a:gd name="connsiteY29" fmla="*/ 810348 h 2699057"/>
              <a:gd name="connsiteX30" fmla="*/ 353147 w 4332364"/>
              <a:gd name="connsiteY30" fmla="*/ 860798 h 2699057"/>
              <a:gd name="connsiteX31" fmla="*/ 375219 w 4332364"/>
              <a:gd name="connsiteY31" fmla="*/ 860798 h 2699057"/>
              <a:gd name="connsiteX32" fmla="*/ 375219 w 4332364"/>
              <a:gd name="connsiteY32" fmla="*/ 892329 h 2699057"/>
              <a:gd name="connsiteX33" fmla="*/ 375219 w 4332364"/>
              <a:gd name="connsiteY33" fmla="*/ 892329 h 2699057"/>
              <a:gd name="connsiteX34" fmla="*/ 375219 w 4332364"/>
              <a:gd name="connsiteY34" fmla="*/ 923860 h 2699057"/>
              <a:gd name="connsiteX35" fmla="*/ 425669 w 4332364"/>
              <a:gd name="connsiteY35" fmla="*/ 923860 h 2699057"/>
              <a:gd name="connsiteX36" fmla="*/ 425669 w 4332364"/>
              <a:gd name="connsiteY36" fmla="*/ 952238 h 2699057"/>
              <a:gd name="connsiteX37" fmla="*/ 469812 w 4332364"/>
              <a:gd name="connsiteY37" fmla="*/ 952238 h 2699057"/>
              <a:gd name="connsiteX38" fmla="*/ 469812 w 4332364"/>
              <a:gd name="connsiteY38" fmla="*/ 983769 h 2699057"/>
              <a:gd name="connsiteX39" fmla="*/ 472965 w 4332364"/>
              <a:gd name="connsiteY39" fmla="*/ 983769 h 2699057"/>
              <a:gd name="connsiteX40" fmla="*/ 472965 w 4332364"/>
              <a:gd name="connsiteY40" fmla="*/ 1046831 h 2699057"/>
              <a:gd name="connsiteX41" fmla="*/ 504496 w 4332364"/>
              <a:gd name="connsiteY41" fmla="*/ 1046831 h 2699057"/>
              <a:gd name="connsiteX42" fmla="*/ 504496 w 4332364"/>
              <a:gd name="connsiteY42" fmla="*/ 1075209 h 2699057"/>
              <a:gd name="connsiteX43" fmla="*/ 542333 w 4332364"/>
              <a:gd name="connsiteY43" fmla="*/ 1075209 h 2699057"/>
              <a:gd name="connsiteX44" fmla="*/ 542333 w 4332364"/>
              <a:gd name="connsiteY44" fmla="*/ 1100434 h 2699057"/>
              <a:gd name="connsiteX45" fmla="*/ 573864 w 4332364"/>
              <a:gd name="connsiteY45" fmla="*/ 1100434 h 2699057"/>
              <a:gd name="connsiteX46" fmla="*/ 573864 w 4332364"/>
              <a:gd name="connsiteY46" fmla="*/ 1131965 h 2699057"/>
              <a:gd name="connsiteX47" fmla="*/ 602242 w 4332364"/>
              <a:gd name="connsiteY47" fmla="*/ 1131965 h 2699057"/>
              <a:gd name="connsiteX48" fmla="*/ 602242 w 4332364"/>
              <a:gd name="connsiteY48" fmla="*/ 1160342 h 2699057"/>
              <a:gd name="connsiteX49" fmla="*/ 624314 w 4332364"/>
              <a:gd name="connsiteY49" fmla="*/ 1160342 h 2699057"/>
              <a:gd name="connsiteX50" fmla="*/ 624314 w 4332364"/>
              <a:gd name="connsiteY50" fmla="*/ 1176108 h 2699057"/>
              <a:gd name="connsiteX51" fmla="*/ 665304 w 4332364"/>
              <a:gd name="connsiteY51" fmla="*/ 1176108 h 2699057"/>
              <a:gd name="connsiteX52" fmla="*/ 665304 w 4332364"/>
              <a:gd name="connsiteY52" fmla="*/ 1229711 h 2699057"/>
              <a:gd name="connsiteX53" fmla="*/ 690529 w 4332364"/>
              <a:gd name="connsiteY53" fmla="*/ 1229711 h 2699057"/>
              <a:gd name="connsiteX54" fmla="*/ 690529 w 4332364"/>
              <a:gd name="connsiteY54" fmla="*/ 1267548 h 2699057"/>
              <a:gd name="connsiteX55" fmla="*/ 734673 w 4332364"/>
              <a:gd name="connsiteY55" fmla="*/ 1267548 h 2699057"/>
              <a:gd name="connsiteX56" fmla="*/ 734673 w 4332364"/>
              <a:gd name="connsiteY56" fmla="*/ 1302232 h 2699057"/>
              <a:gd name="connsiteX57" fmla="*/ 759898 w 4332364"/>
              <a:gd name="connsiteY57" fmla="*/ 1302232 h 2699057"/>
              <a:gd name="connsiteX58" fmla="*/ 759898 w 4332364"/>
              <a:gd name="connsiteY58" fmla="*/ 1349529 h 2699057"/>
              <a:gd name="connsiteX59" fmla="*/ 936471 w 4332364"/>
              <a:gd name="connsiteY59" fmla="*/ 1349529 h 2699057"/>
              <a:gd name="connsiteX60" fmla="*/ 936471 w 4332364"/>
              <a:gd name="connsiteY60" fmla="*/ 1377907 h 2699057"/>
              <a:gd name="connsiteX61" fmla="*/ 983768 w 4332364"/>
              <a:gd name="connsiteY61" fmla="*/ 1377907 h 2699057"/>
              <a:gd name="connsiteX62" fmla="*/ 983768 w 4332364"/>
              <a:gd name="connsiteY62" fmla="*/ 1500878 h 2699057"/>
              <a:gd name="connsiteX63" fmla="*/ 1008993 w 4332364"/>
              <a:gd name="connsiteY63" fmla="*/ 1500878 h 2699057"/>
              <a:gd name="connsiteX64" fmla="*/ 1008993 w 4332364"/>
              <a:gd name="connsiteY64" fmla="*/ 1548174 h 2699057"/>
              <a:gd name="connsiteX65" fmla="*/ 1015299 w 4332364"/>
              <a:gd name="connsiteY65" fmla="*/ 1548174 h 2699057"/>
              <a:gd name="connsiteX66" fmla="*/ 1015299 w 4332364"/>
              <a:gd name="connsiteY66" fmla="*/ 1582858 h 2699057"/>
              <a:gd name="connsiteX67" fmla="*/ 1188720 w 4332364"/>
              <a:gd name="connsiteY67" fmla="*/ 1582858 h 2699057"/>
              <a:gd name="connsiteX68" fmla="*/ 1188720 w 4332364"/>
              <a:gd name="connsiteY68" fmla="*/ 1620696 h 2699057"/>
              <a:gd name="connsiteX69" fmla="*/ 1236016 w 4332364"/>
              <a:gd name="connsiteY69" fmla="*/ 1620696 h 2699057"/>
              <a:gd name="connsiteX70" fmla="*/ 1236016 w 4332364"/>
              <a:gd name="connsiteY70" fmla="*/ 1674298 h 2699057"/>
              <a:gd name="connsiteX71" fmla="*/ 1258088 w 4332364"/>
              <a:gd name="connsiteY71" fmla="*/ 1674298 h 2699057"/>
              <a:gd name="connsiteX72" fmla="*/ 1258088 w 4332364"/>
              <a:gd name="connsiteY72" fmla="*/ 1705829 h 2699057"/>
              <a:gd name="connsiteX73" fmla="*/ 1277007 w 4332364"/>
              <a:gd name="connsiteY73" fmla="*/ 1705829 h 2699057"/>
              <a:gd name="connsiteX74" fmla="*/ 1277007 w 4332364"/>
              <a:gd name="connsiteY74" fmla="*/ 1756279 h 2699057"/>
              <a:gd name="connsiteX75" fmla="*/ 1305384 w 4332364"/>
              <a:gd name="connsiteY75" fmla="*/ 1756279 h 2699057"/>
              <a:gd name="connsiteX76" fmla="*/ 1305384 w 4332364"/>
              <a:gd name="connsiteY76" fmla="*/ 1800422 h 2699057"/>
              <a:gd name="connsiteX77" fmla="*/ 1469346 w 4332364"/>
              <a:gd name="connsiteY77" fmla="*/ 1800422 h 2699057"/>
              <a:gd name="connsiteX78" fmla="*/ 1469346 w 4332364"/>
              <a:gd name="connsiteY78" fmla="*/ 1844566 h 2699057"/>
              <a:gd name="connsiteX79" fmla="*/ 1485111 w 4332364"/>
              <a:gd name="connsiteY79" fmla="*/ 1844566 h 2699057"/>
              <a:gd name="connsiteX80" fmla="*/ 1485111 w 4332364"/>
              <a:gd name="connsiteY80" fmla="*/ 1913934 h 2699057"/>
              <a:gd name="connsiteX81" fmla="*/ 1485111 w 4332364"/>
              <a:gd name="connsiteY81" fmla="*/ 1913934 h 2699057"/>
              <a:gd name="connsiteX82" fmla="*/ 1485111 w 4332364"/>
              <a:gd name="connsiteY82" fmla="*/ 1989609 h 2699057"/>
              <a:gd name="connsiteX83" fmla="*/ 1513489 w 4332364"/>
              <a:gd name="connsiteY83" fmla="*/ 1989609 h 2699057"/>
              <a:gd name="connsiteX84" fmla="*/ 1513489 w 4332364"/>
              <a:gd name="connsiteY84" fmla="*/ 1989609 h 2699057"/>
              <a:gd name="connsiteX85" fmla="*/ 1513489 w 4332364"/>
              <a:gd name="connsiteY85" fmla="*/ 2011680 h 2699057"/>
              <a:gd name="connsiteX86" fmla="*/ 1630154 w 4332364"/>
              <a:gd name="connsiteY86" fmla="*/ 2011680 h 2699057"/>
              <a:gd name="connsiteX87" fmla="*/ 1630154 w 4332364"/>
              <a:gd name="connsiteY87" fmla="*/ 2074742 h 2699057"/>
              <a:gd name="connsiteX88" fmla="*/ 1655379 w 4332364"/>
              <a:gd name="connsiteY88" fmla="*/ 2074742 h 2699057"/>
              <a:gd name="connsiteX89" fmla="*/ 1655379 w 4332364"/>
              <a:gd name="connsiteY89" fmla="*/ 2074742 h 2699057"/>
              <a:gd name="connsiteX90" fmla="*/ 1737360 w 4332364"/>
              <a:gd name="connsiteY90" fmla="*/ 2074742 h 2699057"/>
              <a:gd name="connsiteX91" fmla="*/ 1737360 w 4332364"/>
              <a:gd name="connsiteY91" fmla="*/ 2147264 h 2699057"/>
              <a:gd name="connsiteX92" fmla="*/ 1794115 w 4332364"/>
              <a:gd name="connsiteY92" fmla="*/ 2147264 h 2699057"/>
              <a:gd name="connsiteX93" fmla="*/ 1794115 w 4332364"/>
              <a:gd name="connsiteY93" fmla="*/ 2222938 h 2699057"/>
              <a:gd name="connsiteX94" fmla="*/ 2144110 w 4332364"/>
              <a:gd name="connsiteY94" fmla="*/ 2222938 h 2699057"/>
              <a:gd name="connsiteX95" fmla="*/ 2144110 w 4332364"/>
              <a:gd name="connsiteY95" fmla="*/ 2270235 h 2699057"/>
              <a:gd name="connsiteX96" fmla="*/ 2207172 w 4332364"/>
              <a:gd name="connsiteY96" fmla="*/ 2270235 h 2699057"/>
              <a:gd name="connsiteX97" fmla="*/ 2207172 w 4332364"/>
              <a:gd name="connsiteY97" fmla="*/ 2298613 h 2699057"/>
              <a:gd name="connsiteX98" fmla="*/ 2525635 w 4332364"/>
              <a:gd name="connsiteY98" fmla="*/ 2298613 h 2699057"/>
              <a:gd name="connsiteX99" fmla="*/ 2525635 w 4332364"/>
              <a:gd name="connsiteY99" fmla="*/ 2336450 h 2699057"/>
              <a:gd name="connsiteX100" fmla="*/ 2642300 w 4332364"/>
              <a:gd name="connsiteY100" fmla="*/ 2336450 h 2699057"/>
              <a:gd name="connsiteX101" fmla="*/ 2642300 w 4332364"/>
              <a:gd name="connsiteY101" fmla="*/ 2336450 h 2699057"/>
              <a:gd name="connsiteX102" fmla="*/ 2642300 w 4332364"/>
              <a:gd name="connsiteY102" fmla="*/ 2355369 h 2699057"/>
              <a:gd name="connsiteX103" fmla="*/ 2727434 w 4332364"/>
              <a:gd name="connsiteY103" fmla="*/ 2355369 h 2699057"/>
              <a:gd name="connsiteX104" fmla="*/ 2727434 w 4332364"/>
              <a:gd name="connsiteY104" fmla="*/ 2383747 h 2699057"/>
              <a:gd name="connsiteX105" fmla="*/ 2812568 w 4332364"/>
              <a:gd name="connsiteY105" fmla="*/ 2383747 h 2699057"/>
              <a:gd name="connsiteX106" fmla="*/ 2815721 w 4332364"/>
              <a:gd name="connsiteY106" fmla="*/ 2408971 h 2699057"/>
              <a:gd name="connsiteX107" fmla="*/ 2850405 w 4332364"/>
              <a:gd name="connsiteY107" fmla="*/ 2408971 h 2699057"/>
              <a:gd name="connsiteX108" fmla="*/ 2856711 w 4332364"/>
              <a:gd name="connsiteY108" fmla="*/ 2427890 h 2699057"/>
              <a:gd name="connsiteX109" fmla="*/ 2897702 w 4332364"/>
              <a:gd name="connsiteY109" fmla="*/ 2427890 h 2699057"/>
              <a:gd name="connsiteX110" fmla="*/ 2897702 w 4332364"/>
              <a:gd name="connsiteY110" fmla="*/ 2459421 h 2699057"/>
              <a:gd name="connsiteX111" fmla="*/ 2989142 w 4332364"/>
              <a:gd name="connsiteY111" fmla="*/ 2459421 h 2699057"/>
              <a:gd name="connsiteX112" fmla="*/ 2989142 w 4332364"/>
              <a:gd name="connsiteY112" fmla="*/ 2497258 h 2699057"/>
              <a:gd name="connsiteX113" fmla="*/ 3184634 w 4332364"/>
              <a:gd name="connsiteY113" fmla="*/ 2497258 h 2699057"/>
              <a:gd name="connsiteX114" fmla="*/ 3184634 w 4332364"/>
              <a:gd name="connsiteY114" fmla="*/ 2528789 h 2699057"/>
              <a:gd name="connsiteX115" fmla="*/ 3499944 w 4332364"/>
              <a:gd name="connsiteY115" fmla="*/ 2528789 h 2699057"/>
              <a:gd name="connsiteX116" fmla="*/ 3499944 w 4332364"/>
              <a:gd name="connsiteY116" fmla="*/ 2563474 h 2699057"/>
              <a:gd name="connsiteX117" fmla="*/ 3572466 w 4332364"/>
              <a:gd name="connsiteY117" fmla="*/ 2563474 h 2699057"/>
              <a:gd name="connsiteX118" fmla="*/ 3572466 w 4332364"/>
              <a:gd name="connsiteY118" fmla="*/ 2582392 h 2699057"/>
              <a:gd name="connsiteX119" fmla="*/ 3827867 w 4332364"/>
              <a:gd name="connsiteY119" fmla="*/ 2582392 h 2699057"/>
              <a:gd name="connsiteX120" fmla="*/ 3827867 w 4332364"/>
              <a:gd name="connsiteY120" fmla="*/ 2632842 h 2699057"/>
              <a:gd name="connsiteX121" fmla="*/ 3985522 w 4332364"/>
              <a:gd name="connsiteY121" fmla="*/ 2632842 h 2699057"/>
              <a:gd name="connsiteX122" fmla="*/ 3985522 w 4332364"/>
              <a:gd name="connsiteY122" fmla="*/ 2699057 h 2699057"/>
              <a:gd name="connsiteX123" fmla="*/ 4332364 w 4332364"/>
              <a:gd name="connsiteY123" fmla="*/ 2699057 h 2699057"/>
              <a:gd name="connsiteX0" fmla="*/ 0 w 4332364"/>
              <a:gd name="connsiteY0" fmla="*/ 0 h 2699057"/>
              <a:gd name="connsiteX1" fmla="*/ 72521 w 4332364"/>
              <a:gd name="connsiteY1" fmla="*/ 0 h 2699057"/>
              <a:gd name="connsiteX2" fmla="*/ 72521 w 4332364"/>
              <a:gd name="connsiteY2" fmla="*/ 25225 h 2699057"/>
              <a:gd name="connsiteX3" fmla="*/ 116664 w 4332364"/>
              <a:gd name="connsiteY3" fmla="*/ 25225 h 2699057"/>
              <a:gd name="connsiteX4" fmla="*/ 116664 w 4332364"/>
              <a:gd name="connsiteY4" fmla="*/ 78828 h 2699057"/>
              <a:gd name="connsiteX5" fmla="*/ 138736 w 4332364"/>
              <a:gd name="connsiteY5" fmla="*/ 78828 h 2699057"/>
              <a:gd name="connsiteX6" fmla="*/ 138736 w 4332364"/>
              <a:gd name="connsiteY6" fmla="*/ 116665 h 2699057"/>
              <a:gd name="connsiteX7" fmla="*/ 138736 w 4332364"/>
              <a:gd name="connsiteY7" fmla="*/ 116665 h 2699057"/>
              <a:gd name="connsiteX8" fmla="*/ 138736 w 4332364"/>
              <a:gd name="connsiteY8" fmla="*/ 157656 h 2699057"/>
              <a:gd name="connsiteX9" fmla="*/ 189186 w 4332364"/>
              <a:gd name="connsiteY9" fmla="*/ 157656 h 2699057"/>
              <a:gd name="connsiteX10" fmla="*/ 189186 w 4332364"/>
              <a:gd name="connsiteY10" fmla="*/ 167115 h 2699057"/>
              <a:gd name="connsiteX11" fmla="*/ 204951 w 4332364"/>
              <a:gd name="connsiteY11" fmla="*/ 167115 h 2699057"/>
              <a:gd name="connsiteX12" fmla="*/ 204951 w 4332364"/>
              <a:gd name="connsiteY12" fmla="*/ 223871 h 2699057"/>
              <a:gd name="connsiteX13" fmla="*/ 204951 w 4332364"/>
              <a:gd name="connsiteY13" fmla="*/ 223871 h 2699057"/>
              <a:gd name="connsiteX14" fmla="*/ 204951 w 4332364"/>
              <a:gd name="connsiteY14" fmla="*/ 268014 h 2699057"/>
              <a:gd name="connsiteX15" fmla="*/ 249095 w 4332364"/>
              <a:gd name="connsiteY15" fmla="*/ 268014 h 2699057"/>
              <a:gd name="connsiteX16" fmla="*/ 249095 w 4332364"/>
              <a:gd name="connsiteY16" fmla="*/ 312158 h 2699057"/>
              <a:gd name="connsiteX17" fmla="*/ 261707 w 4332364"/>
              <a:gd name="connsiteY17" fmla="*/ 312158 h 2699057"/>
              <a:gd name="connsiteX18" fmla="*/ 261707 w 4332364"/>
              <a:gd name="connsiteY18" fmla="*/ 413057 h 2699057"/>
              <a:gd name="connsiteX19" fmla="*/ 268013 w 4332364"/>
              <a:gd name="connsiteY19" fmla="*/ 413057 h 2699057"/>
              <a:gd name="connsiteX20" fmla="*/ 268013 w 4332364"/>
              <a:gd name="connsiteY20" fmla="*/ 684224 h 2699057"/>
              <a:gd name="connsiteX21" fmla="*/ 274319 w 4332364"/>
              <a:gd name="connsiteY21" fmla="*/ 677918 h 2699057"/>
              <a:gd name="connsiteX22" fmla="*/ 274319 w 4332364"/>
              <a:gd name="connsiteY22" fmla="*/ 718908 h 2699057"/>
              <a:gd name="connsiteX23" fmla="*/ 290085 w 4332364"/>
              <a:gd name="connsiteY23" fmla="*/ 718908 h 2699057"/>
              <a:gd name="connsiteX24" fmla="*/ 290085 w 4332364"/>
              <a:gd name="connsiteY24" fmla="*/ 753592 h 2699057"/>
              <a:gd name="connsiteX25" fmla="*/ 324769 w 4332364"/>
              <a:gd name="connsiteY25" fmla="*/ 753592 h 2699057"/>
              <a:gd name="connsiteX26" fmla="*/ 324769 w 4332364"/>
              <a:gd name="connsiteY26" fmla="*/ 781970 h 2699057"/>
              <a:gd name="connsiteX27" fmla="*/ 324769 w 4332364"/>
              <a:gd name="connsiteY27" fmla="*/ 781970 h 2699057"/>
              <a:gd name="connsiteX28" fmla="*/ 337382 w 4332364"/>
              <a:gd name="connsiteY28" fmla="*/ 794583 h 2699057"/>
              <a:gd name="connsiteX29" fmla="*/ 353147 w 4332364"/>
              <a:gd name="connsiteY29" fmla="*/ 810348 h 2699057"/>
              <a:gd name="connsiteX30" fmla="*/ 353147 w 4332364"/>
              <a:gd name="connsiteY30" fmla="*/ 860798 h 2699057"/>
              <a:gd name="connsiteX31" fmla="*/ 375219 w 4332364"/>
              <a:gd name="connsiteY31" fmla="*/ 860798 h 2699057"/>
              <a:gd name="connsiteX32" fmla="*/ 375219 w 4332364"/>
              <a:gd name="connsiteY32" fmla="*/ 892329 h 2699057"/>
              <a:gd name="connsiteX33" fmla="*/ 375219 w 4332364"/>
              <a:gd name="connsiteY33" fmla="*/ 892329 h 2699057"/>
              <a:gd name="connsiteX34" fmla="*/ 375219 w 4332364"/>
              <a:gd name="connsiteY34" fmla="*/ 923860 h 2699057"/>
              <a:gd name="connsiteX35" fmla="*/ 425669 w 4332364"/>
              <a:gd name="connsiteY35" fmla="*/ 923860 h 2699057"/>
              <a:gd name="connsiteX36" fmla="*/ 425669 w 4332364"/>
              <a:gd name="connsiteY36" fmla="*/ 952238 h 2699057"/>
              <a:gd name="connsiteX37" fmla="*/ 469812 w 4332364"/>
              <a:gd name="connsiteY37" fmla="*/ 952238 h 2699057"/>
              <a:gd name="connsiteX38" fmla="*/ 469812 w 4332364"/>
              <a:gd name="connsiteY38" fmla="*/ 983769 h 2699057"/>
              <a:gd name="connsiteX39" fmla="*/ 472965 w 4332364"/>
              <a:gd name="connsiteY39" fmla="*/ 983769 h 2699057"/>
              <a:gd name="connsiteX40" fmla="*/ 472965 w 4332364"/>
              <a:gd name="connsiteY40" fmla="*/ 1046831 h 2699057"/>
              <a:gd name="connsiteX41" fmla="*/ 504496 w 4332364"/>
              <a:gd name="connsiteY41" fmla="*/ 1046831 h 2699057"/>
              <a:gd name="connsiteX42" fmla="*/ 504496 w 4332364"/>
              <a:gd name="connsiteY42" fmla="*/ 1075209 h 2699057"/>
              <a:gd name="connsiteX43" fmla="*/ 542333 w 4332364"/>
              <a:gd name="connsiteY43" fmla="*/ 1075209 h 2699057"/>
              <a:gd name="connsiteX44" fmla="*/ 542333 w 4332364"/>
              <a:gd name="connsiteY44" fmla="*/ 1100434 h 2699057"/>
              <a:gd name="connsiteX45" fmla="*/ 573864 w 4332364"/>
              <a:gd name="connsiteY45" fmla="*/ 1100434 h 2699057"/>
              <a:gd name="connsiteX46" fmla="*/ 573864 w 4332364"/>
              <a:gd name="connsiteY46" fmla="*/ 1131965 h 2699057"/>
              <a:gd name="connsiteX47" fmla="*/ 602242 w 4332364"/>
              <a:gd name="connsiteY47" fmla="*/ 1131965 h 2699057"/>
              <a:gd name="connsiteX48" fmla="*/ 602242 w 4332364"/>
              <a:gd name="connsiteY48" fmla="*/ 1160342 h 2699057"/>
              <a:gd name="connsiteX49" fmla="*/ 624314 w 4332364"/>
              <a:gd name="connsiteY49" fmla="*/ 1160342 h 2699057"/>
              <a:gd name="connsiteX50" fmla="*/ 624314 w 4332364"/>
              <a:gd name="connsiteY50" fmla="*/ 1176108 h 2699057"/>
              <a:gd name="connsiteX51" fmla="*/ 665304 w 4332364"/>
              <a:gd name="connsiteY51" fmla="*/ 1176108 h 2699057"/>
              <a:gd name="connsiteX52" fmla="*/ 665304 w 4332364"/>
              <a:gd name="connsiteY52" fmla="*/ 1229711 h 2699057"/>
              <a:gd name="connsiteX53" fmla="*/ 690529 w 4332364"/>
              <a:gd name="connsiteY53" fmla="*/ 1229711 h 2699057"/>
              <a:gd name="connsiteX54" fmla="*/ 690529 w 4332364"/>
              <a:gd name="connsiteY54" fmla="*/ 1267548 h 2699057"/>
              <a:gd name="connsiteX55" fmla="*/ 734673 w 4332364"/>
              <a:gd name="connsiteY55" fmla="*/ 1267548 h 2699057"/>
              <a:gd name="connsiteX56" fmla="*/ 734673 w 4332364"/>
              <a:gd name="connsiteY56" fmla="*/ 1302232 h 2699057"/>
              <a:gd name="connsiteX57" fmla="*/ 759898 w 4332364"/>
              <a:gd name="connsiteY57" fmla="*/ 1302232 h 2699057"/>
              <a:gd name="connsiteX58" fmla="*/ 759898 w 4332364"/>
              <a:gd name="connsiteY58" fmla="*/ 1349529 h 2699057"/>
              <a:gd name="connsiteX59" fmla="*/ 936471 w 4332364"/>
              <a:gd name="connsiteY59" fmla="*/ 1349529 h 2699057"/>
              <a:gd name="connsiteX60" fmla="*/ 936471 w 4332364"/>
              <a:gd name="connsiteY60" fmla="*/ 1377907 h 2699057"/>
              <a:gd name="connsiteX61" fmla="*/ 983768 w 4332364"/>
              <a:gd name="connsiteY61" fmla="*/ 1377907 h 2699057"/>
              <a:gd name="connsiteX62" fmla="*/ 983768 w 4332364"/>
              <a:gd name="connsiteY62" fmla="*/ 1500878 h 2699057"/>
              <a:gd name="connsiteX63" fmla="*/ 1008993 w 4332364"/>
              <a:gd name="connsiteY63" fmla="*/ 1500878 h 2699057"/>
              <a:gd name="connsiteX64" fmla="*/ 1008993 w 4332364"/>
              <a:gd name="connsiteY64" fmla="*/ 1548174 h 2699057"/>
              <a:gd name="connsiteX65" fmla="*/ 1015299 w 4332364"/>
              <a:gd name="connsiteY65" fmla="*/ 1548174 h 2699057"/>
              <a:gd name="connsiteX66" fmla="*/ 1015299 w 4332364"/>
              <a:gd name="connsiteY66" fmla="*/ 1582858 h 2699057"/>
              <a:gd name="connsiteX67" fmla="*/ 1188720 w 4332364"/>
              <a:gd name="connsiteY67" fmla="*/ 1582858 h 2699057"/>
              <a:gd name="connsiteX68" fmla="*/ 1188720 w 4332364"/>
              <a:gd name="connsiteY68" fmla="*/ 1620696 h 2699057"/>
              <a:gd name="connsiteX69" fmla="*/ 1236016 w 4332364"/>
              <a:gd name="connsiteY69" fmla="*/ 1620696 h 2699057"/>
              <a:gd name="connsiteX70" fmla="*/ 1236016 w 4332364"/>
              <a:gd name="connsiteY70" fmla="*/ 1674298 h 2699057"/>
              <a:gd name="connsiteX71" fmla="*/ 1258088 w 4332364"/>
              <a:gd name="connsiteY71" fmla="*/ 1674298 h 2699057"/>
              <a:gd name="connsiteX72" fmla="*/ 1258088 w 4332364"/>
              <a:gd name="connsiteY72" fmla="*/ 1705829 h 2699057"/>
              <a:gd name="connsiteX73" fmla="*/ 1277007 w 4332364"/>
              <a:gd name="connsiteY73" fmla="*/ 1705829 h 2699057"/>
              <a:gd name="connsiteX74" fmla="*/ 1277007 w 4332364"/>
              <a:gd name="connsiteY74" fmla="*/ 1756279 h 2699057"/>
              <a:gd name="connsiteX75" fmla="*/ 1305384 w 4332364"/>
              <a:gd name="connsiteY75" fmla="*/ 1756279 h 2699057"/>
              <a:gd name="connsiteX76" fmla="*/ 1305384 w 4332364"/>
              <a:gd name="connsiteY76" fmla="*/ 1800422 h 2699057"/>
              <a:gd name="connsiteX77" fmla="*/ 1469346 w 4332364"/>
              <a:gd name="connsiteY77" fmla="*/ 1800422 h 2699057"/>
              <a:gd name="connsiteX78" fmla="*/ 1469346 w 4332364"/>
              <a:gd name="connsiteY78" fmla="*/ 1844566 h 2699057"/>
              <a:gd name="connsiteX79" fmla="*/ 1485111 w 4332364"/>
              <a:gd name="connsiteY79" fmla="*/ 1844566 h 2699057"/>
              <a:gd name="connsiteX80" fmla="*/ 1485111 w 4332364"/>
              <a:gd name="connsiteY80" fmla="*/ 1913934 h 2699057"/>
              <a:gd name="connsiteX81" fmla="*/ 1485111 w 4332364"/>
              <a:gd name="connsiteY81" fmla="*/ 1913934 h 2699057"/>
              <a:gd name="connsiteX82" fmla="*/ 1485111 w 4332364"/>
              <a:gd name="connsiteY82" fmla="*/ 1989609 h 2699057"/>
              <a:gd name="connsiteX83" fmla="*/ 1513489 w 4332364"/>
              <a:gd name="connsiteY83" fmla="*/ 1989609 h 2699057"/>
              <a:gd name="connsiteX84" fmla="*/ 1513489 w 4332364"/>
              <a:gd name="connsiteY84" fmla="*/ 1989609 h 2699057"/>
              <a:gd name="connsiteX85" fmla="*/ 1513489 w 4332364"/>
              <a:gd name="connsiteY85" fmla="*/ 2011680 h 2699057"/>
              <a:gd name="connsiteX86" fmla="*/ 1630154 w 4332364"/>
              <a:gd name="connsiteY86" fmla="*/ 2011680 h 2699057"/>
              <a:gd name="connsiteX87" fmla="*/ 1630154 w 4332364"/>
              <a:gd name="connsiteY87" fmla="*/ 2074742 h 2699057"/>
              <a:gd name="connsiteX88" fmla="*/ 1655379 w 4332364"/>
              <a:gd name="connsiteY88" fmla="*/ 2074742 h 2699057"/>
              <a:gd name="connsiteX89" fmla="*/ 1655379 w 4332364"/>
              <a:gd name="connsiteY89" fmla="*/ 2074742 h 2699057"/>
              <a:gd name="connsiteX90" fmla="*/ 1737360 w 4332364"/>
              <a:gd name="connsiteY90" fmla="*/ 2074742 h 2699057"/>
              <a:gd name="connsiteX91" fmla="*/ 1737360 w 4332364"/>
              <a:gd name="connsiteY91" fmla="*/ 2147264 h 2699057"/>
              <a:gd name="connsiteX92" fmla="*/ 1794115 w 4332364"/>
              <a:gd name="connsiteY92" fmla="*/ 2147264 h 2699057"/>
              <a:gd name="connsiteX93" fmla="*/ 1794115 w 4332364"/>
              <a:gd name="connsiteY93" fmla="*/ 2222938 h 2699057"/>
              <a:gd name="connsiteX94" fmla="*/ 2144110 w 4332364"/>
              <a:gd name="connsiteY94" fmla="*/ 2222938 h 2699057"/>
              <a:gd name="connsiteX95" fmla="*/ 2144110 w 4332364"/>
              <a:gd name="connsiteY95" fmla="*/ 2270235 h 2699057"/>
              <a:gd name="connsiteX96" fmla="*/ 2207172 w 4332364"/>
              <a:gd name="connsiteY96" fmla="*/ 2270235 h 2699057"/>
              <a:gd name="connsiteX97" fmla="*/ 2207172 w 4332364"/>
              <a:gd name="connsiteY97" fmla="*/ 2298613 h 2699057"/>
              <a:gd name="connsiteX98" fmla="*/ 2525635 w 4332364"/>
              <a:gd name="connsiteY98" fmla="*/ 2298613 h 2699057"/>
              <a:gd name="connsiteX99" fmla="*/ 2525635 w 4332364"/>
              <a:gd name="connsiteY99" fmla="*/ 2336450 h 2699057"/>
              <a:gd name="connsiteX100" fmla="*/ 2642300 w 4332364"/>
              <a:gd name="connsiteY100" fmla="*/ 2336450 h 2699057"/>
              <a:gd name="connsiteX101" fmla="*/ 2642300 w 4332364"/>
              <a:gd name="connsiteY101" fmla="*/ 2336450 h 2699057"/>
              <a:gd name="connsiteX102" fmla="*/ 2642300 w 4332364"/>
              <a:gd name="connsiteY102" fmla="*/ 2355369 h 2699057"/>
              <a:gd name="connsiteX103" fmla="*/ 2727434 w 4332364"/>
              <a:gd name="connsiteY103" fmla="*/ 2355369 h 2699057"/>
              <a:gd name="connsiteX104" fmla="*/ 2727434 w 4332364"/>
              <a:gd name="connsiteY104" fmla="*/ 2383747 h 2699057"/>
              <a:gd name="connsiteX105" fmla="*/ 2812568 w 4332364"/>
              <a:gd name="connsiteY105" fmla="*/ 2383747 h 2699057"/>
              <a:gd name="connsiteX106" fmla="*/ 2815721 w 4332364"/>
              <a:gd name="connsiteY106" fmla="*/ 2408971 h 2699057"/>
              <a:gd name="connsiteX107" fmla="*/ 2853559 w 4332364"/>
              <a:gd name="connsiteY107" fmla="*/ 2408971 h 2699057"/>
              <a:gd name="connsiteX108" fmla="*/ 2856711 w 4332364"/>
              <a:gd name="connsiteY108" fmla="*/ 2427890 h 2699057"/>
              <a:gd name="connsiteX109" fmla="*/ 2897702 w 4332364"/>
              <a:gd name="connsiteY109" fmla="*/ 2427890 h 2699057"/>
              <a:gd name="connsiteX110" fmla="*/ 2897702 w 4332364"/>
              <a:gd name="connsiteY110" fmla="*/ 2459421 h 2699057"/>
              <a:gd name="connsiteX111" fmla="*/ 2989142 w 4332364"/>
              <a:gd name="connsiteY111" fmla="*/ 2459421 h 2699057"/>
              <a:gd name="connsiteX112" fmla="*/ 2989142 w 4332364"/>
              <a:gd name="connsiteY112" fmla="*/ 2497258 h 2699057"/>
              <a:gd name="connsiteX113" fmla="*/ 3184634 w 4332364"/>
              <a:gd name="connsiteY113" fmla="*/ 2497258 h 2699057"/>
              <a:gd name="connsiteX114" fmla="*/ 3184634 w 4332364"/>
              <a:gd name="connsiteY114" fmla="*/ 2528789 h 2699057"/>
              <a:gd name="connsiteX115" fmla="*/ 3499944 w 4332364"/>
              <a:gd name="connsiteY115" fmla="*/ 2528789 h 2699057"/>
              <a:gd name="connsiteX116" fmla="*/ 3499944 w 4332364"/>
              <a:gd name="connsiteY116" fmla="*/ 2563474 h 2699057"/>
              <a:gd name="connsiteX117" fmla="*/ 3572466 w 4332364"/>
              <a:gd name="connsiteY117" fmla="*/ 2563474 h 2699057"/>
              <a:gd name="connsiteX118" fmla="*/ 3572466 w 4332364"/>
              <a:gd name="connsiteY118" fmla="*/ 2582392 h 2699057"/>
              <a:gd name="connsiteX119" fmla="*/ 3827867 w 4332364"/>
              <a:gd name="connsiteY119" fmla="*/ 2582392 h 2699057"/>
              <a:gd name="connsiteX120" fmla="*/ 3827867 w 4332364"/>
              <a:gd name="connsiteY120" fmla="*/ 2632842 h 2699057"/>
              <a:gd name="connsiteX121" fmla="*/ 3985522 w 4332364"/>
              <a:gd name="connsiteY121" fmla="*/ 2632842 h 2699057"/>
              <a:gd name="connsiteX122" fmla="*/ 3985522 w 4332364"/>
              <a:gd name="connsiteY122" fmla="*/ 2699057 h 2699057"/>
              <a:gd name="connsiteX123" fmla="*/ 4332364 w 4332364"/>
              <a:gd name="connsiteY123" fmla="*/ 2699057 h 2699057"/>
              <a:gd name="connsiteX0" fmla="*/ 0 w 4332364"/>
              <a:gd name="connsiteY0" fmla="*/ 0 h 2699057"/>
              <a:gd name="connsiteX1" fmla="*/ 72521 w 4332364"/>
              <a:gd name="connsiteY1" fmla="*/ 0 h 2699057"/>
              <a:gd name="connsiteX2" fmla="*/ 72521 w 4332364"/>
              <a:gd name="connsiteY2" fmla="*/ 25225 h 2699057"/>
              <a:gd name="connsiteX3" fmla="*/ 116664 w 4332364"/>
              <a:gd name="connsiteY3" fmla="*/ 25225 h 2699057"/>
              <a:gd name="connsiteX4" fmla="*/ 116664 w 4332364"/>
              <a:gd name="connsiteY4" fmla="*/ 78828 h 2699057"/>
              <a:gd name="connsiteX5" fmla="*/ 138736 w 4332364"/>
              <a:gd name="connsiteY5" fmla="*/ 78828 h 2699057"/>
              <a:gd name="connsiteX6" fmla="*/ 138736 w 4332364"/>
              <a:gd name="connsiteY6" fmla="*/ 116665 h 2699057"/>
              <a:gd name="connsiteX7" fmla="*/ 138736 w 4332364"/>
              <a:gd name="connsiteY7" fmla="*/ 116665 h 2699057"/>
              <a:gd name="connsiteX8" fmla="*/ 138736 w 4332364"/>
              <a:gd name="connsiteY8" fmla="*/ 157656 h 2699057"/>
              <a:gd name="connsiteX9" fmla="*/ 189186 w 4332364"/>
              <a:gd name="connsiteY9" fmla="*/ 157656 h 2699057"/>
              <a:gd name="connsiteX10" fmla="*/ 189186 w 4332364"/>
              <a:gd name="connsiteY10" fmla="*/ 167115 h 2699057"/>
              <a:gd name="connsiteX11" fmla="*/ 204951 w 4332364"/>
              <a:gd name="connsiteY11" fmla="*/ 167115 h 2699057"/>
              <a:gd name="connsiteX12" fmla="*/ 204951 w 4332364"/>
              <a:gd name="connsiteY12" fmla="*/ 223871 h 2699057"/>
              <a:gd name="connsiteX13" fmla="*/ 204951 w 4332364"/>
              <a:gd name="connsiteY13" fmla="*/ 223871 h 2699057"/>
              <a:gd name="connsiteX14" fmla="*/ 204951 w 4332364"/>
              <a:gd name="connsiteY14" fmla="*/ 268014 h 2699057"/>
              <a:gd name="connsiteX15" fmla="*/ 249095 w 4332364"/>
              <a:gd name="connsiteY15" fmla="*/ 268014 h 2699057"/>
              <a:gd name="connsiteX16" fmla="*/ 249095 w 4332364"/>
              <a:gd name="connsiteY16" fmla="*/ 312158 h 2699057"/>
              <a:gd name="connsiteX17" fmla="*/ 261707 w 4332364"/>
              <a:gd name="connsiteY17" fmla="*/ 312158 h 2699057"/>
              <a:gd name="connsiteX18" fmla="*/ 261707 w 4332364"/>
              <a:gd name="connsiteY18" fmla="*/ 413057 h 2699057"/>
              <a:gd name="connsiteX19" fmla="*/ 268013 w 4332364"/>
              <a:gd name="connsiteY19" fmla="*/ 413057 h 2699057"/>
              <a:gd name="connsiteX20" fmla="*/ 268013 w 4332364"/>
              <a:gd name="connsiteY20" fmla="*/ 684224 h 2699057"/>
              <a:gd name="connsiteX21" fmla="*/ 274319 w 4332364"/>
              <a:gd name="connsiteY21" fmla="*/ 677918 h 2699057"/>
              <a:gd name="connsiteX22" fmla="*/ 274319 w 4332364"/>
              <a:gd name="connsiteY22" fmla="*/ 718908 h 2699057"/>
              <a:gd name="connsiteX23" fmla="*/ 290085 w 4332364"/>
              <a:gd name="connsiteY23" fmla="*/ 718908 h 2699057"/>
              <a:gd name="connsiteX24" fmla="*/ 290085 w 4332364"/>
              <a:gd name="connsiteY24" fmla="*/ 753592 h 2699057"/>
              <a:gd name="connsiteX25" fmla="*/ 324769 w 4332364"/>
              <a:gd name="connsiteY25" fmla="*/ 753592 h 2699057"/>
              <a:gd name="connsiteX26" fmla="*/ 324769 w 4332364"/>
              <a:gd name="connsiteY26" fmla="*/ 781970 h 2699057"/>
              <a:gd name="connsiteX27" fmla="*/ 324769 w 4332364"/>
              <a:gd name="connsiteY27" fmla="*/ 781970 h 2699057"/>
              <a:gd name="connsiteX28" fmla="*/ 337382 w 4332364"/>
              <a:gd name="connsiteY28" fmla="*/ 794583 h 2699057"/>
              <a:gd name="connsiteX29" fmla="*/ 353147 w 4332364"/>
              <a:gd name="connsiteY29" fmla="*/ 810348 h 2699057"/>
              <a:gd name="connsiteX30" fmla="*/ 353147 w 4332364"/>
              <a:gd name="connsiteY30" fmla="*/ 860798 h 2699057"/>
              <a:gd name="connsiteX31" fmla="*/ 375219 w 4332364"/>
              <a:gd name="connsiteY31" fmla="*/ 860798 h 2699057"/>
              <a:gd name="connsiteX32" fmla="*/ 375219 w 4332364"/>
              <a:gd name="connsiteY32" fmla="*/ 892329 h 2699057"/>
              <a:gd name="connsiteX33" fmla="*/ 375219 w 4332364"/>
              <a:gd name="connsiteY33" fmla="*/ 892329 h 2699057"/>
              <a:gd name="connsiteX34" fmla="*/ 375219 w 4332364"/>
              <a:gd name="connsiteY34" fmla="*/ 923860 h 2699057"/>
              <a:gd name="connsiteX35" fmla="*/ 425669 w 4332364"/>
              <a:gd name="connsiteY35" fmla="*/ 923860 h 2699057"/>
              <a:gd name="connsiteX36" fmla="*/ 425669 w 4332364"/>
              <a:gd name="connsiteY36" fmla="*/ 952238 h 2699057"/>
              <a:gd name="connsiteX37" fmla="*/ 469812 w 4332364"/>
              <a:gd name="connsiteY37" fmla="*/ 952238 h 2699057"/>
              <a:gd name="connsiteX38" fmla="*/ 469812 w 4332364"/>
              <a:gd name="connsiteY38" fmla="*/ 983769 h 2699057"/>
              <a:gd name="connsiteX39" fmla="*/ 472965 w 4332364"/>
              <a:gd name="connsiteY39" fmla="*/ 983769 h 2699057"/>
              <a:gd name="connsiteX40" fmla="*/ 472965 w 4332364"/>
              <a:gd name="connsiteY40" fmla="*/ 1046831 h 2699057"/>
              <a:gd name="connsiteX41" fmla="*/ 504496 w 4332364"/>
              <a:gd name="connsiteY41" fmla="*/ 1046831 h 2699057"/>
              <a:gd name="connsiteX42" fmla="*/ 504496 w 4332364"/>
              <a:gd name="connsiteY42" fmla="*/ 1075209 h 2699057"/>
              <a:gd name="connsiteX43" fmla="*/ 542333 w 4332364"/>
              <a:gd name="connsiteY43" fmla="*/ 1075209 h 2699057"/>
              <a:gd name="connsiteX44" fmla="*/ 542333 w 4332364"/>
              <a:gd name="connsiteY44" fmla="*/ 1100434 h 2699057"/>
              <a:gd name="connsiteX45" fmla="*/ 573864 w 4332364"/>
              <a:gd name="connsiteY45" fmla="*/ 1100434 h 2699057"/>
              <a:gd name="connsiteX46" fmla="*/ 573864 w 4332364"/>
              <a:gd name="connsiteY46" fmla="*/ 1131965 h 2699057"/>
              <a:gd name="connsiteX47" fmla="*/ 602242 w 4332364"/>
              <a:gd name="connsiteY47" fmla="*/ 1131965 h 2699057"/>
              <a:gd name="connsiteX48" fmla="*/ 602242 w 4332364"/>
              <a:gd name="connsiteY48" fmla="*/ 1160342 h 2699057"/>
              <a:gd name="connsiteX49" fmla="*/ 624314 w 4332364"/>
              <a:gd name="connsiteY49" fmla="*/ 1160342 h 2699057"/>
              <a:gd name="connsiteX50" fmla="*/ 624314 w 4332364"/>
              <a:gd name="connsiteY50" fmla="*/ 1176108 h 2699057"/>
              <a:gd name="connsiteX51" fmla="*/ 665304 w 4332364"/>
              <a:gd name="connsiteY51" fmla="*/ 1176108 h 2699057"/>
              <a:gd name="connsiteX52" fmla="*/ 665304 w 4332364"/>
              <a:gd name="connsiteY52" fmla="*/ 1229711 h 2699057"/>
              <a:gd name="connsiteX53" fmla="*/ 690529 w 4332364"/>
              <a:gd name="connsiteY53" fmla="*/ 1229711 h 2699057"/>
              <a:gd name="connsiteX54" fmla="*/ 690529 w 4332364"/>
              <a:gd name="connsiteY54" fmla="*/ 1267548 h 2699057"/>
              <a:gd name="connsiteX55" fmla="*/ 734673 w 4332364"/>
              <a:gd name="connsiteY55" fmla="*/ 1267548 h 2699057"/>
              <a:gd name="connsiteX56" fmla="*/ 734673 w 4332364"/>
              <a:gd name="connsiteY56" fmla="*/ 1302232 h 2699057"/>
              <a:gd name="connsiteX57" fmla="*/ 759898 w 4332364"/>
              <a:gd name="connsiteY57" fmla="*/ 1302232 h 2699057"/>
              <a:gd name="connsiteX58" fmla="*/ 759898 w 4332364"/>
              <a:gd name="connsiteY58" fmla="*/ 1349529 h 2699057"/>
              <a:gd name="connsiteX59" fmla="*/ 936471 w 4332364"/>
              <a:gd name="connsiteY59" fmla="*/ 1349529 h 2699057"/>
              <a:gd name="connsiteX60" fmla="*/ 936471 w 4332364"/>
              <a:gd name="connsiteY60" fmla="*/ 1377907 h 2699057"/>
              <a:gd name="connsiteX61" fmla="*/ 983768 w 4332364"/>
              <a:gd name="connsiteY61" fmla="*/ 1377907 h 2699057"/>
              <a:gd name="connsiteX62" fmla="*/ 983768 w 4332364"/>
              <a:gd name="connsiteY62" fmla="*/ 1500878 h 2699057"/>
              <a:gd name="connsiteX63" fmla="*/ 1008993 w 4332364"/>
              <a:gd name="connsiteY63" fmla="*/ 1500878 h 2699057"/>
              <a:gd name="connsiteX64" fmla="*/ 1008993 w 4332364"/>
              <a:gd name="connsiteY64" fmla="*/ 1548174 h 2699057"/>
              <a:gd name="connsiteX65" fmla="*/ 1015299 w 4332364"/>
              <a:gd name="connsiteY65" fmla="*/ 1548174 h 2699057"/>
              <a:gd name="connsiteX66" fmla="*/ 1015299 w 4332364"/>
              <a:gd name="connsiteY66" fmla="*/ 1582858 h 2699057"/>
              <a:gd name="connsiteX67" fmla="*/ 1188720 w 4332364"/>
              <a:gd name="connsiteY67" fmla="*/ 1582858 h 2699057"/>
              <a:gd name="connsiteX68" fmla="*/ 1188720 w 4332364"/>
              <a:gd name="connsiteY68" fmla="*/ 1620696 h 2699057"/>
              <a:gd name="connsiteX69" fmla="*/ 1236016 w 4332364"/>
              <a:gd name="connsiteY69" fmla="*/ 1620696 h 2699057"/>
              <a:gd name="connsiteX70" fmla="*/ 1236016 w 4332364"/>
              <a:gd name="connsiteY70" fmla="*/ 1674298 h 2699057"/>
              <a:gd name="connsiteX71" fmla="*/ 1258088 w 4332364"/>
              <a:gd name="connsiteY71" fmla="*/ 1674298 h 2699057"/>
              <a:gd name="connsiteX72" fmla="*/ 1258088 w 4332364"/>
              <a:gd name="connsiteY72" fmla="*/ 1705829 h 2699057"/>
              <a:gd name="connsiteX73" fmla="*/ 1277007 w 4332364"/>
              <a:gd name="connsiteY73" fmla="*/ 1705829 h 2699057"/>
              <a:gd name="connsiteX74" fmla="*/ 1277007 w 4332364"/>
              <a:gd name="connsiteY74" fmla="*/ 1756279 h 2699057"/>
              <a:gd name="connsiteX75" fmla="*/ 1305384 w 4332364"/>
              <a:gd name="connsiteY75" fmla="*/ 1756279 h 2699057"/>
              <a:gd name="connsiteX76" fmla="*/ 1305384 w 4332364"/>
              <a:gd name="connsiteY76" fmla="*/ 1800422 h 2699057"/>
              <a:gd name="connsiteX77" fmla="*/ 1469346 w 4332364"/>
              <a:gd name="connsiteY77" fmla="*/ 1800422 h 2699057"/>
              <a:gd name="connsiteX78" fmla="*/ 1469346 w 4332364"/>
              <a:gd name="connsiteY78" fmla="*/ 1844566 h 2699057"/>
              <a:gd name="connsiteX79" fmla="*/ 1485111 w 4332364"/>
              <a:gd name="connsiteY79" fmla="*/ 1844566 h 2699057"/>
              <a:gd name="connsiteX80" fmla="*/ 1485111 w 4332364"/>
              <a:gd name="connsiteY80" fmla="*/ 1913934 h 2699057"/>
              <a:gd name="connsiteX81" fmla="*/ 1485111 w 4332364"/>
              <a:gd name="connsiteY81" fmla="*/ 1913934 h 2699057"/>
              <a:gd name="connsiteX82" fmla="*/ 1485111 w 4332364"/>
              <a:gd name="connsiteY82" fmla="*/ 1989609 h 2699057"/>
              <a:gd name="connsiteX83" fmla="*/ 1513489 w 4332364"/>
              <a:gd name="connsiteY83" fmla="*/ 1989609 h 2699057"/>
              <a:gd name="connsiteX84" fmla="*/ 1513489 w 4332364"/>
              <a:gd name="connsiteY84" fmla="*/ 1989609 h 2699057"/>
              <a:gd name="connsiteX85" fmla="*/ 1513489 w 4332364"/>
              <a:gd name="connsiteY85" fmla="*/ 2011680 h 2699057"/>
              <a:gd name="connsiteX86" fmla="*/ 1630154 w 4332364"/>
              <a:gd name="connsiteY86" fmla="*/ 2011680 h 2699057"/>
              <a:gd name="connsiteX87" fmla="*/ 1630154 w 4332364"/>
              <a:gd name="connsiteY87" fmla="*/ 2074742 h 2699057"/>
              <a:gd name="connsiteX88" fmla="*/ 1655379 w 4332364"/>
              <a:gd name="connsiteY88" fmla="*/ 2074742 h 2699057"/>
              <a:gd name="connsiteX89" fmla="*/ 1655379 w 4332364"/>
              <a:gd name="connsiteY89" fmla="*/ 2074742 h 2699057"/>
              <a:gd name="connsiteX90" fmla="*/ 1737360 w 4332364"/>
              <a:gd name="connsiteY90" fmla="*/ 2074742 h 2699057"/>
              <a:gd name="connsiteX91" fmla="*/ 1737360 w 4332364"/>
              <a:gd name="connsiteY91" fmla="*/ 2147264 h 2699057"/>
              <a:gd name="connsiteX92" fmla="*/ 1794115 w 4332364"/>
              <a:gd name="connsiteY92" fmla="*/ 2147264 h 2699057"/>
              <a:gd name="connsiteX93" fmla="*/ 1794115 w 4332364"/>
              <a:gd name="connsiteY93" fmla="*/ 2222938 h 2699057"/>
              <a:gd name="connsiteX94" fmla="*/ 2144110 w 4332364"/>
              <a:gd name="connsiteY94" fmla="*/ 2222938 h 2699057"/>
              <a:gd name="connsiteX95" fmla="*/ 2144110 w 4332364"/>
              <a:gd name="connsiteY95" fmla="*/ 2270235 h 2699057"/>
              <a:gd name="connsiteX96" fmla="*/ 2207172 w 4332364"/>
              <a:gd name="connsiteY96" fmla="*/ 2270235 h 2699057"/>
              <a:gd name="connsiteX97" fmla="*/ 2207172 w 4332364"/>
              <a:gd name="connsiteY97" fmla="*/ 2298613 h 2699057"/>
              <a:gd name="connsiteX98" fmla="*/ 2525635 w 4332364"/>
              <a:gd name="connsiteY98" fmla="*/ 2298613 h 2699057"/>
              <a:gd name="connsiteX99" fmla="*/ 2525635 w 4332364"/>
              <a:gd name="connsiteY99" fmla="*/ 2336450 h 2699057"/>
              <a:gd name="connsiteX100" fmla="*/ 2642300 w 4332364"/>
              <a:gd name="connsiteY100" fmla="*/ 2336450 h 2699057"/>
              <a:gd name="connsiteX101" fmla="*/ 2642300 w 4332364"/>
              <a:gd name="connsiteY101" fmla="*/ 2336450 h 2699057"/>
              <a:gd name="connsiteX102" fmla="*/ 2642300 w 4332364"/>
              <a:gd name="connsiteY102" fmla="*/ 2355369 h 2699057"/>
              <a:gd name="connsiteX103" fmla="*/ 2727434 w 4332364"/>
              <a:gd name="connsiteY103" fmla="*/ 2355369 h 2699057"/>
              <a:gd name="connsiteX104" fmla="*/ 2727434 w 4332364"/>
              <a:gd name="connsiteY104" fmla="*/ 2383747 h 2699057"/>
              <a:gd name="connsiteX105" fmla="*/ 2812568 w 4332364"/>
              <a:gd name="connsiteY105" fmla="*/ 2383747 h 2699057"/>
              <a:gd name="connsiteX106" fmla="*/ 2815721 w 4332364"/>
              <a:gd name="connsiteY106" fmla="*/ 2408971 h 2699057"/>
              <a:gd name="connsiteX107" fmla="*/ 2856712 w 4332364"/>
              <a:gd name="connsiteY107" fmla="*/ 2408971 h 2699057"/>
              <a:gd name="connsiteX108" fmla="*/ 2856711 w 4332364"/>
              <a:gd name="connsiteY108" fmla="*/ 2427890 h 2699057"/>
              <a:gd name="connsiteX109" fmla="*/ 2897702 w 4332364"/>
              <a:gd name="connsiteY109" fmla="*/ 2427890 h 2699057"/>
              <a:gd name="connsiteX110" fmla="*/ 2897702 w 4332364"/>
              <a:gd name="connsiteY110" fmla="*/ 2459421 h 2699057"/>
              <a:gd name="connsiteX111" fmla="*/ 2989142 w 4332364"/>
              <a:gd name="connsiteY111" fmla="*/ 2459421 h 2699057"/>
              <a:gd name="connsiteX112" fmla="*/ 2989142 w 4332364"/>
              <a:gd name="connsiteY112" fmla="*/ 2497258 h 2699057"/>
              <a:gd name="connsiteX113" fmla="*/ 3184634 w 4332364"/>
              <a:gd name="connsiteY113" fmla="*/ 2497258 h 2699057"/>
              <a:gd name="connsiteX114" fmla="*/ 3184634 w 4332364"/>
              <a:gd name="connsiteY114" fmla="*/ 2528789 h 2699057"/>
              <a:gd name="connsiteX115" fmla="*/ 3499944 w 4332364"/>
              <a:gd name="connsiteY115" fmla="*/ 2528789 h 2699057"/>
              <a:gd name="connsiteX116" fmla="*/ 3499944 w 4332364"/>
              <a:gd name="connsiteY116" fmla="*/ 2563474 h 2699057"/>
              <a:gd name="connsiteX117" fmla="*/ 3572466 w 4332364"/>
              <a:gd name="connsiteY117" fmla="*/ 2563474 h 2699057"/>
              <a:gd name="connsiteX118" fmla="*/ 3572466 w 4332364"/>
              <a:gd name="connsiteY118" fmla="*/ 2582392 h 2699057"/>
              <a:gd name="connsiteX119" fmla="*/ 3827867 w 4332364"/>
              <a:gd name="connsiteY119" fmla="*/ 2582392 h 2699057"/>
              <a:gd name="connsiteX120" fmla="*/ 3827867 w 4332364"/>
              <a:gd name="connsiteY120" fmla="*/ 2632842 h 2699057"/>
              <a:gd name="connsiteX121" fmla="*/ 3985522 w 4332364"/>
              <a:gd name="connsiteY121" fmla="*/ 2632842 h 2699057"/>
              <a:gd name="connsiteX122" fmla="*/ 3985522 w 4332364"/>
              <a:gd name="connsiteY122" fmla="*/ 2699057 h 2699057"/>
              <a:gd name="connsiteX123" fmla="*/ 4332364 w 4332364"/>
              <a:gd name="connsiteY123" fmla="*/ 2699057 h 2699057"/>
              <a:gd name="connsiteX0" fmla="*/ 0 w 4332364"/>
              <a:gd name="connsiteY0" fmla="*/ 0 h 2699057"/>
              <a:gd name="connsiteX1" fmla="*/ 72521 w 4332364"/>
              <a:gd name="connsiteY1" fmla="*/ 0 h 2699057"/>
              <a:gd name="connsiteX2" fmla="*/ 72521 w 4332364"/>
              <a:gd name="connsiteY2" fmla="*/ 25225 h 2699057"/>
              <a:gd name="connsiteX3" fmla="*/ 116664 w 4332364"/>
              <a:gd name="connsiteY3" fmla="*/ 25225 h 2699057"/>
              <a:gd name="connsiteX4" fmla="*/ 116664 w 4332364"/>
              <a:gd name="connsiteY4" fmla="*/ 78828 h 2699057"/>
              <a:gd name="connsiteX5" fmla="*/ 138736 w 4332364"/>
              <a:gd name="connsiteY5" fmla="*/ 78828 h 2699057"/>
              <a:gd name="connsiteX6" fmla="*/ 138736 w 4332364"/>
              <a:gd name="connsiteY6" fmla="*/ 116665 h 2699057"/>
              <a:gd name="connsiteX7" fmla="*/ 138736 w 4332364"/>
              <a:gd name="connsiteY7" fmla="*/ 116665 h 2699057"/>
              <a:gd name="connsiteX8" fmla="*/ 138736 w 4332364"/>
              <a:gd name="connsiteY8" fmla="*/ 157656 h 2699057"/>
              <a:gd name="connsiteX9" fmla="*/ 189186 w 4332364"/>
              <a:gd name="connsiteY9" fmla="*/ 157656 h 2699057"/>
              <a:gd name="connsiteX10" fmla="*/ 189186 w 4332364"/>
              <a:gd name="connsiteY10" fmla="*/ 167115 h 2699057"/>
              <a:gd name="connsiteX11" fmla="*/ 204951 w 4332364"/>
              <a:gd name="connsiteY11" fmla="*/ 167115 h 2699057"/>
              <a:gd name="connsiteX12" fmla="*/ 204951 w 4332364"/>
              <a:gd name="connsiteY12" fmla="*/ 223871 h 2699057"/>
              <a:gd name="connsiteX13" fmla="*/ 204951 w 4332364"/>
              <a:gd name="connsiteY13" fmla="*/ 223871 h 2699057"/>
              <a:gd name="connsiteX14" fmla="*/ 204951 w 4332364"/>
              <a:gd name="connsiteY14" fmla="*/ 268014 h 2699057"/>
              <a:gd name="connsiteX15" fmla="*/ 249095 w 4332364"/>
              <a:gd name="connsiteY15" fmla="*/ 268014 h 2699057"/>
              <a:gd name="connsiteX16" fmla="*/ 249095 w 4332364"/>
              <a:gd name="connsiteY16" fmla="*/ 312158 h 2699057"/>
              <a:gd name="connsiteX17" fmla="*/ 261707 w 4332364"/>
              <a:gd name="connsiteY17" fmla="*/ 312158 h 2699057"/>
              <a:gd name="connsiteX18" fmla="*/ 261707 w 4332364"/>
              <a:gd name="connsiteY18" fmla="*/ 413057 h 2699057"/>
              <a:gd name="connsiteX19" fmla="*/ 268013 w 4332364"/>
              <a:gd name="connsiteY19" fmla="*/ 413057 h 2699057"/>
              <a:gd name="connsiteX20" fmla="*/ 268013 w 4332364"/>
              <a:gd name="connsiteY20" fmla="*/ 684224 h 2699057"/>
              <a:gd name="connsiteX21" fmla="*/ 274319 w 4332364"/>
              <a:gd name="connsiteY21" fmla="*/ 677918 h 2699057"/>
              <a:gd name="connsiteX22" fmla="*/ 274319 w 4332364"/>
              <a:gd name="connsiteY22" fmla="*/ 718908 h 2699057"/>
              <a:gd name="connsiteX23" fmla="*/ 290085 w 4332364"/>
              <a:gd name="connsiteY23" fmla="*/ 718908 h 2699057"/>
              <a:gd name="connsiteX24" fmla="*/ 290085 w 4332364"/>
              <a:gd name="connsiteY24" fmla="*/ 753592 h 2699057"/>
              <a:gd name="connsiteX25" fmla="*/ 324769 w 4332364"/>
              <a:gd name="connsiteY25" fmla="*/ 753592 h 2699057"/>
              <a:gd name="connsiteX26" fmla="*/ 324769 w 4332364"/>
              <a:gd name="connsiteY26" fmla="*/ 781970 h 2699057"/>
              <a:gd name="connsiteX27" fmla="*/ 324769 w 4332364"/>
              <a:gd name="connsiteY27" fmla="*/ 781970 h 2699057"/>
              <a:gd name="connsiteX28" fmla="*/ 337382 w 4332364"/>
              <a:gd name="connsiteY28" fmla="*/ 794583 h 2699057"/>
              <a:gd name="connsiteX29" fmla="*/ 353147 w 4332364"/>
              <a:gd name="connsiteY29" fmla="*/ 810348 h 2699057"/>
              <a:gd name="connsiteX30" fmla="*/ 353147 w 4332364"/>
              <a:gd name="connsiteY30" fmla="*/ 860798 h 2699057"/>
              <a:gd name="connsiteX31" fmla="*/ 375219 w 4332364"/>
              <a:gd name="connsiteY31" fmla="*/ 860798 h 2699057"/>
              <a:gd name="connsiteX32" fmla="*/ 375219 w 4332364"/>
              <a:gd name="connsiteY32" fmla="*/ 892329 h 2699057"/>
              <a:gd name="connsiteX33" fmla="*/ 375219 w 4332364"/>
              <a:gd name="connsiteY33" fmla="*/ 892329 h 2699057"/>
              <a:gd name="connsiteX34" fmla="*/ 375219 w 4332364"/>
              <a:gd name="connsiteY34" fmla="*/ 923860 h 2699057"/>
              <a:gd name="connsiteX35" fmla="*/ 425669 w 4332364"/>
              <a:gd name="connsiteY35" fmla="*/ 923860 h 2699057"/>
              <a:gd name="connsiteX36" fmla="*/ 425669 w 4332364"/>
              <a:gd name="connsiteY36" fmla="*/ 952238 h 2699057"/>
              <a:gd name="connsiteX37" fmla="*/ 469812 w 4332364"/>
              <a:gd name="connsiteY37" fmla="*/ 952238 h 2699057"/>
              <a:gd name="connsiteX38" fmla="*/ 469812 w 4332364"/>
              <a:gd name="connsiteY38" fmla="*/ 983769 h 2699057"/>
              <a:gd name="connsiteX39" fmla="*/ 472965 w 4332364"/>
              <a:gd name="connsiteY39" fmla="*/ 983769 h 2699057"/>
              <a:gd name="connsiteX40" fmla="*/ 472965 w 4332364"/>
              <a:gd name="connsiteY40" fmla="*/ 1046831 h 2699057"/>
              <a:gd name="connsiteX41" fmla="*/ 504496 w 4332364"/>
              <a:gd name="connsiteY41" fmla="*/ 1046831 h 2699057"/>
              <a:gd name="connsiteX42" fmla="*/ 504496 w 4332364"/>
              <a:gd name="connsiteY42" fmla="*/ 1075209 h 2699057"/>
              <a:gd name="connsiteX43" fmla="*/ 542333 w 4332364"/>
              <a:gd name="connsiteY43" fmla="*/ 1075209 h 2699057"/>
              <a:gd name="connsiteX44" fmla="*/ 542333 w 4332364"/>
              <a:gd name="connsiteY44" fmla="*/ 1100434 h 2699057"/>
              <a:gd name="connsiteX45" fmla="*/ 573864 w 4332364"/>
              <a:gd name="connsiteY45" fmla="*/ 1100434 h 2699057"/>
              <a:gd name="connsiteX46" fmla="*/ 573864 w 4332364"/>
              <a:gd name="connsiteY46" fmla="*/ 1131965 h 2699057"/>
              <a:gd name="connsiteX47" fmla="*/ 602242 w 4332364"/>
              <a:gd name="connsiteY47" fmla="*/ 1131965 h 2699057"/>
              <a:gd name="connsiteX48" fmla="*/ 602242 w 4332364"/>
              <a:gd name="connsiteY48" fmla="*/ 1160342 h 2699057"/>
              <a:gd name="connsiteX49" fmla="*/ 624314 w 4332364"/>
              <a:gd name="connsiteY49" fmla="*/ 1160342 h 2699057"/>
              <a:gd name="connsiteX50" fmla="*/ 624314 w 4332364"/>
              <a:gd name="connsiteY50" fmla="*/ 1176108 h 2699057"/>
              <a:gd name="connsiteX51" fmla="*/ 665304 w 4332364"/>
              <a:gd name="connsiteY51" fmla="*/ 1176108 h 2699057"/>
              <a:gd name="connsiteX52" fmla="*/ 665304 w 4332364"/>
              <a:gd name="connsiteY52" fmla="*/ 1229711 h 2699057"/>
              <a:gd name="connsiteX53" fmla="*/ 690529 w 4332364"/>
              <a:gd name="connsiteY53" fmla="*/ 1229711 h 2699057"/>
              <a:gd name="connsiteX54" fmla="*/ 690529 w 4332364"/>
              <a:gd name="connsiteY54" fmla="*/ 1267548 h 2699057"/>
              <a:gd name="connsiteX55" fmla="*/ 734673 w 4332364"/>
              <a:gd name="connsiteY55" fmla="*/ 1267548 h 2699057"/>
              <a:gd name="connsiteX56" fmla="*/ 734673 w 4332364"/>
              <a:gd name="connsiteY56" fmla="*/ 1302232 h 2699057"/>
              <a:gd name="connsiteX57" fmla="*/ 759898 w 4332364"/>
              <a:gd name="connsiteY57" fmla="*/ 1302232 h 2699057"/>
              <a:gd name="connsiteX58" fmla="*/ 759898 w 4332364"/>
              <a:gd name="connsiteY58" fmla="*/ 1349529 h 2699057"/>
              <a:gd name="connsiteX59" fmla="*/ 936471 w 4332364"/>
              <a:gd name="connsiteY59" fmla="*/ 1349529 h 2699057"/>
              <a:gd name="connsiteX60" fmla="*/ 936471 w 4332364"/>
              <a:gd name="connsiteY60" fmla="*/ 1377907 h 2699057"/>
              <a:gd name="connsiteX61" fmla="*/ 983768 w 4332364"/>
              <a:gd name="connsiteY61" fmla="*/ 1377907 h 2699057"/>
              <a:gd name="connsiteX62" fmla="*/ 983768 w 4332364"/>
              <a:gd name="connsiteY62" fmla="*/ 1500878 h 2699057"/>
              <a:gd name="connsiteX63" fmla="*/ 1008993 w 4332364"/>
              <a:gd name="connsiteY63" fmla="*/ 1500878 h 2699057"/>
              <a:gd name="connsiteX64" fmla="*/ 1008993 w 4332364"/>
              <a:gd name="connsiteY64" fmla="*/ 1548174 h 2699057"/>
              <a:gd name="connsiteX65" fmla="*/ 1015299 w 4332364"/>
              <a:gd name="connsiteY65" fmla="*/ 1548174 h 2699057"/>
              <a:gd name="connsiteX66" fmla="*/ 1015299 w 4332364"/>
              <a:gd name="connsiteY66" fmla="*/ 1582858 h 2699057"/>
              <a:gd name="connsiteX67" fmla="*/ 1188720 w 4332364"/>
              <a:gd name="connsiteY67" fmla="*/ 1582858 h 2699057"/>
              <a:gd name="connsiteX68" fmla="*/ 1188720 w 4332364"/>
              <a:gd name="connsiteY68" fmla="*/ 1620696 h 2699057"/>
              <a:gd name="connsiteX69" fmla="*/ 1236016 w 4332364"/>
              <a:gd name="connsiteY69" fmla="*/ 1620696 h 2699057"/>
              <a:gd name="connsiteX70" fmla="*/ 1236016 w 4332364"/>
              <a:gd name="connsiteY70" fmla="*/ 1674298 h 2699057"/>
              <a:gd name="connsiteX71" fmla="*/ 1258088 w 4332364"/>
              <a:gd name="connsiteY71" fmla="*/ 1674298 h 2699057"/>
              <a:gd name="connsiteX72" fmla="*/ 1258088 w 4332364"/>
              <a:gd name="connsiteY72" fmla="*/ 1705829 h 2699057"/>
              <a:gd name="connsiteX73" fmla="*/ 1277007 w 4332364"/>
              <a:gd name="connsiteY73" fmla="*/ 1705829 h 2699057"/>
              <a:gd name="connsiteX74" fmla="*/ 1277007 w 4332364"/>
              <a:gd name="connsiteY74" fmla="*/ 1756279 h 2699057"/>
              <a:gd name="connsiteX75" fmla="*/ 1305384 w 4332364"/>
              <a:gd name="connsiteY75" fmla="*/ 1756279 h 2699057"/>
              <a:gd name="connsiteX76" fmla="*/ 1305384 w 4332364"/>
              <a:gd name="connsiteY76" fmla="*/ 1800422 h 2699057"/>
              <a:gd name="connsiteX77" fmla="*/ 1469346 w 4332364"/>
              <a:gd name="connsiteY77" fmla="*/ 1800422 h 2699057"/>
              <a:gd name="connsiteX78" fmla="*/ 1469346 w 4332364"/>
              <a:gd name="connsiteY78" fmla="*/ 1844566 h 2699057"/>
              <a:gd name="connsiteX79" fmla="*/ 1485111 w 4332364"/>
              <a:gd name="connsiteY79" fmla="*/ 1844566 h 2699057"/>
              <a:gd name="connsiteX80" fmla="*/ 1485111 w 4332364"/>
              <a:gd name="connsiteY80" fmla="*/ 1913934 h 2699057"/>
              <a:gd name="connsiteX81" fmla="*/ 1485111 w 4332364"/>
              <a:gd name="connsiteY81" fmla="*/ 1913934 h 2699057"/>
              <a:gd name="connsiteX82" fmla="*/ 1485111 w 4332364"/>
              <a:gd name="connsiteY82" fmla="*/ 1989609 h 2699057"/>
              <a:gd name="connsiteX83" fmla="*/ 1513489 w 4332364"/>
              <a:gd name="connsiteY83" fmla="*/ 1989609 h 2699057"/>
              <a:gd name="connsiteX84" fmla="*/ 1513489 w 4332364"/>
              <a:gd name="connsiteY84" fmla="*/ 1989609 h 2699057"/>
              <a:gd name="connsiteX85" fmla="*/ 1513489 w 4332364"/>
              <a:gd name="connsiteY85" fmla="*/ 2011680 h 2699057"/>
              <a:gd name="connsiteX86" fmla="*/ 1630154 w 4332364"/>
              <a:gd name="connsiteY86" fmla="*/ 2011680 h 2699057"/>
              <a:gd name="connsiteX87" fmla="*/ 1630154 w 4332364"/>
              <a:gd name="connsiteY87" fmla="*/ 2074742 h 2699057"/>
              <a:gd name="connsiteX88" fmla="*/ 1655379 w 4332364"/>
              <a:gd name="connsiteY88" fmla="*/ 2074742 h 2699057"/>
              <a:gd name="connsiteX89" fmla="*/ 1655379 w 4332364"/>
              <a:gd name="connsiteY89" fmla="*/ 2074742 h 2699057"/>
              <a:gd name="connsiteX90" fmla="*/ 1737360 w 4332364"/>
              <a:gd name="connsiteY90" fmla="*/ 2074742 h 2699057"/>
              <a:gd name="connsiteX91" fmla="*/ 1737360 w 4332364"/>
              <a:gd name="connsiteY91" fmla="*/ 2147264 h 2699057"/>
              <a:gd name="connsiteX92" fmla="*/ 1794115 w 4332364"/>
              <a:gd name="connsiteY92" fmla="*/ 2147264 h 2699057"/>
              <a:gd name="connsiteX93" fmla="*/ 1794115 w 4332364"/>
              <a:gd name="connsiteY93" fmla="*/ 2222938 h 2699057"/>
              <a:gd name="connsiteX94" fmla="*/ 2144110 w 4332364"/>
              <a:gd name="connsiteY94" fmla="*/ 2222938 h 2699057"/>
              <a:gd name="connsiteX95" fmla="*/ 2144110 w 4332364"/>
              <a:gd name="connsiteY95" fmla="*/ 2270235 h 2699057"/>
              <a:gd name="connsiteX96" fmla="*/ 2207172 w 4332364"/>
              <a:gd name="connsiteY96" fmla="*/ 2270235 h 2699057"/>
              <a:gd name="connsiteX97" fmla="*/ 2207172 w 4332364"/>
              <a:gd name="connsiteY97" fmla="*/ 2298613 h 2699057"/>
              <a:gd name="connsiteX98" fmla="*/ 2525635 w 4332364"/>
              <a:gd name="connsiteY98" fmla="*/ 2298613 h 2699057"/>
              <a:gd name="connsiteX99" fmla="*/ 2525635 w 4332364"/>
              <a:gd name="connsiteY99" fmla="*/ 2336450 h 2699057"/>
              <a:gd name="connsiteX100" fmla="*/ 2642300 w 4332364"/>
              <a:gd name="connsiteY100" fmla="*/ 2336450 h 2699057"/>
              <a:gd name="connsiteX101" fmla="*/ 2642300 w 4332364"/>
              <a:gd name="connsiteY101" fmla="*/ 2336450 h 2699057"/>
              <a:gd name="connsiteX102" fmla="*/ 2642300 w 4332364"/>
              <a:gd name="connsiteY102" fmla="*/ 2355369 h 2699057"/>
              <a:gd name="connsiteX103" fmla="*/ 2727434 w 4332364"/>
              <a:gd name="connsiteY103" fmla="*/ 2355369 h 2699057"/>
              <a:gd name="connsiteX104" fmla="*/ 2727434 w 4332364"/>
              <a:gd name="connsiteY104" fmla="*/ 2383747 h 2699057"/>
              <a:gd name="connsiteX105" fmla="*/ 2812568 w 4332364"/>
              <a:gd name="connsiteY105" fmla="*/ 2383747 h 2699057"/>
              <a:gd name="connsiteX106" fmla="*/ 2815721 w 4332364"/>
              <a:gd name="connsiteY106" fmla="*/ 2408971 h 2699057"/>
              <a:gd name="connsiteX107" fmla="*/ 2856712 w 4332364"/>
              <a:gd name="connsiteY107" fmla="*/ 2408971 h 2699057"/>
              <a:gd name="connsiteX108" fmla="*/ 2856711 w 4332364"/>
              <a:gd name="connsiteY108" fmla="*/ 2427890 h 2699057"/>
              <a:gd name="connsiteX109" fmla="*/ 2897702 w 4332364"/>
              <a:gd name="connsiteY109" fmla="*/ 2427890 h 2699057"/>
              <a:gd name="connsiteX110" fmla="*/ 2897702 w 4332364"/>
              <a:gd name="connsiteY110" fmla="*/ 2459421 h 2699057"/>
              <a:gd name="connsiteX111" fmla="*/ 2989142 w 4332364"/>
              <a:gd name="connsiteY111" fmla="*/ 2459421 h 2699057"/>
              <a:gd name="connsiteX112" fmla="*/ 2989142 w 4332364"/>
              <a:gd name="connsiteY112" fmla="*/ 2497258 h 2699057"/>
              <a:gd name="connsiteX113" fmla="*/ 3184634 w 4332364"/>
              <a:gd name="connsiteY113" fmla="*/ 2497258 h 2699057"/>
              <a:gd name="connsiteX114" fmla="*/ 3184634 w 4332364"/>
              <a:gd name="connsiteY114" fmla="*/ 2528789 h 2699057"/>
              <a:gd name="connsiteX115" fmla="*/ 3499944 w 4332364"/>
              <a:gd name="connsiteY115" fmla="*/ 2528789 h 2699057"/>
              <a:gd name="connsiteX116" fmla="*/ 3499944 w 4332364"/>
              <a:gd name="connsiteY116" fmla="*/ 2563474 h 2699057"/>
              <a:gd name="connsiteX117" fmla="*/ 3572466 w 4332364"/>
              <a:gd name="connsiteY117" fmla="*/ 2563474 h 2699057"/>
              <a:gd name="connsiteX118" fmla="*/ 3572466 w 4332364"/>
              <a:gd name="connsiteY118" fmla="*/ 2582392 h 2699057"/>
              <a:gd name="connsiteX119" fmla="*/ 3827867 w 4332364"/>
              <a:gd name="connsiteY119" fmla="*/ 2582392 h 2699057"/>
              <a:gd name="connsiteX120" fmla="*/ 3827867 w 4332364"/>
              <a:gd name="connsiteY120" fmla="*/ 2632842 h 2699057"/>
              <a:gd name="connsiteX121" fmla="*/ 3985522 w 4332364"/>
              <a:gd name="connsiteY121" fmla="*/ 2632842 h 2699057"/>
              <a:gd name="connsiteX122" fmla="*/ 3985522 w 4332364"/>
              <a:gd name="connsiteY122" fmla="*/ 2699057 h 2699057"/>
              <a:gd name="connsiteX123" fmla="*/ 4332364 w 4332364"/>
              <a:gd name="connsiteY123" fmla="*/ 2699057 h 2699057"/>
              <a:gd name="connsiteX0" fmla="*/ 0 w 4332364"/>
              <a:gd name="connsiteY0" fmla="*/ 0 h 2699057"/>
              <a:gd name="connsiteX1" fmla="*/ 72521 w 4332364"/>
              <a:gd name="connsiteY1" fmla="*/ 0 h 2699057"/>
              <a:gd name="connsiteX2" fmla="*/ 72521 w 4332364"/>
              <a:gd name="connsiteY2" fmla="*/ 25225 h 2699057"/>
              <a:gd name="connsiteX3" fmla="*/ 116664 w 4332364"/>
              <a:gd name="connsiteY3" fmla="*/ 25225 h 2699057"/>
              <a:gd name="connsiteX4" fmla="*/ 116664 w 4332364"/>
              <a:gd name="connsiteY4" fmla="*/ 78828 h 2699057"/>
              <a:gd name="connsiteX5" fmla="*/ 138736 w 4332364"/>
              <a:gd name="connsiteY5" fmla="*/ 78828 h 2699057"/>
              <a:gd name="connsiteX6" fmla="*/ 138736 w 4332364"/>
              <a:gd name="connsiteY6" fmla="*/ 116665 h 2699057"/>
              <a:gd name="connsiteX7" fmla="*/ 138736 w 4332364"/>
              <a:gd name="connsiteY7" fmla="*/ 116665 h 2699057"/>
              <a:gd name="connsiteX8" fmla="*/ 138736 w 4332364"/>
              <a:gd name="connsiteY8" fmla="*/ 157656 h 2699057"/>
              <a:gd name="connsiteX9" fmla="*/ 189186 w 4332364"/>
              <a:gd name="connsiteY9" fmla="*/ 157656 h 2699057"/>
              <a:gd name="connsiteX10" fmla="*/ 189186 w 4332364"/>
              <a:gd name="connsiteY10" fmla="*/ 167115 h 2699057"/>
              <a:gd name="connsiteX11" fmla="*/ 204951 w 4332364"/>
              <a:gd name="connsiteY11" fmla="*/ 167115 h 2699057"/>
              <a:gd name="connsiteX12" fmla="*/ 204951 w 4332364"/>
              <a:gd name="connsiteY12" fmla="*/ 223871 h 2699057"/>
              <a:gd name="connsiteX13" fmla="*/ 204951 w 4332364"/>
              <a:gd name="connsiteY13" fmla="*/ 223871 h 2699057"/>
              <a:gd name="connsiteX14" fmla="*/ 204951 w 4332364"/>
              <a:gd name="connsiteY14" fmla="*/ 268014 h 2699057"/>
              <a:gd name="connsiteX15" fmla="*/ 249095 w 4332364"/>
              <a:gd name="connsiteY15" fmla="*/ 268014 h 2699057"/>
              <a:gd name="connsiteX16" fmla="*/ 249095 w 4332364"/>
              <a:gd name="connsiteY16" fmla="*/ 312158 h 2699057"/>
              <a:gd name="connsiteX17" fmla="*/ 261707 w 4332364"/>
              <a:gd name="connsiteY17" fmla="*/ 312158 h 2699057"/>
              <a:gd name="connsiteX18" fmla="*/ 261707 w 4332364"/>
              <a:gd name="connsiteY18" fmla="*/ 413057 h 2699057"/>
              <a:gd name="connsiteX19" fmla="*/ 268013 w 4332364"/>
              <a:gd name="connsiteY19" fmla="*/ 413057 h 2699057"/>
              <a:gd name="connsiteX20" fmla="*/ 268013 w 4332364"/>
              <a:gd name="connsiteY20" fmla="*/ 684224 h 2699057"/>
              <a:gd name="connsiteX21" fmla="*/ 274319 w 4332364"/>
              <a:gd name="connsiteY21" fmla="*/ 677918 h 2699057"/>
              <a:gd name="connsiteX22" fmla="*/ 274319 w 4332364"/>
              <a:gd name="connsiteY22" fmla="*/ 718908 h 2699057"/>
              <a:gd name="connsiteX23" fmla="*/ 290085 w 4332364"/>
              <a:gd name="connsiteY23" fmla="*/ 718908 h 2699057"/>
              <a:gd name="connsiteX24" fmla="*/ 290085 w 4332364"/>
              <a:gd name="connsiteY24" fmla="*/ 753592 h 2699057"/>
              <a:gd name="connsiteX25" fmla="*/ 324769 w 4332364"/>
              <a:gd name="connsiteY25" fmla="*/ 753592 h 2699057"/>
              <a:gd name="connsiteX26" fmla="*/ 324769 w 4332364"/>
              <a:gd name="connsiteY26" fmla="*/ 781970 h 2699057"/>
              <a:gd name="connsiteX27" fmla="*/ 324769 w 4332364"/>
              <a:gd name="connsiteY27" fmla="*/ 781970 h 2699057"/>
              <a:gd name="connsiteX28" fmla="*/ 337382 w 4332364"/>
              <a:gd name="connsiteY28" fmla="*/ 794583 h 2699057"/>
              <a:gd name="connsiteX29" fmla="*/ 353147 w 4332364"/>
              <a:gd name="connsiteY29" fmla="*/ 810348 h 2699057"/>
              <a:gd name="connsiteX30" fmla="*/ 353147 w 4332364"/>
              <a:gd name="connsiteY30" fmla="*/ 860798 h 2699057"/>
              <a:gd name="connsiteX31" fmla="*/ 375219 w 4332364"/>
              <a:gd name="connsiteY31" fmla="*/ 860798 h 2699057"/>
              <a:gd name="connsiteX32" fmla="*/ 375219 w 4332364"/>
              <a:gd name="connsiteY32" fmla="*/ 892329 h 2699057"/>
              <a:gd name="connsiteX33" fmla="*/ 375219 w 4332364"/>
              <a:gd name="connsiteY33" fmla="*/ 892329 h 2699057"/>
              <a:gd name="connsiteX34" fmla="*/ 375219 w 4332364"/>
              <a:gd name="connsiteY34" fmla="*/ 923860 h 2699057"/>
              <a:gd name="connsiteX35" fmla="*/ 425669 w 4332364"/>
              <a:gd name="connsiteY35" fmla="*/ 923860 h 2699057"/>
              <a:gd name="connsiteX36" fmla="*/ 425669 w 4332364"/>
              <a:gd name="connsiteY36" fmla="*/ 952238 h 2699057"/>
              <a:gd name="connsiteX37" fmla="*/ 469812 w 4332364"/>
              <a:gd name="connsiteY37" fmla="*/ 952238 h 2699057"/>
              <a:gd name="connsiteX38" fmla="*/ 469812 w 4332364"/>
              <a:gd name="connsiteY38" fmla="*/ 983769 h 2699057"/>
              <a:gd name="connsiteX39" fmla="*/ 472965 w 4332364"/>
              <a:gd name="connsiteY39" fmla="*/ 983769 h 2699057"/>
              <a:gd name="connsiteX40" fmla="*/ 472965 w 4332364"/>
              <a:gd name="connsiteY40" fmla="*/ 1046831 h 2699057"/>
              <a:gd name="connsiteX41" fmla="*/ 504496 w 4332364"/>
              <a:gd name="connsiteY41" fmla="*/ 1046831 h 2699057"/>
              <a:gd name="connsiteX42" fmla="*/ 504496 w 4332364"/>
              <a:gd name="connsiteY42" fmla="*/ 1075209 h 2699057"/>
              <a:gd name="connsiteX43" fmla="*/ 542333 w 4332364"/>
              <a:gd name="connsiteY43" fmla="*/ 1075209 h 2699057"/>
              <a:gd name="connsiteX44" fmla="*/ 542333 w 4332364"/>
              <a:gd name="connsiteY44" fmla="*/ 1100434 h 2699057"/>
              <a:gd name="connsiteX45" fmla="*/ 573864 w 4332364"/>
              <a:gd name="connsiteY45" fmla="*/ 1100434 h 2699057"/>
              <a:gd name="connsiteX46" fmla="*/ 573864 w 4332364"/>
              <a:gd name="connsiteY46" fmla="*/ 1131965 h 2699057"/>
              <a:gd name="connsiteX47" fmla="*/ 602242 w 4332364"/>
              <a:gd name="connsiteY47" fmla="*/ 1131965 h 2699057"/>
              <a:gd name="connsiteX48" fmla="*/ 602242 w 4332364"/>
              <a:gd name="connsiteY48" fmla="*/ 1160342 h 2699057"/>
              <a:gd name="connsiteX49" fmla="*/ 624314 w 4332364"/>
              <a:gd name="connsiteY49" fmla="*/ 1160342 h 2699057"/>
              <a:gd name="connsiteX50" fmla="*/ 624314 w 4332364"/>
              <a:gd name="connsiteY50" fmla="*/ 1176108 h 2699057"/>
              <a:gd name="connsiteX51" fmla="*/ 665304 w 4332364"/>
              <a:gd name="connsiteY51" fmla="*/ 1176108 h 2699057"/>
              <a:gd name="connsiteX52" fmla="*/ 665304 w 4332364"/>
              <a:gd name="connsiteY52" fmla="*/ 1229711 h 2699057"/>
              <a:gd name="connsiteX53" fmla="*/ 690529 w 4332364"/>
              <a:gd name="connsiteY53" fmla="*/ 1229711 h 2699057"/>
              <a:gd name="connsiteX54" fmla="*/ 690529 w 4332364"/>
              <a:gd name="connsiteY54" fmla="*/ 1267548 h 2699057"/>
              <a:gd name="connsiteX55" fmla="*/ 734673 w 4332364"/>
              <a:gd name="connsiteY55" fmla="*/ 1267548 h 2699057"/>
              <a:gd name="connsiteX56" fmla="*/ 734673 w 4332364"/>
              <a:gd name="connsiteY56" fmla="*/ 1302232 h 2699057"/>
              <a:gd name="connsiteX57" fmla="*/ 759898 w 4332364"/>
              <a:gd name="connsiteY57" fmla="*/ 1302232 h 2699057"/>
              <a:gd name="connsiteX58" fmla="*/ 759898 w 4332364"/>
              <a:gd name="connsiteY58" fmla="*/ 1349529 h 2699057"/>
              <a:gd name="connsiteX59" fmla="*/ 936471 w 4332364"/>
              <a:gd name="connsiteY59" fmla="*/ 1349529 h 2699057"/>
              <a:gd name="connsiteX60" fmla="*/ 936471 w 4332364"/>
              <a:gd name="connsiteY60" fmla="*/ 1377907 h 2699057"/>
              <a:gd name="connsiteX61" fmla="*/ 983768 w 4332364"/>
              <a:gd name="connsiteY61" fmla="*/ 1377907 h 2699057"/>
              <a:gd name="connsiteX62" fmla="*/ 983768 w 4332364"/>
              <a:gd name="connsiteY62" fmla="*/ 1500878 h 2699057"/>
              <a:gd name="connsiteX63" fmla="*/ 1008993 w 4332364"/>
              <a:gd name="connsiteY63" fmla="*/ 1500878 h 2699057"/>
              <a:gd name="connsiteX64" fmla="*/ 1008993 w 4332364"/>
              <a:gd name="connsiteY64" fmla="*/ 1548174 h 2699057"/>
              <a:gd name="connsiteX65" fmla="*/ 1015299 w 4332364"/>
              <a:gd name="connsiteY65" fmla="*/ 1548174 h 2699057"/>
              <a:gd name="connsiteX66" fmla="*/ 1015299 w 4332364"/>
              <a:gd name="connsiteY66" fmla="*/ 1582858 h 2699057"/>
              <a:gd name="connsiteX67" fmla="*/ 1188720 w 4332364"/>
              <a:gd name="connsiteY67" fmla="*/ 1582858 h 2699057"/>
              <a:gd name="connsiteX68" fmla="*/ 1188720 w 4332364"/>
              <a:gd name="connsiteY68" fmla="*/ 1620696 h 2699057"/>
              <a:gd name="connsiteX69" fmla="*/ 1236016 w 4332364"/>
              <a:gd name="connsiteY69" fmla="*/ 1620696 h 2699057"/>
              <a:gd name="connsiteX70" fmla="*/ 1236016 w 4332364"/>
              <a:gd name="connsiteY70" fmla="*/ 1674298 h 2699057"/>
              <a:gd name="connsiteX71" fmla="*/ 1258088 w 4332364"/>
              <a:gd name="connsiteY71" fmla="*/ 1674298 h 2699057"/>
              <a:gd name="connsiteX72" fmla="*/ 1258088 w 4332364"/>
              <a:gd name="connsiteY72" fmla="*/ 1705829 h 2699057"/>
              <a:gd name="connsiteX73" fmla="*/ 1277007 w 4332364"/>
              <a:gd name="connsiteY73" fmla="*/ 1705829 h 2699057"/>
              <a:gd name="connsiteX74" fmla="*/ 1277007 w 4332364"/>
              <a:gd name="connsiteY74" fmla="*/ 1756279 h 2699057"/>
              <a:gd name="connsiteX75" fmla="*/ 1305384 w 4332364"/>
              <a:gd name="connsiteY75" fmla="*/ 1756279 h 2699057"/>
              <a:gd name="connsiteX76" fmla="*/ 1305384 w 4332364"/>
              <a:gd name="connsiteY76" fmla="*/ 1800422 h 2699057"/>
              <a:gd name="connsiteX77" fmla="*/ 1469346 w 4332364"/>
              <a:gd name="connsiteY77" fmla="*/ 1800422 h 2699057"/>
              <a:gd name="connsiteX78" fmla="*/ 1469346 w 4332364"/>
              <a:gd name="connsiteY78" fmla="*/ 1844566 h 2699057"/>
              <a:gd name="connsiteX79" fmla="*/ 1485111 w 4332364"/>
              <a:gd name="connsiteY79" fmla="*/ 1844566 h 2699057"/>
              <a:gd name="connsiteX80" fmla="*/ 1485111 w 4332364"/>
              <a:gd name="connsiteY80" fmla="*/ 1913934 h 2699057"/>
              <a:gd name="connsiteX81" fmla="*/ 1485111 w 4332364"/>
              <a:gd name="connsiteY81" fmla="*/ 1913934 h 2699057"/>
              <a:gd name="connsiteX82" fmla="*/ 1485111 w 4332364"/>
              <a:gd name="connsiteY82" fmla="*/ 1989609 h 2699057"/>
              <a:gd name="connsiteX83" fmla="*/ 1513489 w 4332364"/>
              <a:gd name="connsiteY83" fmla="*/ 1989609 h 2699057"/>
              <a:gd name="connsiteX84" fmla="*/ 1513489 w 4332364"/>
              <a:gd name="connsiteY84" fmla="*/ 1989609 h 2699057"/>
              <a:gd name="connsiteX85" fmla="*/ 1513489 w 4332364"/>
              <a:gd name="connsiteY85" fmla="*/ 2011680 h 2699057"/>
              <a:gd name="connsiteX86" fmla="*/ 1630154 w 4332364"/>
              <a:gd name="connsiteY86" fmla="*/ 2011680 h 2699057"/>
              <a:gd name="connsiteX87" fmla="*/ 1630154 w 4332364"/>
              <a:gd name="connsiteY87" fmla="*/ 2074742 h 2699057"/>
              <a:gd name="connsiteX88" fmla="*/ 1655379 w 4332364"/>
              <a:gd name="connsiteY88" fmla="*/ 2074742 h 2699057"/>
              <a:gd name="connsiteX89" fmla="*/ 1655379 w 4332364"/>
              <a:gd name="connsiteY89" fmla="*/ 2074742 h 2699057"/>
              <a:gd name="connsiteX90" fmla="*/ 1737360 w 4332364"/>
              <a:gd name="connsiteY90" fmla="*/ 2074742 h 2699057"/>
              <a:gd name="connsiteX91" fmla="*/ 1737360 w 4332364"/>
              <a:gd name="connsiteY91" fmla="*/ 2147264 h 2699057"/>
              <a:gd name="connsiteX92" fmla="*/ 1794115 w 4332364"/>
              <a:gd name="connsiteY92" fmla="*/ 2147264 h 2699057"/>
              <a:gd name="connsiteX93" fmla="*/ 1794115 w 4332364"/>
              <a:gd name="connsiteY93" fmla="*/ 2222938 h 2699057"/>
              <a:gd name="connsiteX94" fmla="*/ 2144110 w 4332364"/>
              <a:gd name="connsiteY94" fmla="*/ 2222938 h 2699057"/>
              <a:gd name="connsiteX95" fmla="*/ 2144110 w 4332364"/>
              <a:gd name="connsiteY95" fmla="*/ 2270235 h 2699057"/>
              <a:gd name="connsiteX96" fmla="*/ 2207172 w 4332364"/>
              <a:gd name="connsiteY96" fmla="*/ 2270235 h 2699057"/>
              <a:gd name="connsiteX97" fmla="*/ 2207172 w 4332364"/>
              <a:gd name="connsiteY97" fmla="*/ 2298613 h 2699057"/>
              <a:gd name="connsiteX98" fmla="*/ 2525635 w 4332364"/>
              <a:gd name="connsiteY98" fmla="*/ 2298613 h 2699057"/>
              <a:gd name="connsiteX99" fmla="*/ 2525635 w 4332364"/>
              <a:gd name="connsiteY99" fmla="*/ 2336450 h 2699057"/>
              <a:gd name="connsiteX100" fmla="*/ 2642300 w 4332364"/>
              <a:gd name="connsiteY100" fmla="*/ 2336450 h 2699057"/>
              <a:gd name="connsiteX101" fmla="*/ 2642300 w 4332364"/>
              <a:gd name="connsiteY101" fmla="*/ 2336450 h 2699057"/>
              <a:gd name="connsiteX102" fmla="*/ 2642300 w 4332364"/>
              <a:gd name="connsiteY102" fmla="*/ 2355369 h 2699057"/>
              <a:gd name="connsiteX103" fmla="*/ 2727434 w 4332364"/>
              <a:gd name="connsiteY103" fmla="*/ 2355369 h 2699057"/>
              <a:gd name="connsiteX104" fmla="*/ 2727434 w 4332364"/>
              <a:gd name="connsiteY104" fmla="*/ 2383747 h 2699057"/>
              <a:gd name="connsiteX105" fmla="*/ 2812568 w 4332364"/>
              <a:gd name="connsiteY105" fmla="*/ 2383747 h 2699057"/>
              <a:gd name="connsiteX106" fmla="*/ 2815721 w 4332364"/>
              <a:gd name="connsiteY106" fmla="*/ 2408971 h 2699057"/>
              <a:gd name="connsiteX107" fmla="*/ 2856712 w 4332364"/>
              <a:gd name="connsiteY107" fmla="*/ 2408971 h 2699057"/>
              <a:gd name="connsiteX108" fmla="*/ 2856711 w 4332364"/>
              <a:gd name="connsiteY108" fmla="*/ 2427890 h 2699057"/>
              <a:gd name="connsiteX109" fmla="*/ 2897702 w 4332364"/>
              <a:gd name="connsiteY109" fmla="*/ 2427890 h 2699057"/>
              <a:gd name="connsiteX110" fmla="*/ 2897702 w 4332364"/>
              <a:gd name="connsiteY110" fmla="*/ 2459421 h 2699057"/>
              <a:gd name="connsiteX111" fmla="*/ 2989142 w 4332364"/>
              <a:gd name="connsiteY111" fmla="*/ 2459421 h 2699057"/>
              <a:gd name="connsiteX112" fmla="*/ 2989142 w 4332364"/>
              <a:gd name="connsiteY112" fmla="*/ 2497258 h 2699057"/>
              <a:gd name="connsiteX113" fmla="*/ 3184634 w 4332364"/>
              <a:gd name="connsiteY113" fmla="*/ 2497258 h 2699057"/>
              <a:gd name="connsiteX114" fmla="*/ 3184634 w 4332364"/>
              <a:gd name="connsiteY114" fmla="*/ 2528789 h 2699057"/>
              <a:gd name="connsiteX115" fmla="*/ 3499944 w 4332364"/>
              <a:gd name="connsiteY115" fmla="*/ 2528789 h 2699057"/>
              <a:gd name="connsiteX116" fmla="*/ 3499944 w 4332364"/>
              <a:gd name="connsiteY116" fmla="*/ 2563474 h 2699057"/>
              <a:gd name="connsiteX117" fmla="*/ 3572466 w 4332364"/>
              <a:gd name="connsiteY117" fmla="*/ 2563474 h 2699057"/>
              <a:gd name="connsiteX118" fmla="*/ 3572466 w 4332364"/>
              <a:gd name="connsiteY118" fmla="*/ 2582392 h 2699057"/>
              <a:gd name="connsiteX119" fmla="*/ 3827867 w 4332364"/>
              <a:gd name="connsiteY119" fmla="*/ 2582392 h 2699057"/>
              <a:gd name="connsiteX120" fmla="*/ 3827867 w 4332364"/>
              <a:gd name="connsiteY120" fmla="*/ 2632842 h 2699057"/>
              <a:gd name="connsiteX121" fmla="*/ 3985522 w 4332364"/>
              <a:gd name="connsiteY121" fmla="*/ 2632842 h 2699057"/>
              <a:gd name="connsiteX122" fmla="*/ 3985522 w 4332364"/>
              <a:gd name="connsiteY122" fmla="*/ 2699057 h 2699057"/>
              <a:gd name="connsiteX123" fmla="*/ 4332364 w 4332364"/>
              <a:gd name="connsiteY123" fmla="*/ 2699057 h 2699057"/>
              <a:gd name="connsiteX0" fmla="*/ 0 w 4332364"/>
              <a:gd name="connsiteY0" fmla="*/ 0 h 2699057"/>
              <a:gd name="connsiteX1" fmla="*/ 72521 w 4332364"/>
              <a:gd name="connsiteY1" fmla="*/ 0 h 2699057"/>
              <a:gd name="connsiteX2" fmla="*/ 72521 w 4332364"/>
              <a:gd name="connsiteY2" fmla="*/ 25225 h 2699057"/>
              <a:gd name="connsiteX3" fmla="*/ 116664 w 4332364"/>
              <a:gd name="connsiteY3" fmla="*/ 25225 h 2699057"/>
              <a:gd name="connsiteX4" fmla="*/ 116664 w 4332364"/>
              <a:gd name="connsiteY4" fmla="*/ 78828 h 2699057"/>
              <a:gd name="connsiteX5" fmla="*/ 138736 w 4332364"/>
              <a:gd name="connsiteY5" fmla="*/ 78828 h 2699057"/>
              <a:gd name="connsiteX6" fmla="*/ 138736 w 4332364"/>
              <a:gd name="connsiteY6" fmla="*/ 116665 h 2699057"/>
              <a:gd name="connsiteX7" fmla="*/ 138736 w 4332364"/>
              <a:gd name="connsiteY7" fmla="*/ 116665 h 2699057"/>
              <a:gd name="connsiteX8" fmla="*/ 138736 w 4332364"/>
              <a:gd name="connsiteY8" fmla="*/ 157656 h 2699057"/>
              <a:gd name="connsiteX9" fmla="*/ 189186 w 4332364"/>
              <a:gd name="connsiteY9" fmla="*/ 157656 h 2699057"/>
              <a:gd name="connsiteX10" fmla="*/ 189186 w 4332364"/>
              <a:gd name="connsiteY10" fmla="*/ 167115 h 2699057"/>
              <a:gd name="connsiteX11" fmla="*/ 204951 w 4332364"/>
              <a:gd name="connsiteY11" fmla="*/ 167115 h 2699057"/>
              <a:gd name="connsiteX12" fmla="*/ 204951 w 4332364"/>
              <a:gd name="connsiteY12" fmla="*/ 223871 h 2699057"/>
              <a:gd name="connsiteX13" fmla="*/ 204951 w 4332364"/>
              <a:gd name="connsiteY13" fmla="*/ 223871 h 2699057"/>
              <a:gd name="connsiteX14" fmla="*/ 204951 w 4332364"/>
              <a:gd name="connsiteY14" fmla="*/ 268014 h 2699057"/>
              <a:gd name="connsiteX15" fmla="*/ 249095 w 4332364"/>
              <a:gd name="connsiteY15" fmla="*/ 268014 h 2699057"/>
              <a:gd name="connsiteX16" fmla="*/ 249095 w 4332364"/>
              <a:gd name="connsiteY16" fmla="*/ 312158 h 2699057"/>
              <a:gd name="connsiteX17" fmla="*/ 261707 w 4332364"/>
              <a:gd name="connsiteY17" fmla="*/ 312158 h 2699057"/>
              <a:gd name="connsiteX18" fmla="*/ 261707 w 4332364"/>
              <a:gd name="connsiteY18" fmla="*/ 413057 h 2699057"/>
              <a:gd name="connsiteX19" fmla="*/ 268013 w 4332364"/>
              <a:gd name="connsiteY19" fmla="*/ 413057 h 2699057"/>
              <a:gd name="connsiteX20" fmla="*/ 268013 w 4332364"/>
              <a:gd name="connsiteY20" fmla="*/ 684224 h 2699057"/>
              <a:gd name="connsiteX21" fmla="*/ 274319 w 4332364"/>
              <a:gd name="connsiteY21" fmla="*/ 677918 h 2699057"/>
              <a:gd name="connsiteX22" fmla="*/ 274319 w 4332364"/>
              <a:gd name="connsiteY22" fmla="*/ 718908 h 2699057"/>
              <a:gd name="connsiteX23" fmla="*/ 290085 w 4332364"/>
              <a:gd name="connsiteY23" fmla="*/ 718908 h 2699057"/>
              <a:gd name="connsiteX24" fmla="*/ 290085 w 4332364"/>
              <a:gd name="connsiteY24" fmla="*/ 753592 h 2699057"/>
              <a:gd name="connsiteX25" fmla="*/ 324769 w 4332364"/>
              <a:gd name="connsiteY25" fmla="*/ 753592 h 2699057"/>
              <a:gd name="connsiteX26" fmla="*/ 324769 w 4332364"/>
              <a:gd name="connsiteY26" fmla="*/ 781970 h 2699057"/>
              <a:gd name="connsiteX27" fmla="*/ 324769 w 4332364"/>
              <a:gd name="connsiteY27" fmla="*/ 781970 h 2699057"/>
              <a:gd name="connsiteX28" fmla="*/ 337382 w 4332364"/>
              <a:gd name="connsiteY28" fmla="*/ 794583 h 2699057"/>
              <a:gd name="connsiteX29" fmla="*/ 353147 w 4332364"/>
              <a:gd name="connsiteY29" fmla="*/ 810348 h 2699057"/>
              <a:gd name="connsiteX30" fmla="*/ 353147 w 4332364"/>
              <a:gd name="connsiteY30" fmla="*/ 860798 h 2699057"/>
              <a:gd name="connsiteX31" fmla="*/ 375219 w 4332364"/>
              <a:gd name="connsiteY31" fmla="*/ 860798 h 2699057"/>
              <a:gd name="connsiteX32" fmla="*/ 375219 w 4332364"/>
              <a:gd name="connsiteY32" fmla="*/ 892329 h 2699057"/>
              <a:gd name="connsiteX33" fmla="*/ 375219 w 4332364"/>
              <a:gd name="connsiteY33" fmla="*/ 892329 h 2699057"/>
              <a:gd name="connsiteX34" fmla="*/ 375219 w 4332364"/>
              <a:gd name="connsiteY34" fmla="*/ 923860 h 2699057"/>
              <a:gd name="connsiteX35" fmla="*/ 425669 w 4332364"/>
              <a:gd name="connsiteY35" fmla="*/ 923860 h 2699057"/>
              <a:gd name="connsiteX36" fmla="*/ 425669 w 4332364"/>
              <a:gd name="connsiteY36" fmla="*/ 952238 h 2699057"/>
              <a:gd name="connsiteX37" fmla="*/ 469812 w 4332364"/>
              <a:gd name="connsiteY37" fmla="*/ 952238 h 2699057"/>
              <a:gd name="connsiteX38" fmla="*/ 469812 w 4332364"/>
              <a:gd name="connsiteY38" fmla="*/ 983769 h 2699057"/>
              <a:gd name="connsiteX39" fmla="*/ 472965 w 4332364"/>
              <a:gd name="connsiteY39" fmla="*/ 983769 h 2699057"/>
              <a:gd name="connsiteX40" fmla="*/ 472965 w 4332364"/>
              <a:gd name="connsiteY40" fmla="*/ 1046831 h 2699057"/>
              <a:gd name="connsiteX41" fmla="*/ 504496 w 4332364"/>
              <a:gd name="connsiteY41" fmla="*/ 1046831 h 2699057"/>
              <a:gd name="connsiteX42" fmla="*/ 504496 w 4332364"/>
              <a:gd name="connsiteY42" fmla="*/ 1075209 h 2699057"/>
              <a:gd name="connsiteX43" fmla="*/ 542333 w 4332364"/>
              <a:gd name="connsiteY43" fmla="*/ 1075209 h 2699057"/>
              <a:gd name="connsiteX44" fmla="*/ 542333 w 4332364"/>
              <a:gd name="connsiteY44" fmla="*/ 1100434 h 2699057"/>
              <a:gd name="connsiteX45" fmla="*/ 573864 w 4332364"/>
              <a:gd name="connsiteY45" fmla="*/ 1100434 h 2699057"/>
              <a:gd name="connsiteX46" fmla="*/ 573864 w 4332364"/>
              <a:gd name="connsiteY46" fmla="*/ 1131965 h 2699057"/>
              <a:gd name="connsiteX47" fmla="*/ 602242 w 4332364"/>
              <a:gd name="connsiteY47" fmla="*/ 1131965 h 2699057"/>
              <a:gd name="connsiteX48" fmla="*/ 602242 w 4332364"/>
              <a:gd name="connsiteY48" fmla="*/ 1160342 h 2699057"/>
              <a:gd name="connsiteX49" fmla="*/ 624314 w 4332364"/>
              <a:gd name="connsiteY49" fmla="*/ 1160342 h 2699057"/>
              <a:gd name="connsiteX50" fmla="*/ 624314 w 4332364"/>
              <a:gd name="connsiteY50" fmla="*/ 1176108 h 2699057"/>
              <a:gd name="connsiteX51" fmla="*/ 665304 w 4332364"/>
              <a:gd name="connsiteY51" fmla="*/ 1176108 h 2699057"/>
              <a:gd name="connsiteX52" fmla="*/ 665304 w 4332364"/>
              <a:gd name="connsiteY52" fmla="*/ 1229711 h 2699057"/>
              <a:gd name="connsiteX53" fmla="*/ 690529 w 4332364"/>
              <a:gd name="connsiteY53" fmla="*/ 1229711 h 2699057"/>
              <a:gd name="connsiteX54" fmla="*/ 690529 w 4332364"/>
              <a:gd name="connsiteY54" fmla="*/ 1267548 h 2699057"/>
              <a:gd name="connsiteX55" fmla="*/ 734673 w 4332364"/>
              <a:gd name="connsiteY55" fmla="*/ 1267548 h 2699057"/>
              <a:gd name="connsiteX56" fmla="*/ 734673 w 4332364"/>
              <a:gd name="connsiteY56" fmla="*/ 1302232 h 2699057"/>
              <a:gd name="connsiteX57" fmla="*/ 759898 w 4332364"/>
              <a:gd name="connsiteY57" fmla="*/ 1302232 h 2699057"/>
              <a:gd name="connsiteX58" fmla="*/ 759898 w 4332364"/>
              <a:gd name="connsiteY58" fmla="*/ 1349529 h 2699057"/>
              <a:gd name="connsiteX59" fmla="*/ 936471 w 4332364"/>
              <a:gd name="connsiteY59" fmla="*/ 1349529 h 2699057"/>
              <a:gd name="connsiteX60" fmla="*/ 936471 w 4332364"/>
              <a:gd name="connsiteY60" fmla="*/ 1377907 h 2699057"/>
              <a:gd name="connsiteX61" fmla="*/ 983768 w 4332364"/>
              <a:gd name="connsiteY61" fmla="*/ 1377907 h 2699057"/>
              <a:gd name="connsiteX62" fmla="*/ 983768 w 4332364"/>
              <a:gd name="connsiteY62" fmla="*/ 1500878 h 2699057"/>
              <a:gd name="connsiteX63" fmla="*/ 1008993 w 4332364"/>
              <a:gd name="connsiteY63" fmla="*/ 1500878 h 2699057"/>
              <a:gd name="connsiteX64" fmla="*/ 1008993 w 4332364"/>
              <a:gd name="connsiteY64" fmla="*/ 1548174 h 2699057"/>
              <a:gd name="connsiteX65" fmla="*/ 1015299 w 4332364"/>
              <a:gd name="connsiteY65" fmla="*/ 1548174 h 2699057"/>
              <a:gd name="connsiteX66" fmla="*/ 1015299 w 4332364"/>
              <a:gd name="connsiteY66" fmla="*/ 1582858 h 2699057"/>
              <a:gd name="connsiteX67" fmla="*/ 1188720 w 4332364"/>
              <a:gd name="connsiteY67" fmla="*/ 1582858 h 2699057"/>
              <a:gd name="connsiteX68" fmla="*/ 1188720 w 4332364"/>
              <a:gd name="connsiteY68" fmla="*/ 1620696 h 2699057"/>
              <a:gd name="connsiteX69" fmla="*/ 1236016 w 4332364"/>
              <a:gd name="connsiteY69" fmla="*/ 1620696 h 2699057"/>
              <a:gd name="connsiteX70" fmla="*/ 1236016 w 4332364"/>
              <a:gd name="connsiteY70" fmla="*/ 1674298 h 2699057"/>
              <a:gd name="connsiteX71" fmla="*/ 1258088 w 4332364"/>
              <a:gd name="connsiteY71" fmla="*/ 1674298 h 2699057"/>
              <a:gd name="connsiteX72" fmla="*/ 1258088 w 4332364"/>
              <a:gd name="connsiteY72" fmla="*/ 1705829 h 2699057"/>
              <a:gd name="connsiteX73" fmla="*/ 1277007 w 4332364"/>
              <a:gd name="connsiteY73" fmla="*/ 1705829 h 2699057"/>
              <a:gd name="connsiteX74" fmla="*/ 1277007 w 4332364"/>
              <a:gd name="connsiteY74" fmla="*/ 1756279 h 2699057"/>
              <a:gd name="connsiteX75" fmla="*/ 1305384 w 4332364"/>
              <a:gd name="connsiteY75" fmla="*/ 1756279 h 2699057"/>
              <a:gd name="connsiteX76" fmla="*/ 1305384 w 4332364"/>
              <a:gd name="connsiteY76" fmla="*/ 1800422 h 2699057"/>
              <a:gd name="connsiteX77" fmla="*/ 1469346 w 4332364"/>
              <a:gd name="connsiteY77" fmla="*/ 1800422 h 2699057"/>
              <a:gd name="connsiteX78" fmla="*/ 1469346 w 4332364"/>
              <a:gd name="connsiteY78" fmla="*/ 1844566 h 2699057"/>
              <a:gd name="connsiteX79" fmla="*/ 1485111 w 4332364"/>
              <a:gd name="connsiteY79" fmla="*/ 1844566 h 2699057"/>
              <a:gd name="connsiteX80" fmla="*/ 1485111 w 4332364"/>
              <a:gd name="connsiteY80" fmla="*/ 1913934 h 2699057"/>
              <a:gd name="connsiteX81" fmla="*/ 1485111 w 4332364"/>
              <a:gd name="connsiteY81" fmla="*/ 1913934 h 2699057"/>
              <a:gd name="connsiteX82" fmla="*/ 1485111 w 4332364"/>
              <a:gd name="connsiteY82" fmla="*/ 1989609 h 2699057"/>
              <a:gd name="connsiteX83" fmla="*/ 1513489 w 4332364"/>
              <a:gd name="connsiteY83" fmla="*/ 1989609 h 2699057"/>
              <a:gd name="connsiteX84" fmla="*/ 1513489 w 4332364"/>
              <a:gd name="connsiteY84" fmla="*/ 1989609 h 2699057"/>
              <a:gd name="connsiteX85" fmla="*/ 1513489 w 4332364"/>
              <a:gd name="connsiteY85" fmla="*/ 2011680 h 2699057"/>
              <a:gd name="connsiteX86" fmla="*/ 1630154 w 4332364"/>
              <a:gd name="connsiteY86" fmla="*/ 2011680 h 2699057"/>
              <a:gd name="connsiteX87" fmla="*/ 1630154 w 4332364"/>
              <a:gd name="connsiteY87" fmla="*/ 2074742 h 2699057"/>
              <a:gd name="connsiteX88" fmla="*/ 1655379 w 4332364"/>
              <a:gd name="connsiteY88" fmla="*/ 2074742 h 2699057"/>
              <a:gd name="connsiteX89" fmla="*/ 1655379 w 4332364"/>
              <a:gd name="connsiteY89" fmla="*/ 2074742 h 2699057"/>
              <a:gd name="connsiteX90" fmla="*/ 1737360 w 4332364"/>
              <a:gd name="connsiteY90" fmla="*/ 2074742 h 2699057"/>
              <a:gd name="connsiteX91" fmla="*/ 1737360 w 4332364"/>
              <a:gd name="connsiteY91" fmla="*/ 2147264 h 2699057"/>
              <a:gd name="connsiteX92" fmla="*/ 1794115 w 4332364"/>
              <a:gd name="connsiteY92" fmla="*/ 2147264 h 2699057"/>
              <a:gd name="connsiteX93" fmla="*/ 1794115 w 4332364"/>
              <a:gd name="connsiteY93" fmla="*/ 2222938 h 2699057"/>
              <a:gd name="connsiteX94" fmla="*/ 2144110 w 4332364"/>
              <a:gd name="connsiteY94" fmla="*/ 2222938 h 2699057"/>
              <a:gd name="connsiteX95" fmla="*/ 2144110 w 4332364"/>
              <a:gd name="connsiteY95" fmla="*/ 2270235 h 2699057"/>
              <a:gd name="connsiteX96" fmla="*/ 2207172 w 4332364"/>
              <a:gd name="connsiteY96" fmla="*/ 2270235 h 2699057"/>
              <a:gd name="connsiteX97" fmla="*/ 2207172 w 4332364"/>
              <a:gd name="connsiteY97" fmla="*/ 2298613 h 2699057"/>
              <a:gd name="connsiteX98" fmla="*/ 2525635 w 4332364"/>
              <a:gd name="connsiteY98" fmla="*/ 2298613 h 2699057"/>
              <a:gd name="connsiteX99" fmla="*/ 2525635 w 4332364"/>
              <a:gd name="connsiteY99" fmla="*/ 2336450 h 2699057"/>
              <a:gd name="connsiteX100" fmla="*/ 2642300 w 4332364"/>
              <a:gd name="connsiteY100" fmla="*/ 2336450 h 2699057"/>
              <a:gd name="connsiteX101" fmla="*/ 2642300 w 4332364"/>
              <a:gd name="connsiteY101" fmla="*/ 2336450 h 2699057"/>
              <a:gd name="connsiteX102" fmla="*/ 2642300 w 4332364"/>
              <a:gd name="connsiteY102" fmla="*/ 2355369 h 2699057"/>
              <a:gd name="connsiteX103" fmla="*/ 2727434 w 4332364"/>
              <a:gd name="connsiteY103" fmla="*/ 2355369 h 2699057"/>
              <a:gd name="connsiteX104" fmla="*/ 2727434 w 4332364"/>
              <a:gd name="connsiteY104" fmla="*/ 2383747 h 2699057"/>
              <a:gd name="connsiteX105" fmla="*/ 2812568 w 4332364"/>
              <a:gd name="connsiteY105" fmla="*/ 2383747 h 2699057"/>
              <a:gd name="connsiteX106" fmla="*/ 2815721 w 4332364"/>
              <a:gd name="connsiteY106" fmla="*/ 2408971 h 2699057"/>
              <a:gd name="connsiteX107" fmla="*/ 2856712 w 4332364"/>
              <a:gd name="connsiteY107" fmla="*/ 2408971 h 2699057"/>
              <a:gd name="connsiteX108" fmla="*/ 2856711 w 4332364"/>
              <a:gd name="connsiteY108" fmla="*/ 2427890 h 2699057"/>
              <a:gd name="connsiteX109" fmla="*/ 2897702 w 4332364"/>
              <a:gd name="connsiteY109" fmla="*/ 2427890 h 2699057"/>
              <a:gd name="connsiteX110" fmla="*/ 2897702 w 4332364"/>
              <a:gd name="connsiteY110" fmla="*/ 2459421 h 2699057"/>
              <a:gd name="connsiteX111" fmla="*/ 2989142 w 4332364"/>
              <a:gd name="connsiteY111" fmla="*/ 2459421 h 2699057"/>
              <a:gd name="connsiteX112" fmla="*/ 2989142 w 4332364"/>
              <a:gd name="connsiteY112" fmla="*/ 2497258 h 2699057"/>
              <a:gd name="connsiteX113" fmla="*/ 3184634 w 4332364"/>
              <a:gd name="connsiteY113" fmla="*/ 2497258 h 2699057"/>
              <a:gd name="connsiteX114" fmla="*/ 3184634 w 4332364"/>
              <a:gd name="connsiteY114" fmla="*/ 2528789 h 2699057"/>
              <a:gd name="connsiteX115" fmla="*/ 3499944 w 4332364"/>
              <a:gd name="connsiteY115" fmla="*/ 2528789 h 2699057"/>
              <a:gd name="connsiteX116" fmla="*/ 3499944 w 4332364"/>
              <a:gd name="connsiteY116" fmla="*/ 2563474 h 2699057"/>
              <a:gd name="connsiteX117" fmla="*/ 3572466 w 4332364"/>
              <a:gd name="connsiteY117" fmla="*/ 2563474 h 2699057"/>
              <a:gd name="connsiteX118" fmla="*/ 3572466 w 4332364"/>
              <a:gd name="connsiteY118" fmla="*/ 2582392 h 2699057"/>
              <a:gd name="connsiteX119" fmla="*/ 3827867 w 4332364"/>
              <a:gd name="connsiteY119" fmla="*/ 2582392 h 2699057"/>
              <a:gd name="connsiteX120" fmla="*/ 3827867 w 4332364"/>
              <a:gd name="connsiteY120" fmla="*/ 2632842 h 2699057"/>
              <a:gd name="connsiteX121" fmla="*/ 3985522 w 4332364"/>
              <a:gd name="connsiteY121" fmla="*/ 2632842 h 2699057"/>
              <a:gd name="connsiteX122" fmla="*/ 3985522 w 4332364"/>
              <a:gd name="connsiteY122" fmla="*/ 2699057 h 2699057"/>
              <a:gd name="connsiteX123" fmla="*/ 4332364 w 4332364"/>
              <a:gd name="connsiteY123" fmla="*/ 2699057 h 2699057"/>
              <a:gd name="connsiteX0" fmla="*/ 0 w 4332364"/>
              <a:gd name="connsiteY0" fmla="*/ 0 h 2699057"/>
              <a:gd name="connsiteX1" fmla="*/ 72521 w 4332364"/>
              <a:gd name="connsiteY1" fmla="*/ 0 h 2699057"/>
              <a:gd name="connsiteX2" fmla="*/ 72521 w 4332364"/>
              <a:gd name="connsiteY2" fmla="*/ 25225 h 2699057"/>
              <a:gd name="connsiteX3" fmla="*/ 116664 w 4332364"/>
              <a:gd name="connsiteY3" fmla="*/ 25225 h 2699057"/>
              <a:gd name="connsiteX4" fmla="*/ 116664 w 4332364"/>
              <a:gd name="connsiteY4" fmla="*/ 78828 h 2699057"/>
              <a:gd name="connsiteX5" fmla="*/ 138736 w 4332364"/>
              <a:gd name="connsiteY5" fmla="*/ 78828 h 2699057"/>
              <a:gd name="connsiteX6" fmla="*/ 138736 w 4332364"/>
              <a:gd name="connsiteY6" fmla="*/ 116665 h 2699057"/>
              <a:gd name="connsiteX7" fmla="*/ 138736 w 4332364"/>
              <a:gd name="connsiteY7" fmla="*/ 116665 h 2699057"/>
              <a:gd name="connsiteX8" fmla="*/ 138736 w 4332364"/>
              <a:gd name="connsiteY8" fmla="*/ 157656 h 2699057"/>
              <a:gd name="connsiteX9" fmla="*/ 189186 w 4332364"/>
              <a:gd name="connsiteY9" fmla="*/ 157656 h 2699057"/>
              <a:gd name="connsiteX10" fmla="*/ 189186 w 4332364"/>
              <a:gd name="connsiteY10" fmla="*/ 167115 h 2699057"/>
              <a:gd name="connsiteX11" fmla="*/ 204951 w 4332364"/>
              <a:gd name="connsiteY11" fmla="*/ 167115 h 2699057"/>
              <a:gd name="connsiteX12" fmla="*/ 204951 w 4332364"/>
              <a:gd name="connsiteY12" fmla="*/ 223871 h 2699057"/>
              <a:gd name="connsiteX13" fmla="*/ 204951 w 4332364"/>
              <a:gd name="connsiteY13" fmla="*/ 223871 h 2699057"/>
              <a:gd name="connsiteX14" fmla="*/ 204951 w 4332364"/>
              <a:gd name="connsiteY14" fmla="*/ 268014 h 2699057"/>
              <a:gd name="connsiteX15" fmla="*/ 249095 w 4332364"/>
              <a:gd name="connsiteY15" fmla="*/ 268014 h 2699057"/>
              <a:gd name="connsiteX16" fmla="*/ 249095 w 4332364"/>
              <a:gd name="connsiteY16" fmla="*/ 312158 h 2699057"/>
              <a:gd name="connsiteX17" fmla="*/ 261707 w 4332364"/>
              <a:gd name="connsiteY17" fmla="*/ 312158 h 2699057"/>
              <a:gd name="connsiteX18" fmla="*/ 261707 w 4332364"/>
              <a:gd name="connsiteY18" fmla="*/ 413057 h 2699057"/>
              <a:gd name="connsiteX19" fmla="*/ 268013 w 4332364"/>
              <a:gd name="connsiteY19" fmla="*/ 413057 h 2699057"/>
              <a:gd name="connsiteX20" fmla="*/ 268013 w 4332364"/>
              <a:gd name="connsiteY20" fmla="*/ 684224 h 2699057"/>
              <a:gd name="connsiteX21" fmla="*/ 274319 w 4332364"/>
              <a:gd name="connsiteY21" fmla="*/ 677918 h 2699057"/>
              <a:gd name="connsiteX22" fmla="*/ 274319 w 4332364"/>
              <a:gd name="connsiteY22" fmla="*/ 718908 h 2699057"/>
              <a:gd name="connsiteX23" fmla="*/ 290085 w 4332364"/>
              <a:gd name="connsiteY23" fmla="*/ 718908 h 2699057"/>
              <a:gd name="connsiteX24" fmla="*/ 290085 w 4332364"/>
              <a:gd name="connsiteY24" fmla="*/ 753592 h 2699057"/>
              <a:gd name="connsiteX25" fmla="*/ 324769 w 4332364"/>
              <a:gd name="connsiteY25" fmla="*/ 753592 h 2699057"/>
              <a:gd name="connsiteX26" fmla="*/ 324769 w 4332364"/>
              <a:gd name="connsiteY26" fmla="*/ 781970 h 2699057"/>
              <a:gd name="connsiteX27" fmla="*/ 324769 w 4332364"/>
              <a:gd name="connsiteY27" fmla="*/ 781970 h 2699057"/>
              <a:gd name="connsiteX28" fmla="*/ 337382 w 4332364"/>
              <a:gd name="connsiteY28" fmla="*/ 794583 h 2699057"/>
              <a:gd name="connsiteX29" fmla="*/ 353147 w 4332364"/>
              <a:gd name="connsiteY29" fmla="*/ 810348 h 2699057"/>
              <a:gd name="connsiteX30" fmla="*/ 353147 w 4332364"/>
              <a:gd name="connsiteY30" fmla="*/ 860798 h 2699057"/>
              <a:gd name="connsiteX31" fmla="*/ 375219 w 4332364"/>
              <a:gd name="connsiteY31" fmla="*/ 860798 h 2699057"/>
              <a:gd name="connsiteX32" fmla="*/ 375219 w 4332364"/>
              <a:gd name="connsiteY32" fmla="*/ 892329 h 2699057"/>
              <a:gd name="connsiteX33" fmla="*/ 375219 w 4332364"/>
              <a:gd name="connsiteY33" fmla="*/ 892329 h 2699057"/>
              <a:gd name="connsiteX34" fmla="*/ 375219 w 4332364"/>
              <a:gd name="connsiteY34" fmla="*/ 923860 h 2699057"/>
              <a:gd name="connsiteX35" fmla="*/ 425669 w 4332364"/>
              <a:gd name="connsiteY35" fmla="*/ 923860 h 2699057"/>
              <a:gd name="connsiteX36" fmla="*/ 425669 w 4332364"/>
              <a:gd name="connsiteY36" fmla="*/ 952238 h 2699057"/>
              <a:gd name="connsiteX37" fmla="*/ 469812 w 4332364"/>
              <a:gd name="connsiteY37" fmla="*/ 952238 h 2699057"/>
              <a:gd name="connsiteX38" fmla="*/ 469812 w 4332364"/>
              <a:gd name="connsiteY38" fmla="*/ 983769 h 2699057"/>
              <a:gd name="connsiteX39" fmla="*/ 472965 w 4332364"/>
              <a:gd name="connsiteY39" fmla="*/ 983769 h 2699057"/>
              <a:gd name="connsiteX40" fmla="*/ 472965 w 4332364"/>
              <a:gd name="connsiteY40" fmla="*/ 1046831 h 2699057"/>
              <a:gd name="connsiteX41" fmla="*/ 504496 w 4332364"/>
              <a:gd name="connsiteY41" fmla="*/ 1046831 h 2699057"/>
              <a:gd name="connsiteX42" fmla="*/ 504496 w 4332364"/>
              <a:gd name="connsiteY42" fmla="*/ 1075209 h 2699057"/>
              <a:gd name="connsiteX43" fmla="*/ 542333 w 4332364"/>
              <a:gd name="connsiteY43" fmla="*/ 1075209 h 2699057"/>
              <a:gd name="connsiteX44" fmla="*/ 542333 w 4332364"/>
              <a:gd name="connsiteY44" fmla="*/ 1100434 h 2699057"/>
              <a:gd name="connsiteX45" fmla="*/ 573864 w 4332364"/>
              <a:gd name="connsiteY45" fmla="*/ 1100434 h 2699057"/>
              <a:gd name="connsiteX46" fmla="*/ 573864 w 4332364"/>
              <a:gd name="connsiteY46" fmla="*/ 1131965 h 2699057"/>
              <a:gd name="connsiteX47" fmla="*/ 602242 w 4332364"/>
              <a:gd name="connsiteY47" fmla="*/ 1131965 h 2699057"/>
              <a:gd name="connsiteX48" fmla="*/ 602242 w 4332364"/>
              <a:gd name="connsiteY48" fmla="*/ 1160342 h 2699057"/>
              <a:gd name="connsiteX49" fmla="*/ 624314 w 4332364"/>
              <a:gd name="connsiteY49" fmla="*/ 1160342 h 2699057"/>
              <a:gd name="connsiteX50" fmla="*/ 624314 w 4332364"/>
              <a:gd name="connsiteY50" fmla="*/ 1176108 h 2699057"/>
              <a:gd name="connsiteX51" fmla="*/ 665304 w 4332364"/>
              <a:gd name="connsiteY51" fmla="*/ 1176108 h 2699057"/>
              <a:gd name="connsiteX52" fmla="*/ 665304 w 4332364"/>
              <a:gd name="connsiteY52" fmla="*/ 1229711 h 2699057"/>
              <a:gd name="connsiteX53" fmla="*/ 690529 w 4332364"/>
              <a:gd name="connsiteY53" fmla="*/ 1229711 h 2699057"/>
              <a:gd name="connsiteX54" fmla="*/ 690529 w 4332364"/>
              <a:gd name="connsiteY54" fmla="*/ 1267548 h 2699057"/>
              <a:gd name="connsiteX55" fmla="*/ 734673 w 4332364"/>
              <a:gd name="connsiteY55" fmla="*/ 1267548 h 2699057"/>
              <a:gd name="connsiteX56" fmla="*/ 734673 w 4332364"/>
              <a:gd name="connsiteY56" fmla="*/ 1302232 h 2699057"/>
              <a:gd name="connsiteX57" fmla="*/ 759898 w 4332364"/>
              <a:gd name="connsiteY57" fmla="*/ 1302232 h 2699057"/>
              <a:gd name="connsiteX58" fmla="*/ 759898 w 4332364"/>
              <a:gd name="connsiteY58" fmla="*/ 1349529 h 2699057"/>
              <a:gd name="connsiteX59" fmla="*/ 936471 w 4332364"/>
              <a:gd name="connsiteY59" fmla="*/ 1349529 h 2699057"/>
              <a:gd name="connsiteX60" fmla="*/ 936471 w 4332364"/>
              <a:gd name="connsiteY60" fmla="*/ 1377907 h 2699057"/>
              <a:gd name="connsiteX61" fmla="*/ 983768 w 4332364"/>
              <a:gd name="connsiteY61" fmla="*/ 1377907 h 2699057"/>
              <a:gd name="connsiteX62" fmla="*/ 983768 w 4332364"/>
              <a:gd name="connsiteY62" fmla="*/ 1500878 h 2699057"/>
              <a:gd name="connsiteX63" fmla="*/ 1008993 w 4332364"/>
              <a:gd name="connsiteY63" fmla="*/ 1500878 h 2699057"/>
              <a:gd name="connsiteX64" fmla="*/ 1008993 w 4332364"/>
              <a:gd name="connsiteY64" fmla="*/ 1548174 h 2699057"/>
              <a:gd name="connsiteX65" fmla="*/ 1015299 w 4332364"/>
              <a:gd name="connsiteY65" fmla="*/ 1548174 h 2699057"/>
              <a:gd name="connsiteX66" fmla="*/ 1015299 w 4332364"/>
              <a:gd name="connsiteY66" fmla="*/ 1582858 h 2699057"/>
              <a:gd name="connsiteX67" fmla="*/ 1188720 w 4332364"/>
              <a:gd name="connsiteY67" fmla="*/ 1582858 h 2699057"/>
              <a:gd name="connsiteX68" fmla="*/ 1188720 w 4332364"/>
              <a:gd name="connsiteY68" fmla="*/ 1620696 h 2699057"/>
              <a:gd name="connsiteX69" fmla="*/ 1236016 w 4332364"/>
              <a:gd name="connsiteY69" fmla="*/ 1620696 h 2699057"/>
              <a:gd name="connsiteX70" fmla="*/ 1236016 w 4332364"/>
              <a:gd name="connsiteY70" fmla="*/ 1674298 h 2699057"/>
              <a:gd name="connsiteX71" fmla="*/ 1258088 w 4332364"/>
              <a:gd name="connsiteY71" fmla="*/ 1674298 h 2699057"/>
              <a:gd name="connsiteX72" fmla="*/ 1258088 w 4332364"/>
              <a:gd name="connsiteY72" fmla="*/ 1705829 h 2699057"/>
              <a:gd name="connsiteX73" fmla="*/ 1277007 w 4332364"/>
              <a:gd name="connsiteY73" fmla="*/ 1705829 h 2699057"/>
              <a:gd name="connsiteX74" fmla="*/ 1277007 w 4332364"/>
              <a:gd name="connsiteY74" fmla="*/ 1756279 h 2699057"/>
              <a:gd name="connsiteX75" fmla="*/ 1305384 w 4332364"/>
              <a:gd name="connsiteY75" fmla="*/ 1756279 h 2699057"/>
              <a:gd name="connsiteX76" fmla="*/ 1305384 w 4332364"/>
              <a:gd name="connsiteY76" fmla="*/ 1800422 h 2699057"/>
              <a:gd name="connsiteX77" fmla="*/ 1469346 w 4332364"/>
              <a:gd name="connsiteY77" fmla="*/ 1800422 h 2699057"/>
              <a:gd name="connsiteX78" fmla="*/ 1469346 w 4332364"/>
              <a:gd name="connsiteY78" fmla="*/ 1844566 h 2699057"/>
              <a:gd name="connsiteX79" fmla="*/ 1485111 w 4332364"/>
              <a:gd name="connsiteY79" fmla="*/ 1844566 h 2699057"/>
              <a:gd name="connsiteX80" fmla="*/ 1485111 w 4332364"/>
              <a:gd name="connsiteY80" fmla="*/ 1913934 h 2699057"/>
              <a:gd name="connsiteX81" fmla="*/ 1485111 w 4332364"/>
              <a:gd name="connsiteY81" fmla="*/ 1913934 h 2699057"/>
              <a:gd name="connsiteX82" fmla="*/ 1485111 w 4332364"/>
              <a:gd name="connsiteY82" fmla="*/ 1989609 h 2699057"/>
              <a:gd name="connsiteX83" fmla="*/ 1513489 w 4332364"/>
              <a:gd name="connsiteY83" fmla="*/ 1989609 h 2699057"/>
              <a:gd name="connsiteX84" fmla="*/ 1513489 w 4332364"/>
              <a:gd name="connsiteY84" fmla="*/ 1989609 h 2699057"/>
              <a:gd name="connsiteX85" fmla="*/ 1513489 w 4332364"/>
              <a:gd name="connsiteY85" fmla="*/ 2011680 h 2699057"/>
              <a:gd name="connsiteX86" fmla="*/ 1630154 w 4332364"/>
              <a:gd name="connsiteY86" fmla="*/ 2011680 h 2699057"/>
              <a:gd name="connsiteX87" fmla="*/ 1630154 w 4332364"/>
              <a:gd name="connsiteY87" fmla="*/ 2074742 h 2699057"/>
              <a:gd name="connsiteX88" fmla="*/ 1655379 w 4332364"/>
              <a:gd name="connsiteY88" fmla="*/ 2074742 h 2699057"/>
              <a:gd name="connsiteX89" fmla="*/ 1655379 w 4332364"/>
              <a:gd name="connsiteY89" fmla="*/ 2074742 h 2699057"/>
              <a:gd name="connsiteX90" fmla="*/ 1737360 w 4332364"/>
              <a:gd name="connsiteY90" fmla="*/ 2074742 h 2699057"/>
              <a:gd name="connsiteX91" fmla="*/ 1737360 w 4332364"/>
              <a:gd name="connsiteY91" fmla="*/ 2147264 h 2699057"/>
              <a:gd name="connsiteX92" fmla="*/ 1794115 w 4332364"/>
              <a:gd name="connsiteY92" fmla="*/ 2147264 h 2699057"/>
              <a:gd name="connsiteX93" fmla="*/ 1794115 w 4332364"/>
              <a:gd name="connsiteY93" fmla="*/ 2222938 h 2699057"/>
              <a:gd name="connsiteX94" fmla="*/ 2144110 w 4332364"/>
              <a:gd name="connsiteY94" fmla="*/ 2222938 h 2699057"/>
              <a:gd name="connsiteX95" fmla="*/ 2144110 w 4332364"/>
              <a:gd name="connsiteY95" fmla="*/ 2270235 h 2699057"/>
              <a:gd name="connsiteX96" fmla="*/ 2207172 w 4332364"/>
              <a:gd name="connsiteY96" fmla="*/ 2270235 h 2699057"/>
              <a:gd name="connsiteX97" fmla="*/ 2207172 w 4332364"/>
              <a:gd name="connsiteY97" fmla="*/ 2298613 h 2699057"/>
              <a:gd name="connsiteX98" fmla="*/ 2525635 w 4332364"/>
              <a:gd name="connsiteY98" fmla="*/ 2298613 h 2699057"/>
              <a:gd name="connsiteX99" fmla="*/ 2525635 w 4332364"/>
              <a:gd name="connsiteY99" fmla="*/ 2336450 h 2699057"/>
              <a:gd name="connsiteX100" fmla="*/ 2642300 w 4332364"/>
              <a:gd name="connsiteY100" fmla="*/ 2336450 h 2699057"/>
              <a:gd name="connsiteX101" fmla="*/ 2642300 w 4332364"/>
              <a:gd name="connsiteY101" fmla="*/ 2336450 h 2699057"/>
              <a:gd name="connsiteX102" fmla="*/ 2642300 w 4332364"/>
              <a:gd name="connsiteY102" fmla="*/ 2355369 h 2699057"/>
              <a:gd name="connsiteX103" fmla="*/ 2727434 w 4332364"/>
              <a:gd name="connsiteY103" fmla="*/ 2355369 h 2699057"/>
              <a:gd name="connsiteX104" fmla="*/ 2727434 w 4332364"/>
              <a:gd name="connsiteY104" fmla="*/ 2383747 h 2699057"/>
              <a:gd name="connsiteX105" fmla="*/ 2812568 w 4332364"/>
              <a:gd name="connsiteY105" fmla="*/ 2383747 h 2699057"/>
              <a:gd name="connsiteX106" fmla="*/ 2815721 w 4332364"/>
              <a:gd name="connsiteY106" fmla="*/ 2408971 h 2699057"/>
              <a:gd name="connsiteX107" fmla="*/ 2856712 w 4332364"/>
              <a:gd name="connsiteY107" fmla="*/ 2408971 h 2699057"/>
              <a:gd name="connsiteX108" fmla="*/ 2856711 w 4332364"/>
              <a:gd name="connsiteY108" fmla="*/ 2427890 h 2699057"/>
              <a:gd name="connsiteX109" fmla="*/ 2897702 w 4332364"/>
              <a:gd name="connsiteY109" fmla="*/ 2427890 h 2699057"/>
              <a:gd name="connsiteX110" fmla="*/ 2897702 w 4332364"/>
              <a:gd name="connsiteY110" fmla="*/ 2459421 h 2699057"/>
              <a:gd name="connsiteX111" fmla="*/ 2989142 w 4332364"/>
              <a:gd name="connsiteY111" fmla="*/ 2459421 h 2699057"/>
              <a:gd name="connsiteX112" fmla="*/ 2989142 w 4332364"/>
              <a:gd name="connsiteY112" fmla="*/ 2497258 h 2699057"/>
              <a:gd name="connsiteX113" fmla="*/ 3184634 w 4332364"/>
              <a:gd name="connsiteY113" fmla="*/ 2497258 h 2699057"/>
              <a:gd name="connsiteX114" fmla="*/ 3184634 w 4332364"/>
              <a:gd name="connsiteY114" fmla="*/ 2528789 h 2699057"/>
              <a:gd name="connsiteX115" fmla="*/ 3499944 w 4332364"/>
              <a:gd name="connsiteY115" fmla="*/ 2528789 h 2699057"/>
              <a:gd name="connsiteX116" fmla="*/ 3499944 w 4332364"/>
              <a:gd name="connsiteY116" fmla="*/ 2563474 h 2699057"/>
              <a:gd name="connsiteX117" fmla="*/ 3572466 w 4332364"/>
              <a:gd name="connsiteY117" fmla="*/ 2563474 h 2699057"/>
              <a:gd name="connsiteX118" fmla="*/ 3572466 w 4332364"/>
              <a:gd name="connsiteY118" fmla="*/ 2582392 h 2699057"/>
              <a:gd name="connsiteX119" fmla="*/ 3827867 w 4332364"/>
              <a:gd name="connsiteY119" fmla="*/ 2582392 h 2699057"/>
              <a:gd name="connsiteX120" fmla="*/ 3827867 w 4332364"/>
              <a:gd name="connsiteY120" fmla="*/ 2632842 h 2699057"/>
              <a:gd name="connsiteX121" fmla="*/ 3985522 w 4332364"/>
              <a:gd name="connsiteY121" fmla="*/ 2632842 h 2699057"/>
              <a:gd name="connsiteX122" fmla="*/ 3985522 w 4332364"/>
              <a:gd name="connsiteY122" fmla="*/ 2699057 h 2699057"/>
              <a:gd name="connsiteX123" fmla="*/ 4332364 w 4332364"/>
              <a:gd name="connsiteY123" fmla="*/ 2699057 h 26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332364" h="2699057">
                <a:moveTo>
                  <a:pt x="0" y="0"/>
                </a:moveTo>
                <a:lnTo>
                  <a:pt x="72521" y="0"/>
                </a:lnTo>
                <a:lnTo>
                  <a:pt x="72521" y="25225"/>
                </a:lnTo>
                <a:lnTo>
                  <a:pt x="116664" y="25225"/>
                </a:lnTo>
                <a:lnTo>
                  <a:pt x="116664" y="78828"/>
                </a:lnTo>
                <a:lnTo>
                  <a:pt x="138736" y="78828"/>
                </a:lnTo>
                <a:lnTo>
                  <a:pt x="138736" y="116665"/>
                </a:lnTo>
                <a:lnTo>
                  <a:pt x="138736" y="116665"/>
                </a:lnTo>
                <a:lnTo>
                  <a:pt x="138736" y="157656"/>
                </a:lnTo>
                <a:lnTo>
                  <a:pt x="189186" y="157656"/>
                </a:lnTo>
                <a:lnTo>
                  <a:pt x="189186" y="167115"/>
                </a:lnTo>
                <a:lnTo>
                  <a:pt x="204951" y="167115"/>
                </a:lnTo>
                <a:lnTo>
                  <a:pt x="204951" y="223871"/>
                </a:lnTo>
                <a:lnTo>
                  <a:pt x="204951" y="223871"/>
                </a:lnTo>
                <a:lnTo>
                  <a:pt x="204951" y="268014"/>
                </a:lnTo>
                <a:lnTo>
                  <a:pt x="249095" y="268014"/>
                </a:lnTo>
                <a:lnTo>
                  <a:pt x="249095" y="312158"/>
                </a:lnTo>
                <a:lnTo>
                  <a:pt x="261707" y="312158"/>
                </a:lnTo>
                <a:lnTo>
                  <a:pt x="261707" y="413057"/>
                </a:lnTo>
                <a:lnTo>
                  <a:pt x="268013" y="413057"/>
                </a:lnTo>
                <a:lnTo>
                  <a:pt x="268013" y="684224"/>
                </a:lnTo>
                <a:lnTo>
                  <a:pt x="274319" y="677918"/>
                </a:lnTo>
                <a:lnTo>
                  <a:pt x="274319" y="718908"/>
                </a:lnTo>
                <a:lnTo>
                  <a:pt x="290085" y="718908"/>
                </a:lnTo>
                <a:lnTo>
                  <a:pt x="290085" y="753592"/>
                </a:lnTo>
                <a:lnTo>
                  <a:pt x="324769" y="753592"/>
                </a:lnTo>
                <a:lnTo>
                  <a:pt x="324769" y="781970"/>
                </a:lnTo>
                <a:lnTo>
                  <a:pt x="324769" y="781970"/>
                </a:lnTo>
                <a:lnTo>
                  <a:pt x="337382" y="794583"/>
                </a:lnTo>
                <a:lnTo>
                  <a:pt x="353147" y="810348"/>
                </a:lnTo>
                <a:lnTo>
                  <a:pt x="353147" y="860798"/>
                </a:lnTo>
                <a:lnTo>
                  <a:pt x="375219" y="860798"/>
                </a:lnTo>
                <a:lnTo>
                  <a:pt x="375219" y="892329"/>
                </a:lnTo>
                <a:lnTo>
                  <a:pt x="375219" y="892329"/>
                </a:lnTo>
                <a:lnTo>
                  <a:pt x="375219" y="923860"/>
                </a:lnTo>
                <a:lnTo>
                  <a:pt x="425669" y="923860"/>
                </a:lnTo>
                <a:lnTo>
                  <a:pt x="425669" y="952238"/>
                </a:lnTo>
                <a:lnTo>
                  <a:pt x="469812" y="952238"/>
                </a:lnTo>
                <a:lnTo>
                  <a:pt x="469812" y="983769"/>
                </a:lnTo>
                <a:lnTo>
                  <a:pt x="472965" y="983769"/>
                </a:lnTo>
                <a:lnTo>
                  <a:pt x="472965" y="1046831"/>
                </a:lnTo>
                <a:lnTo>
                  <a:pt x="504496" y="1046831"/>
                </a:lnTo>
                <a:lnTo>
                  <a:pt x="504496" y="1075209"/>
                </a:lnTo>
                <a:lnTo>
                  <a:pt x="542333" y="1075209"/>
                </a:lnTo>
                <a:lnTo>
                  <a:pt x="542333" y="1100434"/>
                </a:lnTo>
                <a:lnTo>
                  <a:pt x="573864" y="1100434"/>
                </a:lnTo>
                <a:lnTo>
                  <a:pt x="573864" y="1131965"/>
                </a:lnTo>
                <a:lnTo>
                  <a:pt x="602242" y="1131965"/>
                </a:lnTo>
                <a:lnTo>
                  <a:pt x="602242" y="1160342"/>
                </a:lnTo>
                <a:lnTo>
                  <a:pt x="624314" y="1160342"/>
                </a:lnTo>
                <a:lnTo>
                  <a:pt x="624314" y="1176108"/>
                </a:lnTo>
                <a:lnTo>
                  <a:pt x="665304" y="1176108"/>
                </a:lnTo>
                <a:lnTo>
                  <a:pt x="665304" y="1229711"/>
                </a:lnTo>
                <a:lnTo>
                  <a:pt x="690529" y="1229711"/>
                </a:lnTo>
                <a:lnTo>
                  <a:pt x="690529" y="1267548"/>
                </a:lnTo>
                <a:lnTo>
                  <a:pt x="734673" y="1267548"/>
                </a:lnTo>
                <a:lnTo>
                  <a:pt x="734673" y="1302232"/>
                </a:lnTo>
                <a:lnTo>
                  <a:pt x="759898" y="1302232"/>
                </a:lnTo>
                <a:lnTo>
                  <a:pt x="759898" y="1349529"/>
                </a:lnTo>
                <a:lnTo>
                  <a:pt x="936471" y="1349529"/>
                </a:lnTo>
                <a:lnTo>
                  <a:pt x="936471" y="1377907"/>
                </a:lnTo>
                <a:lnTo>
                  <a:pt x="983768" y="1377907"/>
                </a:lnTo>
                <a:lnTo>
                  <a:pt x="983768" y="1500878"/>
                </a:lnTo>
                <a:lnTo>
                  <a:pt x="1008993" y="1500878"/>
                </a:lnTo>
                <a:lnTo>
                  <a:pt x="1008993" y="1548174"/>
                </a:lnTo>
                <a:lnTo>
                  <a:pt x="1015299" y="1548174"/>
                </a:lnTo>
                <a:lnTo>
                  <a:pt x="1015299" y="1582858"/>
                </a:lnTo>
                <a:lnTo>
                  <a:pt x="1188720" y="1582858"/>
                </a:lnTo>
                <a:lnTo>
                  <a:pt x="1188720" y="1620696"/>
                </a:lnTo>
                <a:lnTo>
                  <a:pt x="1236016" y="1620696"/>
                </a:lnTo>
                <a:lnTo>
                  <a:pt x="1236016" y="1674298"/>
                </a:lnTo>
                <a:lnTo>
                  <a:pt x="1258088" y="1674298"/>
                </a:lnTo>
                <a:lnTo>
                  <a:pt x="1258088" y="1705829"/>
                </a:lnTo>
                <a:lnTo>
                  <a:pt x="1277007" y="1705829"/>
                </a:lnTo>
                <a:lnTo>
                  <a:pt x="1277007" y="1756279"/>
                </a:lnTo>
                <a:lnTo>
                  <a:pt x="1305384" y="1756279"/>
                </a:lnTo>
                <a:lnTo>
                  <a:pt x="1305384" y="1800422"/>
                </a:lnTo>
                <a:lnTo>
                  <a:pt x="1469346" y="1800422"/>
                </a:lnTo>
                <a:lnTo>
                  <a:pt x="1469346" y="1844566"/>
                </a:lnTo>
                <a:lnTo>
                  <a:pt x="1485111" y="1844566"/>
                </a:lnTo>
                <a:lnTo>
                  <a:pt x="1485111" y="1913934"/>
                </a:lnTo>
                <a:lnTo>
                  <a:pt x="1485111" y="1913934"/>
                </a:lnTo>
                <a:lnTo>
                  <a:pt x="1485111" y="1989609"/>
                </a:lnTo>
                <a:lnTo>
                  <a:pt x="1513489" y="1989609"/>
                </a:lnTo>
                <a:lnTo>
                  <a:pt x="1513489" y="1989609"/>
                </a:lnTo>
                <a:lnTo>
                  <a:pt x="1513489" y="2011680"/>
                </a:lnTo>
                <a:lnTo>
                  <a:pt x="1630154" y="2011680"/>
                </a:lnTo>
                <a:lnTo>
                  <a:pt x="1630154" y="2074742"/>
                </a:lnTo>
                <a:lnTo>
                  <a:pt x="1655379" y="2074742"/>
                </a:lnTo>
                <a:lnTo>
                  <a:pt x="1655379" y="2074742"/>
                </a:lnTo>
                <a:lnTo>
                  <a:pt x="1737360" y="2074742"/>
                </a:lnTo>
                <a:lnTo>
                  <a:pt x="1737360" y="2147264"/>
                </a:lnTo>
                <a:lnTo>
                  <a:pt x="1794115" y="2147264"/>
                </a:lnTo>
                <a:lnTo>
                  <a:pt x="1794115" y="2222938"/>
                </a:lnTo>
                <a:lnTo>
                  <a:pt x="2144110" y="2222938"/>
                </a:lnTo>
                <a:lnTo>
                  <a:pt x="2144110" y="2270235"/>
                </a:lnTo>
                <a:lnTo>
                  <a:pt x="2207172" y="2270235"/>
                </a:lnTo>
                <a:lnTo>
                  <a:pt x="2207172" y="2298613"/>
                </a:lnTo>
                <a:lnTo>
                  <a:pt x="2525635" y="2298613"/>
                </a:lnTo>
                <a:lnTo>
                  <a:pt x="2525635" y="2336450"/>
                </a:lnTo>
                <a:lnTo>
                  <a:pt x="2642300" y="2336450"/>
                </a:lnTo>
                <a:lnTo>
                  <a:pt x="2642300" y="2336450"/>
                </a:lnTo>
                <a:lnTo>
                  <a:pt x="2642300" y="2355369"/>
                </a:lnTo>
                <a:lnTo>
                  <a:pt x="2727434" y="2355369"/>
                </a:lnTo>
                <a:lnTo>
                  <a:pt x="2727434" y="2383747"/>
                </a:lnTo>
                <a:cubicBezTo>
                  <a:pt x="2755812" y="2383747"/>
                  <a:pt x="2797854" y="2379543"/>
                  <a:pt x="2812568" y="2383747"/>
                </a:cubicBezTo>
                <a:cubicBezTo>
                  <a:pt x="2827282" y="2387951"/>
                  <a:pt x="2808364" y="2404767"/>
                  <a:pt x="2815721" y="2408971"/>
                </a:cubicBezTo>
                <a:cubicBezTo>
                  <a:pt x="2823078" y="2413175"/>
                  <a:pt x="2849880" y="2405818"/>
                  <a:pt x="2856712" y="2408971"/>
                </a:cubicBezTo>
                <a:cubicBezTo>
                  <a:pt x="2863544" y="2412124"/>
                  <a:pt x="2850405" y="2421584"/>
                  <a:pt x="2856711" y="2427890"/>
                </a:cubicBezTo>
                <a:lnTo>
                  <a:pt x="2897702" y="2427890"/>
                </a:lnTo>
                <a:lnTo>
                  <a:pt x="2897702" y="2459421"/>
                </a:lnTo>
                <a:lnTo>
                  <a:pt x="2989142" y="2459421"/>
                </a:lnTo>
                <a:lnTo>
                  <a:pt x="2989142" y="2497258"/>
                </a:lnTo>
                <a:lnTo>
                  <a:pt x="3184634" y="2497258"/>
                </a:lnTo>
                <a:lnTo>
                  <a:pt x="3184634" y="2528789"/>
                </a:lnTo>
                <a:lnTo>
                  <a:pt x="3499944" y="2528789"/>
                </a:lnTo>
                <a:lnTo>
                  <a:pt x="3499944" y="2563474"/>
                </a:lnTo>
                <a:lnTo>
                  <a:pt x="3572466" y="2563474"/>
                </a:lnTo>
                <a:lnTo>
                  <a:pt x="3572466" y="2582392"/>
                </a:lnTo>
                <a:lnTo>
                  <a:pt x="3827867" y="2582392"/>
                </a:lnTo>
                <a:lnTo>
                  <a:pt x="3827867" y="2632842"/>
                </a:lnTo>
                <a:lnTo>
                  <a:pt x="3985522" y="2632842"/>
                </a:lnTo>
                <a:lnTo>
                  <a:pt x="3985522" y="2699057"/>
                </a:lnTo>
                <a:lnTo>
                  <a:pt x="4332364" y="2699057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17" name="Straight Connector 616">
            <a:extLst>
              <a:ext uri="{FF2B5EF4-FFF2-40B4-BE49-F238E27FC236}">
                <a16:creationId xmlns:a16="http://schemas.microsoft.com/office/drawing/2014/main" xmlns="" id="{26D9F8CD-D0B7-4A58-86A8-C46940C717EC}"/>
              </a:ext>
            </a:extLst>
          </p:cNvPr>
          <p:cNvCxnSpPr>
            <a:cxnSpLocks/>
          </p:cNvCxnSpPr>
          <p:nvPr/>
        </p:nvCxnSpPr>
        <p:spPr bwMode="auto">
          <a:xfrm>
            <a:off x="2808128" y="3131318"/>
            <a:ext cx="287067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8" name="TextBox 617">
            <a:extLst>
              <a:ext uri="{FF2B5EF4-FFF2-40B4-BE49-F238E27FC236}">
                <a16:creationId xmlns:a16="http://schemas.microsoft.com/office/drawing/2014/main" xmlns="" id="{CD9D3F73-8BF6-49CD-A838-21D0972F600C}"/>
              </a:ext>
            </a:extLst>
          </p:cNvPr>
          <p:cNvSpPr txBox="1"/>
          <p:nvPr/>
        </p:nvSpPr>
        <p:spPr bwMode="auto">
          <a:xfrm>
            <a:off x="4611636" y="2171487"/>
            <a:ext cx="8146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Ibrutinib</a:t>
            </a:r>
          </a:p>
        </p:txBody>
      </p:sp>
      <p:sp>
        <p:nvSpPr>
          <p:cNvPr id="619" name="TextBox 618">
            <a:extLst>
              <a:ext uri="{FF2B5EF4-FFF2-40B4-BE49-F238E27FC236}">
                <a16:creationId xmlns:a16="http://schemas.microsoft.com/office/drawing/2014/main" xmlns="" id="{E8EC3BF9-C25E-4138-A2B2-205D026A5B06}"/>
              </a:ext>
            </a:extLst>
          </p:cNvPr>
          <p:cNvSpPr txBox="1"/>
          <p:nvPr/>
        </p:nvSpPr>
        <p:spPr bwMode="auto">
          <a:xfrm>
            <a:off x="4194336" y="3916909"/>
            <a:ext cx="1147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Chlorambucil</a:t>
            </a:r>
          </a:p>
        </p:txBody>
      </p:sp>
      <p:graphicFrame>
        <p:nvGraphicFramePr>
          <p:cNvPr id="620" name="Table 619">
            <a:extLst>
              <a:ext uri="{FF2B5EF4-FFF2-40B4-BE49-F238E27FC236}">
                <a16:creationId xmlns:a16="http://schemas.microsoft.com/office/drawing/2014/main" xmlns="" id="{4E782425-436A-4994-957B-AC6D610DD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21185221"/>
              </p:ext>
            </p:extLst>
          </p:nvPr>
        </p:nvGraphicFramePr>
        <p:xfrm>
          <a:off x="6751768" y="3515289"/>
          <a:ext cx="3822970" cy="1249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1326">
                  <a:extLst>
                    <a:ext uri="{9D8B030D-6E8A-4147-A177-3AD203B41FA5}">
                      <a16:colId xmlns:a16="http://schemas.microsoft.com/office/drawing/2014/main" xmlns="" val="3646378234"/>
                    </a:ext>
                  </a:extLst>
                </a:gridCol>
                <a:gridCol w="1167321">
                  <a:extLst>
                    <a:ext uri="{9D8B030D-6E8A-4147-A177-3AD203B41FA5}">
                      <a16:colId xmlns:a16="http://schemas.microsoft.com/office/drawing/2014/main" xmlns="" val="1014876656"/>
                    </a:ext>
                  </a:extLst>
                </a:gridCol>
                <a:gridCol w="1274323">
                  <a:extLst>
                    <a:ext uri="{9D8B030D-6E8A-4147-A177-3AD203B41FA5}">
                      <a16:colId xmlns:a16="http://schemas.microsoft.com/office/drawing/2014/main" xmlns="" val="26344676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</a:rPr>
                        <a:t>Ibrutinib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</a:rPr>
                        <a:t>Chlorambucil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4309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mOS, mos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508782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HR (95% CI)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0.450 (0.266-0.761)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4726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E1471D"/>
                          </a:solidFill>
                          <a:latin typeface="Calibri" panose="020F0502020204030204" pitchFamily="34" charset="0"/>
                        </a:rPr>
                        <a:t>5-yr OS rate, %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7082761"/>
                  </a:ext>
                </a:extLst>
              </a:tr>
            </a:tbl>
          </a:graphicData>
        </a:graphic>
      </p:graphicFrame>
      <p:sp>
        <p:nvSpPr>
          <p:cNvPr id="685" name="TextBox 684">
            <a:extLst>
              <a:ext uri="{FF2B5EF4-FFF2-40B4-BE49-F238E27FC236}">
                <a16:creationId xmlns:a16="http://schemas.microsoft.com/office/drawing/2014/main" xmlns="" id="{5A6208D8-399F-48F6-9F25-90B25DA6594F}"/>
              </a:ext>
            </a:extLst>
          </p:cNvPr>
          <p:cNvSpPr txBox="1"/>
          <p:nvPr/>
        </p:nvSpPr>
        <p:spPr bwMode="auto">
          <a:xfrm>
            <a:off x="8839779" y="4924613"/>
            <a:ext cx="5565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Mos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EA2679D-2948-49DE-BE24-A7C17F666850}"/>
              </a:ext>
            </a:extLst>
          </p:cNvPr>
          <p:cNvGrpSpPr/>
          <p:nvPr/>
        </p:nvGrpSpPr>
        <p:grpSpPr>
          <a:xfrm>
            <a:off x="5902559" y="1512255"/>
            <a:ext cx="5869843" cy="3524050"/>
            <a:chOff x="5902305" y="1182492"/>
            <a:chExt cx="6113489" cy="4018787"/>
          </a:xfrm>
        </p:grpSpPr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xmlns="" id="{390A4D9F-9401-43D5-8551-5488C79F2B9B}"/>
                </a:ext>
              </a:extLst>
            </p:cNvPr>
            <p:cNvSpPr/>
            <p:nvPr/>
          </p:nvSpPr>
          <p:spPr bwMode="auto">
            <a:xfrm>
              <a:off x="6551212" y="1345222"/>
              <a:ext cx="5281163" cy="3539355"/>
            </a:xfrm>
            <a:custGeom>
              <a:avLst/>
              <a:gdLst>
                <a:gd name="connsiteX0" fmla="*/ 0 w 4600322"/>
                <a:gd name="connsiteY0" fmla="*/ 0 h 3083066"/>
                <a:gd name="connsiteX1" fmla="*/ 0 w 4600322"/>
                <a:gd name="connsiteY1" fmla="*/ 3083066 h 3083066"/>
                <a:gd name="connsiteX2" fmla="*/ 4600322 w 4600322"/>
                <a:gd name="connsiteY2" fmla="*/ 3083066 h 308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0322" h="3083066">
                  <a:moveTo>
                    <a:pt x="0" y="0"/>
                  </a:moveTo>
                  <a:lnTo>
                    <a:pt x="0" y="3083066"/>
                  </a:lnTo>
                  <a:lnTo>
                    <a:pt x="4600322" y="3083066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622" name="Straight Connector 621">
              <a:extLst>
                <a:ext uri="{FF2B5EF4-FFF2-40B4-BE49-F238E27FC236}">
                  <a16:creationId xmlns:a16="http://schemas.microsoft.com/office/drawing/2014/main" xmlns="" id="{EB9FF90F-5147-4EF9-991A-CECF6932B657}"/>
                </a:ext>
              </a:extLst>
            </p:cNvPr>
            <p:cNvCxnSpPr/>
            <p:nvPr/>
          </p:nvCxnSpPr>
          <p:spPr bwMode="auto">
            <a:xfrm>
              <a:off x="6472249" y="1359156"/>
              <a:ext cx="7896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3" name="Straight Connector 622">
              <a:extLst>
                <a:ext uri="{FF2B5EF4-FFF2-40B4-BE49-F238E27FC236}">
                  <a16:creationId xmlns:a16="http://schemas.microsoft.com/office/drawing/2014/main" xmlns="" id="{A51C5963-6649-4B9E-893A-CF78E10AD256}"/>
                </a:ext>
              </a:extLst>
            </p:cNvPr>
            <p:cNvCxnSpPr/>
            <p:nvPr/>
          </p:nvCxnSpPr>
          <p:spPr bwMode="auto">
            <a:xfrm>
              <a:off x="6472249" y="2054331"/>
              <a:ext cx="7896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4" name="Straight Connector 623">
              <a:extLst>
                <a:ext uri="{FF2B5EF4-FFF2-40B4-BE49-F238E27FC236}">
                  <a16:creationId xmlns:a16="http://schemas.microsoft.com/office/drawing/2014/main" xmlns="" id="{1D399AEF-81EA-4E05-8A7D-DB673643695C}"/>
                </a:ext>
              </a:extLst>
            </p:cNvPr>
            <p:cNvCxnSpPr/>
            <p:nvPr/>
          </p:nvCxnSpPr>
          <p:spPr bwMode="auto">
            <a:xfrm>
              <a:off x="6472249" y="2746410"/>
              <a:ext cx="7896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5" name="Straight Connector 624">
              <a:extLst>
                <a:ext uri="{FF2B5EF4-FFF2-40B4-BE49-F238E27FC236}">
                  <a16:creationId xmlns:a16="http://schemas.microsoft.com/office/drawing/2014/main" xmlns="" id="{CC66E222-C9C3-46EC-A0F8-A4EDE6648945}"/>
                </a:ext>
              </a:extLst>
            </p:cNvPr>
            <p:cNvCxnSpPr/>
            <p:nvPr/>
          </p:nvCxnSpPr>
          <p:spPr bwMode="auto">
            <a:xfrm>
              <a:off x="6472249" y="3453971"/>
              <a:ext cx="7896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6" name="Straight Connector 625">
              <a:extLst>
                <a:ext uri="{FF2B5EF4-FFF2-40B4-BE49-F238E27FC236}">
                  <a16:creationId xmlns:a16="http://schemas.microsoft.com/office/drawing/2014/main" xmlns="" id="{D8C47E3D-DF64-4CB3-B3A7-186532793F71}"/>
                </a:ext>
              </a:extLst>
            </p:cNvPr>
            <p:cNvCxnSpPr/>
            <p:nvPr/>
          </p:nvCxnSpPr>
          <p:spPr bwMode="auto">
            <a:xfrm>
              <a:off x="6472249" y="4167726"/>
              <a:ext cx="7896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7" name="Straight Connector 626">
              <a:extLst>
                <a:ext uri="{FF2B5EF4-FFF2-40B4-BE49-F238E27FC236}">
                  <a16:creationId xmlns:a16="http://schemas.microsoft.com/office/drawing/2014/main" xmlns="" id="{C94F7426-3A2A-4BF2-A962-855191A0D7A8}"/>
                </a:ext>
              </a:extLst>
            </p:cNvPr>
            <p:cNvCxnSpPr/>
            <p:nvPr/>
          </p:nvCxnSpPr>
          <p:spPr bwMode="auto">
            <a:xfrm>
              <a:off x="6472249" y="4884577"/>
              <a:ext cx="7896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28" name="Group 627">
              <a:extLst>
                <a:ext uri="{FF2B5EF4-FFF2-40B4-BE49-F238E27FC236}">
                  <a16:creationId xmlns:a16="http://schemas.microsoft.com/office/drawing/2014/main" xmlns="" id="{0343ED47-4DBE-418A-AC49-5E4C680E06D2}"/>
                </a:ext>
              </a:extLst>
            </p:cNvPr>
            <p:cNvGrpSpPr/>
            <p:nvPr/>
          </p:nvGrpSpPr>
          <p:grpSpPr>
            <a:xfrm>
              <a:off x="6551987" y="4879928"/>
              <a:ext cx="5276522" cy="78963"/>
              <a:chOff x="1121422" y="4915908"/>
              <a:chExt cx="4596279" cy="68783"/>
            </a:xfrm>
          </p:grpSpPr>
          <p:cxnSp>
            <p:nvCxnSpPr>
              <p:cNvPr id="629" name="Straight Connector 628">
                <a:extLst>
                  <a:ext uri="{FF2B5EF4-FFF2-40B4-BE49-F238E27FC236}">
                    <a16:creationId xmlns:a16="http://schemas.microsoft.com/office/drawing/2014/main" xmlns="" id="{3207B885-B174-45FD-B33E-CD54F803167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087030" y="4950300"/>
                <a:ext cx="68783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0" name="Straight Connector 629">
                <a:extLst>
                  <a:ext uri="{FF2B5EF4-FFF2-40B4-BE49-F238E27FC236}">
                    <a16:creationId xmlns:a16="http://schemas.microsoft.com/office/drawing/2014/main" xmlns="" id="{18DC4458-BBC5-4450-A8A1-9218B07756E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286868" y="4950300"/>
                <a:ext cx="68783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1" name="Straight Connector 630">
                <a:extLst>
                  <a:ext uri="{FF2B5EF4-FFF2-40B4-BE49-F238E27FC236}">
                    <a16:creationId xmlns:a16="http://schemas.microsoft.com/office/drawing/2014/main" xmlns="" id="{D57A56CB-7A6B-41B1-A169-932D2506E98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486706" y="4950300"/>
                <a:ext cx="68783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2" name="Straight Connector 631">
                <a:extLst>
                  <a:ext uri="{FF2B5EF4-FFF2-40B4-BE49-F238E27FC236}">
                    <a16:creationId xmlns:a16="http://schemas.microsoft.com/office/drawing/2014/main" xmlns="" id="{A96DB532-0C0E-41AB-B86E-7457F9F9962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686544" y="4950300"/>
                <a:ext cx="68783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3" name="Straight Connector 632">
                <a:extLst>
                  <a:ext uri="{FF2B5EF4-FFF2-40B4-BE49-F238E27FC236}">
                    <a16:creationId xmlns:a16="http://schemas.microsoft.com/office/drawing/2014/main" xmlns="" id="{7A47FDE1-AF8E-4040-B640-A20CF544BE7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886382" y="4950300"/>
                <a:ext cx="68783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4" name="Straight Connector 633">
                <a:extLst>
                  <a:ext uri="{FF2B5EF4-FFF2-40B4-BE49-F238E27FC236}">
                    <a16:creationId xmlns:a16="http://schemas.microsoft.com/office/drawing/2014/main" xmlns="" id="{227CA5E1-DC0B-41F9-84DC-20AB3E23B7A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2086220" y="4950300"/>
                <a:ext cx="68783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5" name="Straight Connector 634">
                <a:extLst>
                  <a:ext uri="{FF2B5EF4-FFF2-40B4-BE49-F238E27FC236}">
                    <a16:creationId xmlns:a16="http://schemas.microsoft.com/office/drawing/2014/main" xmlns="" id="{C6DCA909-0CA9-4007-B83F-082EEB8E6D4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2286058" y="4950300"/>
                <a:ext cx="68783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6" name="Straight Connector 635">
                <a:extLst>
                  <a:ext uri="{FF2B5EF4-FFF2-40B4-BE49-F238E27FC236}">
                    <a16:creationId xmlns:a16="http://schemas.microsoft.com/office/drawing/2014/main" xmlns="" id="{DB5CF41E-FFB6-4D58-99FF-127692EAF39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2485896" y="4950300"/>
                <a:ext cx="68783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7" name="Straight Connector 636">
                <a:extLst>
                  <a:ext uri="{FF2B5EF4-FFF2-40B4-BE49-F238E27FC236}">
                    <a16:creationId xmlns:a16="http://schemas.microsoft.com/office/drawing/2014/main" xmlns="" id="{3A8158DF-FB8D-415B-81F7-323BFC79FB5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2685734" y="4950300"/>
                <a:ext cx="68783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8" name="Straight Connector 637">
                <a:extLst>
                  <a:ext uri="{FF2B5EF4-FFF2-40B4-BE49-F238E27FC236}">
                    <a16:creationId xmlns:a16="http://schemas.microsoft.com/office/drawing/2014/main" xmlns="" id="{4919F6F3-9A46-4ED5-BC0B-A95D3CDE86F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2885572" y="4950300"/>
                <a:ext cx="68783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9" name="Straight Connector 638">
                <a:extLst>
                  <a:ext uri="{FF2B5EF4-FFF2-40B4-BE49-F238E27FC236}">
                    <a16:creationId xmlns:a16="http://schemas.microsoft.com/office/drawing/2014/main" xmlns="" id="{67C809BE-05E3-4344-A151-D016588A40F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3085410" y="4950300"/>
                <a:ext cx="68783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0" name="Straight Connector 639">
                <a:extLst>
                  <a:ext uri="{FF2B5EF4-FFF2-40B4-BE49-F238E27FC236}">
                    <a16:creationId xmlns:a16="http://schemas.microsoft.com/office/drawing/2014/main" xmlns="" id="{6755D13D-DA89-49AB-ADF5-0C7903AB237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3285248" y="4950300"/>
                <a:ext cx="68783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1" name="Straight Connector 640">
                <a:extLst>
                  <a:ext uri="{FF2B5EF4-FFF2-40B4-BE49-F238E27FC236}">
                    <a16:creationId xmlns:a16="http://schemas.microsoft.com/office/drawing/2014/main" xmlns="" id="{BE61DE47-1A6E-4D38-89C6-3E74F450C71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3485086" y="4950300"/>
                <a:ext cx="68783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2" name="Straight Connector 641">
                <a:extLst>
                  <a:ext uri="{FF2B5EF4-FFF2-40B4-BE49-F238E27FC236}">
                    <a16:creationId xmlns:a16="http://schemas.microsoft.com/office/drawing/2014/main" xmlns="" id="{5E65403D-DFDC-47B9-AB8B-09379D816AD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3684924" y="4950300"/>
                <a:ext cx="68783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3" name="Straight Connector 642">
                <a:extLst>
                  <a:ext uri="{FF2B5EF4-FFF2-40B4-BE49-F238E27FC236}">
                    <a16:creationId xmlns:a16="http://schemas.microsoft.com/office/drawing/2014/main" xmlns="" id="{D5A8D038-15F6-446C-9E4A-8B0E7D8FC3E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3884762" y="4950300"/>
                <a:ext cx="68783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4" name="Straight Connector 643">
                <a:extLst>
                  <a:ext uri="{FF2B5EF4-FFF2-40B4-BE49-F238E27FC236}">
                    <a16:creationId xmlns:a16="http://schemas.microsoft.com/office/drawing/2014/main" xmlns="" id="{89EE119B-806D-4A85-B94C-588D8487EF0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084600" y="4950300"/>
                <a:ext cx="68783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5" name="Straight Connector 644">
                <a:extLst>
                  <a:ext uri="{FF2B5EF4-FFF2-40B4-BE49-F238E27FC236}">
                    <a16:creationId xmlns:a16="http://schemas.microsoft.com/office/drawing/2014/main" xmlns="" id="{CC49BACF-B8D8-42B3-956E-3B6B80D2064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284438" y="4950300"/>
                <a:ext cx="68783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6" name="Straight Connector 645">
                <a:extLst>
                  <a:ext uri="{FF2B5EF4-FFF2-40B4-BE49-F238E27FC236}">
                    <a16:creationId xmlns:a16="http://schemas.microsoft.com/office/drawing/2014/main" xmlns="" id="{E7BCF390-94BB-4E97-BD55-CCEC6F9CB43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484276" y="4950300"/>
                <a:ext cx="68783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7" name="Straight Connector 646">
                <a:extLst>
                  <a:ext uri="{FF2B5EF4-FFF2-40B4-BE49-F238E27FC236}">
                    <a16:creationId xmlns:a16="http://schemas.microsoft.com/office/drawing/2014/main" xmlns="" id="{8DAC40C9-2262-46C1-818A-ECA3941FC1A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684114" y="4950300"/>
                <a:ext cx="68783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8" name="Straight Connector 647">
                <a:extLst>
                  <a:ext uri="{FF2B5EF4-FFF2-40B4-BE49-F238E27FC236}">
                    <a16:creationId xmlns:a16="http://schemas.microsoft.com/office/drawing/2014/main" xmlns="" id="{22EC07B6-7D1E-4710-ABDC-CA033B5353E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883952" y="4950300"/>
                <a:ext cx="68783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9" name="Straight Connector 648">
                <a:extLst>
                  <a:ext uri="{FF2B5EF4-FFF2-40B4-BE49-F238E27FC236}">
                    <a16:creationId xmlns:a16="http://schemas.microsoft.com/office/drawing/2014/main" xmlns="" id="{D367DBD2-1AA4-40DE-877D-92098111E8D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5083790" y="4950300"/>
                <a:ext cx="68783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0" name="Straight Connector 649">
                <a:extLst>
                  <a:ext uri="{FF2B5EF4-FFF2-40B4-BE49-F238E27FC236}">
                    <a16:creationId xmlns:a16="http://schemas.microsoft.com/office/drawing/2014/main" xmlns="" id="{D0A036A2-0F90-4BEE-BF03-1DAEF881926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5283628" y="4950300"/>
                <a:ext cx="68783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1" name="Straight Connector 650">
                <a:extLst>
                  <a:ext uri="{FF2B5EF4-FFF2-40B4-BE49-F238E27FC236}">
                    <a16:creationId xmlns:a16="http://schemas.microsoft.com/office/drawing/2014/main" xmlns="" id="{1A5620A8-C548-4A1D-B1A7-8DE014DBD7F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5483466" y="4950300"/>
                <a:ext cx="68783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2" name="Straight Connector 651">
                <a:extLst>
                  <a:ext uri="{FF2B5EF4-FFF2-40B4-BE49-F238E27FC236}">
                    <a16:creationId xmlns:a16="http://schemas.microsoft.com/office/drawing/2014/main" xmlns="" id="{04B8FD74-6A95-4D8D-92A1-C83CBDE8C9D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5683309" y="4950300"/>
                <a:ext cx="68783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xmlns="" id="{616E8F0C-2C09-4D23-AB95-211F456F17B6}"/>
                </a:ext>
              </a:extLst>
            </p:cNvPr>
            <p:cNvSpPr txBox="1"/>
            <p:nvPr/>
          </p:nvSpPr>
          <p:spPr bwMode="auto">
            <a:xfrm>
              <a:off x="6092433" y="1182492"/>
              <a:ext cx="4587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100</a:t>
              </a:r>
            </a:p>
          </p:txBody>
        </p:sp>
        <p:sp>
          <p:nvSpPr>
            <p:cNvPr id="654" name="TextBox 653">
              <a:extLst>
                <a:ext uri="{FF2B5EF4-FFF2-40B4-BE49-F238E27FC236}">
                  <a16:creationId xmlns:a16="http://schemas.microsoft.com/office/drawing/2014/main" xmlns="" id="{11BA66A9-1E54-4305-A6E1-867C7ACFBC2F}"/>
                </a:ext>
              </a:extLst>
            </p:cNvPr>
            <p:cNvSpPr txBox="1"/>
            <p:nvPr/>
          </p:nvSpPr>
          <p:spPr bwMode="auto">
            <a:xfrm>
              <a:off x="6155882" y="1870729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80</a:t>
              </a:r>
            </a:p>
          </p:txBody>
        </p:sp>
        <p:sp>
          <p:nvSpPr>
            <p:cNvPr id="655" name="TextBox 654">
              <a:extLst>
                <a:ext uri="{FF2B5EF4-FFF2-40B4-BE49-F238E27FC236}">
                  <a16:creationId xmlns:a16="http://schemas.microsoft.com/office/drawing/2014/main" xmlns="" id="{AF61CB84-93D3-4DA1-B073-719BE0CC750E}"/>
                </a:ext>
              </a:extLst>
            </p:cNvPr>
            <p:cNvSpPr txBox="1"/>
            <p:nvPr/>
          </p:nvSpPr>
          <p:spPr bwMode="auto">
            <a:xfrm>
              <a:off x="6155882" y="2569746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60</a:t>
              </a:r>
            </a:p>
          </p:txBody>
        </p:sp>
        <p:sp>
          <p:nvSpPr>
            <p:cNvPr id="656" name="TextBox 655">
              <a:extLst>
                <a:ext uri="{FF2B5EF4-FFF2-40B4-BE49-F238E27FC236}">
                  <a16:creationId xmlns:a16="http://schemas.microsoft.com/office/drawing/2014/main" xmlns="" id="{1D119BB1-8855-48ED-9D2A-D308D387C60B}"/>
                </a:ext>
              </a:extLst>
            </p:cNvPr>
            <p:cNvSpPr txBox="1"/>
            <p:nvPr/>
          </p:nvSpPr>
          <p:spPr bwMode="auto">
            <a:xfrm>
              <a:off x="6172835" y="3285614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40</a:t>
              </a:r>
            </a:p>
          </p:txBody>
        </p:sp>
        <p:sp>
          <p:nvSpPr>
            <p:cNvPr id="657" name="TextBox 656">
              <a:extLst>
                <a:ext uri="{FF2B5EF4-FFF2-40B4-BE49-F238E27FC236}">
                  <a16:creationId xmlns:a16="http://schemas.microsoft.com/office/drawing/2014/main" xmlns="" id="{DDF84724-45B1-432A-A3A2-485652D1F062}"/>
                </a:ext>
              </a:extLst>
            </p:cNvPr>
            <p:cNvSpPr txBox="1"/>
            <p:nvPr/>
          </p:nvSpPr>
          <p:spPr bwMode="auto">
            <a:xfrm>
              <a:off x="6144913" y="3989491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20</a:t>
              </a:r>
            </a:p>
          </p:txBody>
        </p:sp>
        <p:sp>
          <p:nvSpPr>
            <p:cNvPr id="658" name="TextBox 657">
              <a:extLst>
                <a:ext uri="{FF2B5EF4-FFF2-40B4-BE49-F238E27FC236}">
                  <a16:creationId xmlns:a16="http://schemas.microsoft.com/office/drawing/2014/main" xmlns="" id="{2C15AF76-1612-43B9-93FE-B5A7F95F96C4}"/>
                </a:ext>
              </a:extLst>
            </p:cNvPr>
            <p:cNvSpPr txBox="1"/>
            <p:nvPr/>
          </p:nvSpPr>
          <p:spPr bwMode="auto">
            <a:xfrm>
              <a:off x="6236284" y="4701244"/>
              <a:ext cx="27603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659" name="TextBox 658">
              <a:extLst>
                <a:ext uri="{FF2B5EF4-FFF2-40B4-BE49-F238E27FC236}">
                  <a16:creationId xmlns:a16="http://schemas.microsoft.com/office/drawing/2014/main" xmlns="" id="{DB3494E9-254F-4A1F-B8AB-6ADD174C68FD}"/>
                </a:ext>
              </a:extLst>
            </p:cNvPr>
            <p:cNvSpPr txBox="1"/>
            <p:nvPr/>
          </p:nvSpPr>
          <p:spPr bwMode="auto">
            <a:xfrm>
              <a:off x="6407707" y="4876199"/>
              <a:ext cx="276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660" name="TextBox 659">
              <a:extLst>
                <a:ext uri="{FF2B5EF4-FFF2-40B4-BE49-F238E27FC236}">
                  <a16:creationId xmlns:a16="http://schemas.microsoft.com/office/drawing/2014/main" xmlns="" id="{DD049101-EB6F-4BE4-9BFE-B46616D48CD7}"/>
                </a:ext>
              </a:extLst>
            </p:cNvPr>
            <p:cNvSpPr txBox="1"/>
            <p:nvPr/>
          </p:nvSpPr>
          <p:spPr bwMode="auto">
            <a:xfrm>
              <a:off x="6647834" y="4887298"/>
              <a:ext cx="276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661" name="TextBox 660">
              <a:extLst>
                <a:ext uri="{FF2B5EF4-FFF2-40B4-BE49-F238E27FC236}">
                  <a16:creationId xmlns:a16="http://schemas.microsoft.com/office/drawing/2014/main" xmlns="" id="{0FFAA8E0-B51B-463F-8EAE-6B72B799A920}"/>
                </a:ext>
              </a:extLst>
            </p:cNvPr>
            <p:cNvSpPr txBox="1"/>
            <p:nvPr/>
          </p:nvSpPr>
          <p:spPr bwMode="auto">
            <a:xfrm>
              <a:off x="6872788" y="4889362"/>
              <a:ext cx="276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662" name="TextBox 661">
              <a:extLst>
                <a:ext uri="{FF2B5EF4-FFF2-40B4-BE49-F238E27FC236}">
                  <a16:creationId xmlns:a16="http://schemas.microsoft.com/office/drawing/2014/main" xmlns="" id="{43C8CF5A-E484-4214-B48B-74C6324ECD83}"/>
                </a:ext>
              </a:extLst>
            </p:cNvPr>
            <p:cNvSpPr txBox="1"/>
            <p:nvPr/>
          </p:nvSpPr>
          <p:spPr bwMode="auto">
            <a:xfrm>
              <a:off x="7109164" y="4892508"/>
              <a:ext cx="276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663" name="TextBox 662">
              <a:extLst>
                <a:ext uri="{FF2B5EF4-FFF2-40B4-BE49-F238E27FC236}">
                  <a16:creationId xmlns:a16="http://schemas.microsoft.com/office/drawing/2014/main" xmlns="" id="{5A9EC2FC-05AE-42CE-9E13-A11D4B3B97F1}"/>
                </a:ext>
              </a:extLst>
            </p:cNvPr>
            <p:cNvSpPr txBox="1"/>
            <p:nvPr/>
          </p:nvSpPr>
          <p:spPr bwMode="auto">
            <a:xfrm>
              <a:off x="7289333" y="4889449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12</a:t>
              </a:r>
            </a:p>
          </p:txBody>
        </p:sp>
        <p:sp>
          <p:nvSpPr>
            <p:cNvPr id="664" name="TextBox 663">
              <a:extLst>
                <a:ext uri="{FF2B5EF4-FFF2-40B4-BE49-F238E27FC236}">
                  <a16:creationId xmlns:a16="http://schemas.microsoft.com/office/drawing/2014/main" xmlns="" id="{2213B5F6-9F8F-4CAE-A171-8E6149181195}"/>
                </a:ext>
              </a:extLst>
            </p:cNvPr>
            <p:cNvSpPr txBox="1"/>
            <p:nvPr/>
          </p:nvSpPr>
          <p:spPr bwMode="auto">
            <a:xfrm>
              <a:off x="7513151" y="4886304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15</a:t>
              </a:r>
            </a:p>
          </p:txBody>
        </p:sp>
        <p:cxnSp>
          <p:nvCxnSpPr>
            <p:cNvPr id="665" name="Straight Connector 664">
              <a:extLst>
                <a:ext uri="{FF2B5EF4-FFF2-40B4-BE49-F238E27FC236}">
                  <a16:creationId xmlns:a16="http://schemas.microsoft.com/office/drawing/2014/main" xmlns="" id="{8C91077E-23B8-43D4-BB1B-C29A618FAE10}"/>
                </a:ext>
              </a:extLst>
            </p:cNvPr>
            <p:cNvCxnSpPr/>
            <p:nvPr/>
          </p:nvCxnSpPr>
          <p:spPr bwMode="auto">
            <a:xfrm>
              <a:off x="7858992" y="4885571"/>
              <a:ext cx="7896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6" name="TextBox 665">
              <a:extLst>
                <a:ext uri="{FF2B5EF4-FFF2-40B4-BE49-F238E27FC236}">
                  <a16:creationId xmlns:a16="http://schemas.microsoft.com/office/drawing/2014/main" xmlns="" id="{8D2A9F3F-62FB-4CA0-B405-06638C07F3D5}"/>
                </a:ext>
              </a:extLst>
            </p:cNvPr>
            <p:cNvSpPr txBox="1"/>
            <p:nvPr/>
          </p:nvSpPr>
          <p:spPr bwMode="auto">
            <a:xfrm>
              <a:off x="7748767" y="487719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18</a:t>
              </a:r>
            </a:p>
          </p:txBody>
        </p:sp>
        <p:sp>
          <p:nvSpPr>
            <p:cNvPr id="667" name="TextBox 666">
              <a:extLst>
                <a:ext uri="{FF2B5EF4-FFF2-40B4-BE49-F238E27FC236}">
                  <a16:creationId xmlns:a16="http://schemas.microsoft.com/office/drawing/2014/main" xmlns="" id="{1EB772E4-A873-4B23-960D-884A4EDF6A94}"/>
                </a:ext>
              </a:extLst>
            </p:cNvPr>
            <p:cNvSpPr txBox="1"/>
            <p:nvPr/>
          </p:nvSpPr>
          <p:spPr bwMode="auto">
            <a:xfrm>
              <a:off x="7988894" y="4888292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21</a:t>
              </a:r>
            </a:p>
          </p:txBody>
        </p:sp>
        <p:sp>
          <p:nvSpPr>
            <p:cNvPr id="668" name="TextBox 667">
              <a:extLst>
                <a:ext uri="{FF2B5EF4-FFF2-40B4-BE49-F238E27FC236}">
                  <a16:creationId xmlns:a16="http://schemas.microsoft.com/office/drawing/2014/main" xmlns="" id="{D630A588-6133-4FF7-ACAE-AF9F05746AE0}"/>
                </a:ext>
              </a:extLst>
            </p:cNvPr>
            <p:cNvSpPr txBox="1"/>
            <p:nvPr/>
          </p:nvSpPr>
          <p:spPr bwMode="auto">
            <a:xfrm>
              <a:off x="8213848" y="4890356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24</a:t>
              </a:r>
            </a:p>
          </p:txBody>
        </p:sp>
        <p:sp>
          <p:nvSpPr>
            <p:cNvPr id="669" name="TextBox 668">
              <a:extLst>
                <a:ext uri="{FF2B5EF4-FFF2-40B4-BE49-F238E27FC236}">
                  <a16:creationId xmlns:a16="http://schemas.microsoft.com/office/drawing/2014/main" xmlns="" id="{604E0D76-2952-4E91-B6B5-BAA3149A4630}"/>
                </a:ext>
              </a:extLst>
            </p:cNvPr>
            <p:cNvSpPr txBox="1"/>
            <p:nvPr/>
          </p:nvSpPr>
          <p:spPr bwMode="auto">
            <a:xfrm>
              <a:off x="8450224" y="4893502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27</a:t>
              </a:r>
            </a:p>
          </p:txBody>
        </p:sp>
        <p:sp>
          <p:nvSpPr>
            <p:cNvPr id="670" name="TextBox 669">
              <a:extLst>
                <a:ext uri="{FF2B5EF4-FFF2-40B4-BE49-F238E27FC236}">
                  <a16:creationId xmlns:a16="http://schemas.microsoft.com/office/drawing/2014/main" xmlns="" id="{2B87F24D-2090-475C-984C-FA11195E46C1}"/>
                </a:ext>
              </a:extLst>
            </p:cNvPr>
            <p:cNvSpPr txBox="1"/>
            <p:nvPr/>
          </p:nvSpPr>
          <p:spPr bwMode="auto">
            <a:xfrm>
              <a:off x="8676077" y="489044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30</a:t>
              </a:r>
            </a:p>
          </p:txBody>
        </p:sp>
        <p:sp>
          <p:nvSpPr>
            <p:cNvPr id="671" name="TextBox 670">
              <a:extLst>
                <a:ext uri="{FF2B5EF4-FFF2-40B4-BE49-F238E27FC236}">
                  <a16:creationId xmlns:a16="http://schemas.microsoft.com/office/drawing/2014/main" xmlns="" id="{32E49DAB-920B-4411-A361-B3869C30EA48}"/>
                </a:ext>
              </a:extLst>
            </p:cNvPr>
            <p:cNvSpPr txBox="1"/>
            <p:nvPr/>
          </p:nvSpPr>
          <p:spPr bwMode="auto">
            <a:xfrm>
              <a:off x="8899894" y="4887298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33</a:t>
              </a:r>
            </a:p>
          </p:txBody>
        </p:sp>
        <p:sp>
          <p:nvSpPr>
            <p:cNvPr id="672" name="TextBox 671">
              <a:extLst>
                <a:ext uri="{FF2B5EF4-FFF2-40B4-BE49-F238E27FC236}">
                  <a16:creationId xmlns:a16="http://schemas.microsoft.com/office/drawing/2014/main" xmlns="" id="{74096D5B-B0E7-451E-8890-271C017E26BC}"/>
                </a:ext>
              </a:extLst>
            </p:cNvPr>
            <p:cNvSpPr txBox="1"/>
            <p:nvPr/>
          </p:nvSpPr>
          <p:spPr bwMode="auto">
            <a:xfrm>
              <a:off x="9118130" y="487826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36</a:t>
              </a:r>
            </a:p>
          </p:txBody>
        </p:sp>
        <p:sp>
          <p:nvSpPr>
            <p:cNvPr id="673" name="TextBox 672">
              <a:extLst>
                <a:ext uri="{FF2B5EF4-FFF2-40B4-BE49-F238E27FC236}">
                  <a16:creationId xmlns:a16="http://schemas.microsoft.com/office/drawing/2014/main" xmlns="" id="{B5CE2C32-7C36-4546-8A5B-53D4C44901ED}"/>
                </a:ext>
              </a:extLst>
            </p:cNvPr>
            <p:cNvSpPr txBox="1"/>
            <p:nvPr/>
          </p:nvSpPr>
          <p:spPr bwMode="auto">
            <a:xfrm>
              <a:off x="9354506" y="4881409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39</a:t>
              </a:r>
            </a:p>
          </p:txBody>
        </p:sp>
        <p:sp>
          <p:nvSpPr>
            <p:cNvPr id="674" name="TextBox 673">
              <a:extLst>
                <a:ext uri="{FF2B5EF4-FFF2-40B4-BE49-F238E27FC236}">
                  <a16:creationId xmlns:a16="http://schemas.microsoft.com/office/drawing/2014/main" xmlns="" id="{16D75D51-D9C1-4D59-A00D-0F338DE8BB30}"/>
                </a:ext>
              </a:extLst>
            </p:cNvPr>
            <p:cNvSpPr txBox="1"/>
            <p:nvPr/>
          </p:nvSpPr>
          <p:spPr bwMode="auto">
            <a:xfrm>
              <a:off x="9580359" y="4878350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42</a:t>
              </a:r>
            </a:p>
          </p:txBody>
        </p:sp>
        <p:sp>
          <p:nvSpPr>
            <p:cNvPr id="675" name="TextBox 674">
              <a:extLst>
                <a:ext uri="{FF2B5EF4-FFF2-40B4-BE49-F238E27FC236}">
                  <a16:creationId xmlns:a16="http://schemas.microsoft.com/office/drawing/2014/main" xmlns="" id="{D1A25DB6-293B-43CD-905F-5E9AFC932862}"/>
                </a:ext>
              </a:extLst>
            </p:cNvPr>
            <p:cNvSpPr txBox="1"/>
            <p:nvPr/>
          </p:nvSpPr>
          <p:spPr bwMode="auto">
            <a:xfrm>
              <a:off x="9804176" y="4875205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45</a:t>
              </a:r>
            </a:p>
          </p:txBody>
        </p:sp>
        <p:sp>
          <p:nvSpPr>
            <p:cNvPr id="676" name="TextBox 675">
              <a:extLst>
                <a:ext uri="{FF2B5EF4-FFF2-40B4-BE49-F238E27FC236}">
                  <a16:creationId xmlns:a16="http://schemas.microsoft.com/office/drawing/2014/main" xmlns="" id="{7EE8A503-2123-4CB0-A26A-62AC88CE48F0}"/>
                </a:ext>
              </a:extLst>
            </p:cNvPr>
            <p:cNvSpPr txBox="1"/>
            <p:nvPr/>
          </p:nvSpPr>
          <p:spPr bwMode="auto">
            <a:xfrm>
              <a:off x="10039792" y="4866094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48</a:t>
              </a:r>
            </a:p>
          </p:txBody>
        </p:sp>
        <p:sp>
          <p:nvSpPr>
            <p:cNvPr id="677" name="TextBox 676">
              <a:extLst>
                <a:ext uri="{FF2B5EF4-FFF2-40B4-BE49-F238E27FC236}">
                  <a16:creationId xmlns:a16="http://schemas.microsoft.com/office/drawing/2014/main" xmlns="" id="{8B8B6D0F-CECC-4CAA-89F9-6AD8C4C53D04}"/>
                </a:ext>
              </a:extLst>
            </p:cNvPr>
            <p:cNvSpPr txBox="1"/>
            <p:nvPr/>
          </p:nvSpPr>
          <p:spPr bwMode="auto">
            <a:xfrm>
              <a:off x="10279919" y="487719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51</a:t>
              </a:r>
            </a:p>
          </p:txBody>
        </p:sp>
        <p:sp>
          <p:nvSpPr>
            <p:cNvPr id="678" name="TextBox 677">
              <a:extLst>
                <a:ext uri="{FF2B5EF4-FFF2-40B4-BE49-F238E27FC236}">
                  <a16:creationId xmlns:a16="http://schemas.microsoft.com/office/drawing/2014/main" xmlns="" id="{4068C522-A65C-4DF0-9ED9-0484A480F398}"/>
                </a:ext>
              </a:extLst>
            </p:cNvPr>
            <p:cNvSpPr txBox="1"/>
            <p:nvPr/>
          </p:nvSpPr>
          <p:spPr bwMode="auto">
            <a:xfrm>
              <a:off x="10504873" y="4879257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54</a:t>
              </a:r>
            </a:p>
          </p:txBody>
        </p:sp>
        <p:sp>
          <p:nvSpPr>
            <p:cNvPr id="679" name="TextBox 678">
              <a:extLst>
                <a:ext uri="{FF2B5EF4-FFF2-40B4-BE49-F238E27FC236}">
                  <a16:creationId xmlns:a16="http://schemas.microsoft.com/office/drawing/2014/main" xmlns="" id="{92D81E6C-0BF8-4307-B277-FD2346A7E608}"/>
                </a:ext>
              </a:extLst>
            </p:cNvPr>
            <p:cNvSpPr txBox="1"/>
            <p:nvPr/>
          </p:nvSpPr>
          <p:spPr bwMode="auto">
            <a:xfrm>
              <a:off x="10741249" y="488240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57</a:t>
              </a:r>
            </a:p>
          </p:txBody>
        </p:sp>
        <p:sp>
          <p:nvSpPr>
            <p:cNvPr id="680" name="TextBox 679">
              <a:extLst>
                <a:ext uri="{FF2B5EF4-FFF2-40B4-BE49-F238E27FC236}">
                  <a16:creationId xmlns:a16="http://schemas.microsoft.com/office/drawing/2014/main" xmlns="" id="{88F25538-8467-41A5-8D9F-7B74A00248CB}"/>
                </a:ext>
              </a:extLst>
            </p:cNvPr>
            <p:cNvSpPr txBox="1"/>
            <p:nvPr/>
          </p:nvSpPr>
          <p:spPr bwMode="auto">
            <a:xfrm>
              <a:off x="10939914" y="4879345"/>
              <a:ext cx="4217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60</a:t>
              </a:r>
            </a:p>
          </p:txBody>
        </p:sp>
        <p:sp>
          <p:nvSpPr>
            <p:cNvPr id="681" name="TextBox 680">
              <a:extLst>
                <a:ext uri="{FF2B5EF4-FFF2-40B4-BE49-F238E27FC236}">
                  <a16:creationId xmlns:a16="http://schemas.microsoft.com/office/drawing/2014/main" xmlns="" id="{7AC090B2-4DED-41C0-A435-7B01BBDE3C1B}"/>
                </a:ext>
              </a:extLst>
            </p:cNvPr>
            <p:cNvSpPr txBox="1"/>
            <p:nvPr/>
          </p:nvSpPr>
          <p:spPr bwMode="auto">
            <a:xfrm>
              <a:off x="11190919" y="4876199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63</a:t>
              </a:r>
            </a:p>
          </p:txBody>
        </p:sp>
        <p:sp>
          <p:nvSpPr>
            <p:cNvPr id="682" name="TextBox 681">
              <a:extLst>
                <a:ext uri="{FF2B5EF4-FFF2-40B4-BE49-F238E27FC236}">
                  <a16:creationId xmlns:a16="http://schemas.microsoft.com/office/drawing/2014/main" xmlns="" id="{49DA4350-599C-4AF6-896B-835F800DB058}"/>
                </a:ext>
              </a:extLst>
            </p:cNvPr>
            <p:cNvSpPr txBox="1"/>
            <p:nvPr/>
          </p:nvSpPr>
          <p:spPr bwMode="auto">
            <a:xfrm>
              <a:off x="11397381" y="4874769"/>
              <a:ext cx="4217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66</a:t>
              </a:r>
            </a:p>
          </p:txBody>
        </p:sp>
        <p:sp>
          <p:nvSpPr>
            <p:cNvPr id="683" name="TextBox 682">
              <a:extLst>
                <a:ext uri="{FF2B5EF4-FFF2-40B4-BE49-F238E27FC236}">
                  <a16:creationId xmlns:a16="http://schemas.microsoft.com/office/drawing/2014/main" xmlns="" id="{0107344E-241F-46AA-AC73-8E12648FC0C0}"/>
                </a:ext>
              </a:extLst>
            </p:cNvPr>
            <p:cNvSpPr txBox="1"/>
            <p:nvPr/>
          </p:nvSpPr>
          <p:spPr bwMode="auto">
            <a:xfrm>
              <a:off x="11648386" y="487162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69</a:t>
              </a:r>
            </a:p>
          </p:txBody>
        </p:sp>
        <p:sp>
          <p:nvSpPr>
            <p:cNvPr id="684" name="TextBox 683">
              <a:extLst>
                <a:ext uri="{FF2B5EF4-FFF2-40B4-BE49-F238E27FC236}">
                  <a16:creationId xmlns:a16="http://schemas.microsoft.com/office/drawing/2014/main" xmlns="" id="{B3F80045-CF03-4201-B87E-507CA9295B4C}"/>
                </a:ext>
              </a:extLst>
            </p:cNvPr>
            <p:cNvSpPr txBox="1"/>
            <p:nvPr/>
          </p:nvSpPr>
          <p:spPr bwMode="auto">
            <a:xfrm rot="16200000">
              <a:off x="5677594" y="2917844"/>
              <a:ext cx="769973" cy="320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dirty="0">
                  <a:solidFill>
                    <a:srgbClr val="E1471D"/>
                  </a:solidFill>
                  <a:latin typeface="Calibri" panose="020F0502020204030204" pitchFamily="34" charset="0"/>
                </a:rPr>
                <a:t>OS (%)</a:t>
              </a:r>
            </a:p>
          </p:txBody>
        </p:sp>
        <p:cxnSp>
          <p:nvCxnSpPr>
            <p:cNvPr id="686" name="Straight Connector 685">
              <a:extLst>
                <a:ext uri="{FF2B5EF4-FFF2-40B4-BE49-F238E27FC236}">
                  <a16:creationId xmlns:a16="http://schemas.microsoft.com/office/drawing/2014/main" xmlns="" id="{FAB786CC-338F-4708-9796-6B0C9545A4F7}"/>
                </a:ext>
              </a:extLst>
            </p:cNvPr>
            <p:cNvCxnSpPr/>
            <p:nvPr/>
          </p:nvCxnSpPr>
          <p:spPr bwMode="auto">
            <a:xfrm>
              <a:off x="6568374" y="1298500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7" name="Straight Connector 686">
              <a:extLst>
                <a:ext uri="{FF2B5EF4-FFF2-40B4-BE49-F238E27FC236}">
                  <a16:creationId xmlns:a16="http://schemas.microsoft.com/office/drawing/2014/main" xmlns="" id="{A9FB907D-8DA6-4619-94F0-7B0F74FDCAD7}"/>
                </a:ext>
              </a:extLst>
            </p:cNvPr>
            <p:cNvCxnSpPr/>
            <p:nvPr/>
          </p:nvCxnSpPr>
          <p:spPr bwMode="auto">
            <a:xfrm>
              <a:off x="6672967" y="1295062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8" name="Straight Connector 687">
              <a:extLst>
                <a:ext uri="{FF2B5EF4-FFF2-40B4-BE49-F238E27FC236}">
                  <a16:creationId xmlns:a16="http://schemas.microsoft.com/office/drawing/2014/main" xmlns="" id="{F000B194-44A0-40F0-AA83-0EA524776155}"/>
                </a:ext>
              </a:extLst>
            </p:cNvPr>
            <p:cNvCxnSpPr/>
            <p:nvPr/>
          </p:nvCxnSpPr>
          <p:spPr bwMode="auto">
            <a:xfrm>
              <a:off x="6621880" y="1298500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9" name="Straight Connector 688">
              <a:extLst>
                <a:ext uri="{FF2B5EF4-FFF2-40B4-BE49-F238E27FC236}">
                  <a16:creationId xmlns:a16="http://schemas.microsoft.com/office/drawing/2014/main" xmlns="" id="{35B9939E-F96B-4BDE-A5EA-043107CD4090}"/>
                </a:ext>
              </a:extLst>
            </p:cNvPr>
            <p:cNvCxnSpPr/>
            <p:nvPr/>
          </p:nvCxnSpPr>
          <p:spPr bwMode="auto">
            <a:xfrm>
              <a:off x="7160143" y="1522630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0" name="Straight Connector 689">
              <a:extLst>
                <a:ext uri="{FF2B5EF4-FFF2-40B4-BE49-F238E27FC236}">
                  <a16:creationId xmlns:a16="http://schemas.microsoft.com/office/drawing/2014/main" xmlns="" id="{9E7F6838-D07B-488F-9898-893F3EA9C62F}"/>
                </a:ext>
              </a:extLst>
            </p:cNvPr>
            <p:cNvCxnSpPr/>
            <p:nvPr/>
          </p:nvCxnSpPr>
          <p:spPr bwMode="auto">
            <a:xfrm>
              <a:off x="7696855" y="1697294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1" name="Straight Connector 690">
              <a:extLst>
                <a:ext uri="{FF2B5EF4-FFF2-40B4-BE49-F238E27FC236}">
                  <a16:creationId xmlns:a16="http://schemas.microsoft.com/office/drawing/2014/main" xmlns="" id="{6FA34DB2-C9C5-40B2-A983-8F5DCF383E06}"/>
                </a:ext>
              </a:extLst>
            </p:cNvPr>
            <p:cNvCxnSpPr/>
            <p:nvPr/>
          </p:nvCxnSpPr>
          <p:spPr bwMode="auto">
            <a:xfrm>
              <a:off x="7797465" y="1721646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2" name="Straight Connector 691">
              <a:extLst>
                <a:ext uri="{FF2B5EF4-FFF2-40B4-BE49-F238E27FC236}">
                  <a16:creationId xmlns:a16="http://schemas.microsoft.com/office/drawing/2014/main" xmlns="" id="{96854C43-BDC3-4663-9F98-24B767A3941F}"/>
                </a:ext>
              </a:extLst>
            </p:cNvPr>
            <p:cNvCxnSpPr/>
            <p:nvPr/>
          </p:nvCxnSpPr>
          <p:spPr bwMode="auto">
            <a:xfrm>
              <a:off x="7835649" y="1747178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3" name="Straight Connector 692">
              <a:extLst>
                <a:ext uri="{FF2B5EF4-FFF2-40B4-BE49-F238E27FC236}">
                  <a16:creationId xmlns:a16="http://schemas.microsoft.com/office/drawing/2014/main" xmlns="" id="{09B3ECF1-3198-4540-B5FD-270FBFDC7E14}"/>
                </a:ext>
              </a:extLst>
            </p:cNvPr>
            <p:cNvCxnSpPr/>
            <p:nvPr/>
          </p:nvCxnSpPr>
          <p:spPr bwMode="auto">
            <a:xfrm>
              <a:off x="7886507" y="1763012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4" name="Straight Connector 693">
              <a:extLst>
                <a:ext uri="{FF2B5EF4-FFF2-40B4-BE49-F238E27FC236}">
                  <a16:creationId xmlns:a16="http://schemas.microsoft.com/office/drawing/2014/main" xmlns="" id="{BA6B8D2D-A3D8-4663-9ED6-3EC395EB9DA6}"/>
                </a:ext>
              </a:extLst>
            </p:cNvPr>
            <p:cNvCxnSpPr/>
            <p:nvPr/>
          </p:nvCxnSpPr>
          <p:spPr bwMode="auto">
            <a:xfrm>
              <a:off x="7914011" y="1764079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5" name="Straight Connector 694">
              <a:extLst>
                <a:ext uri="{FF2B5EF4-FFF2-40B4-BE49-F238E27FC236}">
                  <a16:creationId xmlns:a16="http://schemas.microsoft.com/office/drawing/2014/main" xmlns="" id="{69DC977A-8E10-44EC-9D3E-94A7C9D9A527}"/>
                </a:ext>
              </a:extLst>
            </p:cNvPr>
            <p:cNvCxnSpPr/>
            <p:nvPr/>
          </p:nvCxnSpPr>
          <p:spPr bwMode="auto">
            <a:xfrm>
              <a:off x="8113397" y="1834591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6" name="Straight Connector 695">
              <a:extLst>
                <a:ext uri="{FF2B5EF4-FFF2-40B4-BE49-F238E27FC236}">
                  <a16:creationId xmlns:a16="http://schemas.microsoft.com/office/drawing/2014/main" xmlns="" id="{340FF3F6-5C41-42F1-B7BA-94AEE8AE75CA}"/>
                </a:ext>
              </a:extLst>
            </p:cNvPr>
            <p:cNvCxnSpPr/>
            <p:nvPr/>
          </p:nvCxnSpPr>
          <p:spPr bwMode="auto">
            <a:xfrm>
              <a:off x="7996698" y="1785282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7" name="Straight Connector 696">
              <a:extLst>
                <a:ext uri="{FF2B5EF4-FFF2-40B4-BE49-F238E27FC236}">
                  <a16:creationId xmlns:a16="http://schemas.microsoft.com/office/drawing/2014/main" xmlns="" id="{E5E6D633-0387-4E00-8DF9-0ABE51C010BB}"/>
                </a:ext>
              </a:extLst>
            </p:cNvPr>
            <p:cNvCxnSpPr/>
            <p:nvPr/>
          </p:nvCxnSpPr>
          <p:spPr bwMode="auto">
            <a:xfrm>
              <a:off x="8143511" y="1833520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8" name="Straight Connector 697">
              <a:extLst>
                <a:ext uri="{FF2B5EF4-FFF2-40B4-BE49-F238E27FC236}">
                  <a16:creationId xmlns:a16="http://schemas.microsoft.com/office/drawing/2014/main" xmlns="" id="{C4477D14-9ED9-427A-AD17-C31E8AA58455}"/>
                </a:ext>
              </a:extLst>
            </p:cNvPr>
            <p:cNvCxnSpPr/>
            <p:nvPr/>
          </p:nvCxnSpPr>
          <p:spPr bwMode="auto">
            <a:xfrm>
              <a:off x="8172598" y="1833520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9" name="Straight Connector 698">
              <a:extLst>
                <a:ext uri="{FF2B5EF4-FFF2-40B4-BE49-F238E27FC236}">
                  <a16:creationId xmlns:a16="http://schemas.microsoft.com/office/drawing/2014/main" xmlns="" id="{D4DACA1B-774B-46B0-A7B0-4B14DEC7A7CA}"/>
                </a:ext>
              </a:extLst>
            </p:cNvPr>
            <p:cNvCxnSpPr/>
            <p:nvPr/>
          </p:nvCxnSpPr>
          <p:spPr bwMode="auto">
            <a:xfrm>
              <a:off x="9648952" y="2068406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0" name="Straight Connector 699">
              <a:extLst>
                <a:ext uri="{FF2B5EF4-FFF2-40B4-BE49-F238E27FC236}">
                  <a16:creationId xmlns:a16="http://schemas.microsoft.com/office/drawing/2014/main" xmlns="" id="{9D42DB45-05F6-4DB5-8EB1-57C077F27BE0}"/>
                </a:ext>
              </a:extLst>
            </p:cNvPr>
            <p:cNvCxnSpPr/>
            <p:nvPr/>
          </p:nvCxnSpPr>
          <p:spPr bwMode="auto">
            <a:xfrm>
              <a:off x="8313186" y="1871659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1" name="Straight Connector 700">
              <a:extLst>
                <a:ext uri="{FF2B5EF4-FFF2-40B4-BE49-F238E27FC236}">
                  <a16:creationId xmlns:a16="http://schemas.microsoft.com/office/drawing/2014/main" xmlns="" id="{9B3BEF14-9B8C-4AE9-82DD-34E39BB06486}"/>
                </a:ext>
              </a:extLst>
            </p:cNvPr>
            <p:cNvCxnSpPr/>
            <p:nvPr/>
          </p:nvCxnSpPr>
          <p:spPr bwMode="auto">
            <a:xfrm>
              <a:off x="10043429" y="2163335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2" name="Straight Connector 701">
              <a:extLst>
                <a:ext uri="{FF2B5EF4-FFF2-40B4-BE49-F238E27FC236}">
                  <a16:creationId xmlns:a16="http://schemas.microsoft.com/office/drawing/2014/main" xmlns="" id="{B59A5327-9FA8-46EF-BAFE-E770249478B7}"/>
                </a:ext>
              </a:extLst>
            </p:cNvPr>
            <p:cNvCxnSpPr/>
            <p:nvPr/>
          </p:nvCxnSpPr>
          <p:spPr bwMode="auto">
            <a:xfrm>
              <a:off x="10483305" y="2208345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3" name="Straight Connector 702">
              <a:extLst>
                <a:ext uri="{FF2B5EF4-FFF2-40B4-BE49-F238E27FC236}">
                  <a16:creationId xmlns:a16="http://schemas.microsoft.com/office/drawing/2014/main" xmlns="" id="{9B937412-17EC-45CD-88B5-CB0276C3D875}"/>
                </a:ext>
              </a:extLst>
            </p:cNvPr>
            <p:cNvCxnSpPr/>
            <p:nvPr/>
          </p:nvCxnSpPr>
          <p:spPr bwMode="auto">
            <a:xfrm>
              <a:off x="10397140" y="2165335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4" name="Straight Connector 703">
              <a:extLst>
                <a:ext uri="{FF2B5EF4-FFF2-40B4-BE49-F238E27FC236}">
                  <a16:creationId xmlns:a16="http://schemas.microsoft.com/office/drawing/2014/main" xmlns="" id="{71C8A594-21FB-4689-BE79-011050B52483}"/>
                </a:ext>
              </a:extLst>
            </p:cNvPr>
            <p:cNvCxnSpPr/>
            <p:nvPr/>
          </p:nvCxnSpPr>
          <p:spPr bwMode="auto">
            <a:xfrm>
              <a:off x="10529839" y="2208345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5" name="Straight Connector 704">
              <a:extLst>
                <a:ext uri="{FF2B5EF4-FFF2-40B4-BE49-F238E27FC236}">
                  <a16:creationId xmlns:a16="http://schemas.microsoft.com/office/drawing/2014/main" xmlns="" id="{2DD62381-9B6D-4340-B29E-5A3A2E352C4B}"/>
                </a:ext>
              </a:extLst>
            </p:cNvPr>
            <p:cNvCxnSpPr/>
            <p:nvPr/>
          </p:nvCxnSpPr>
          <p:spPr bwMode="auto">
            <a:xfrm>
              <a:off x="10592743" y="2232088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6" name="Straight Connector 705">
              <a:extLst>
                <a:ext uri="{FF2B5EF4-FFF2-40B4-BE49-F238E27FC236}">
                  <a16:creationId xmlns:a16="http://schemas.microsoft.com/office/drawing/2014/main" xmlns="" id="{F1937087-0335-44BC-B306-8E5EE1452F51}"/>
                </a:ext>
              </a:extLst>
            </p:cNvPr>
            <p:cNvCxnSpPr/>
            <p:nvPr/>
          </p:nvCxnSpPr>
          <p:spPr bwMode="auto">
            <a:xfrm>
              <a:off x="6873253" y="1358698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7" name="Straight Connector 706">
              <a:extLst>
                <a:ext uri="{FF2B5EF4-FFF2-40B4-BE49-F238E27FC236}">
                  <a16:creationId xmlns:a16="http://schemas.microsoft.com/office/drawing/2014/main" xmlns="" id="{47AE35C3-1E68-4565-83B3-A5173CD55226}"/>
                </a:ext>
              </a:extLst>
            </p:cNvPr>
            <p:cNvCxnSpPr/>
            <p:nvPr/>
          </p:nvCxnSpPr>
          <p:spPr bwMode="auto">
            <a:xfrm>
              <a:off x="7739381" y="1395358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8" name="Straight Connector 707">
              <a:extLst>
                <a:ext uri="{FF2B5EF4-FFF2-40B4-BE49-F238E27FC236}">
                  <a16:creationId xmlns:a16="http://schemas.microsoft.com/office/drawing/2014/main" xmlns="" id="{BE4132CE-32F4-422E-9E9F-E0EE7A79B6AA}"/>
                </a:ext>
              </a:extLst>
            </p:cNvPr>
            <p:cNvCxnSpPr/>
            <p:nvPr/>
          </p:nvCxnSpPr>
          <p:spPr bwMode="auto">
            <a:xfrm>
              <a:off x="7835649" y="1393774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9" name="Straight Connector 708">
              <a:extLst>
                <a:ext uri="{FF2B5EF4-FFF2-40B4-BE49-F238E27FC236}">
                  <a16:creationId xmlns:a16="http://schemas.microsoft.com/office/drawing/2014/main" xmlns="" id="{CD435285-9ACE-4032-A13F-E7B578DE7767}"/>
                </a:ext>
              </a:extLst>
            </p:cNvPr>
            <p:cNvCxnSpPr/>
            <p:nvPr/>
          </p:nvCxnSpPr>
          <p:spPr bwMode="auto">
            <a:xfrm>
              <a:off x="7898822" y="1390336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0" name="Straight Connector 709">
              <a:extLst>
                <a:ext uri="{FF2B5EF4-FFF2-40B4-BE49-F238E27FC236}">
                  <a16:creationId xmlns:a16="http://schemas.microsoft.com/office/drawing/2014/main" xmlns="" id="{E8A076C6-04C8-44F4-900B-C7B4B047EA13}"/>
                </a:ext>
              </a:extLst>
            </p:cNvPr>
            <p:cNvCxnSpPr/>
            <p:nvPr/>
          </p:nvCxnSpPr>
          <p:spPr bwMode="auto">
            <a:xfrm>
              <a:off x="7937955" y="1390336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1" name="Straight Connector 710">
              <a:extLst>
                <a:ext uri="{FF2B5EF4-FFF2-40B4-BE49-F238E27FC236}">
                  <a16:creationId xmlns:a16="http://schemas.microsoft.com/office/drawing/2014/main" xmlns="" id="{881D3B62-6F73-494E-AEA4-F945CC97308F}"/>
                </a:ext>
              </a:extLst>
            </p:cNvPr>
            <p:cNvCxnSpPr/>
            <p:nvPr/>
          </p:nvCxnSpPr>
          <p:spPr bwMode="auto">
            <a:xfrm>
              <a:off x="8093300" y="1393774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2" name="Straight Connector 711">
              <a:extLst>
                <a:ext uri="{FF2B5EF4-FFF2-40B4-BE49-F238E27FC236}">
                  <a16:creationId xmlns:a16="http://schemas.microsoft.com/office/drawing/2014/main" xmlns="" id="{1F216806-D476-4C25-A6F6-5FFA9B0E6B47}"/>
                </a:ext>
              </a:extLst>
            </p:cNvPr>
            <p:cNvCxnSpPr/>
            <p:nvPr/>
          </p:nvCxnSpPr>
          <p:spPr bwMode="auto">
            <a:xfrm>
              <a:off x="8042039" y="1393774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3" name="Straight Connector 712">
              <a:extLst>
                <a:ext uri="{FF2B5EF4-FFF2-40B4-BE49-F238E27FC236}">
                  <a16:creationId xmlns:a16="http://schemas.microsoft.com/office/drawing/2014/main" xmlns="" id="{44ED7587-FBAA-4F17-A117-8813D3E82A97}"/>
                </a:ext>
              </a:extLst>
            </p:cNvPr>
            <p:cNvCxnSpPr/>
            <p:nvPr/>
          </p:nvCxnSpPr>
          <p:spPr bwMode="auto">
            <a:xfrm>
              <a:off x="9819277" y="1750333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4" name="Straight Connector 713">
              <a:extLst>
                <a:ext uri="{FF2B5EF4-FFF2-40B4-BE49-F238E27FC236}">
                  <a16:creationId xmlns:a16="http://schemas.microsoft.com/office/drawing/2014/main" xmlns="" id="{6A7EEBAB-5CD3-40E0-A56F-29AF3ECD65B7}"/>
                </a:ext>
              </a:extLst>
            </p:cNvPr>
            <p:cNvCxnSpPr/>
            <p:nvPr/>
          </p:nvCxnSpPr>
          <p:spPr bwMode="auto">
            <a:xfrm>
              <a:off x="8709701" y="1610796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5" name="Straight Connector 714">
              <a:extLst>
                <a:ext uri="{FF2B5EF4-FFF2-40B4-BE49-F238E27FC236}">
                  <a16:creationId xmlns:a16="http://schemas.microsoft.com/office/drawing/2014/main" xmlns="" id="{58552BD8-9374-4F69-B1D5-13F1D2C8372D}"/>
                </a:ext>
              </a:extLst>
            </p:cNvPr>
            <p:cNvCxnSpPr/>
            <p:nvPr/>
          </p:nvCxnSpPr>
          <p:spPr bwMode="auto">
            <a:xfrm>
              <a:off x="9994756" y="1774393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6" name="Straight Connector 715">
              <a:extLst>
                <a:ext uri="{FF2B5EF4-FFF2-40B4-BE49-F238E27FC236}">
                  <a16:creationId xmlns:a16="http://schemas.microsoft.com/office/drawing/2014/main" xmlns="" id="{2BC8110A-7654-4DC8-8DEA-4546A09F34AE}"/>
                </a:ext>
              </a:extLst>
            </p:cNvPr>
            <p:cNvCxnSpPr/>
            <p:nvPr/>
          </p:nvCxnSpPr>
          <p:spPr bwMode="auto">
            <a:xfrm>
              <a:off x="10304845" y="1863853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7" name="Straight Connector 716">
              <a:extLst>
                <a:ext uri="{FF2B5EF4-FFF2-40B4-BE49-F238E27FC236}">
                  <a16:creationId xmlns:a16="http://schemas.microsoft.com/office/drawing/2014/main" xmlns="" id="{B7479686-9AFC-434D-89E5-2847DBDE2EBE}"/>
                </a:ext>
              </a:extLst>
            </p:cNvPr>
            <p:cNvCxnSpPr/>
            <p:nvPr/>
          </p:nvCxnSpPr>
          <p:spPr bwMode="auto">
            <a:xfrm>
              <a:off x="10639534" y="1887913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8" name="Straight Connector 717">
              <a:extLst>
                <a:ext uri="{FF2B5EF4-FFF2-40B4-BE49-F238E27FC236}">
                  <a16:creationId xmlns:a16="http://schemas.microsoft.com/office/drawing/2014/main" xmlns="" id="{7CF6F92B-4CF1-432A-8BE2-9955DC4EB129}"/>
                </a:ext>
              </a:extLst>
            </p:cNvPr>
            <p:cNvCxnSpPr/>
            <p:nvPr/>
          </p:nvCxnSpPr>
          <p:spPr bwMode="auto">
            <a:xfrm>
              <a:off x="10682185" y="1887913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xmlns="" id="{E77C35D9-F168-4AC3-8FD5-6A86736A08B2}"/>
                </a:ext>
              </a:extLst>
            </p:cNvPr>
            <p:cNvCxnSpPr/>
            <p:nvPr/>
          </p:nvCxnSpPr>
          <p:spPr bwMode="auto">
            <a:xfrm>
              <a:off x="10748808" y="1887913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xmlns="" id="{287E0DA4-B4C1-4712-92AE-27880622C5E8}"/>
                </a:ext>
              </a:extLst>
            </p:cNvPr>
            <p:cNvCxnSpPr/>
            <p:nvPr/>
          </p:nvCxnSpPr>
          <p:spPr bwMode="auto">
            <a:xfrm>
              <a:off x="10871949" y="1912734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1" name="Straight Connector 720">
              <a:extLst>
                <a:ext uri="{FF2B5EF4-FFF2-40B4-BE49-F238E27FC236}">
                  <a16:creationId xmlns:a16="http://schemas.microsoft.com/office/drawing/2014/main" xmlns="" id="{D0CA0D15-6995-4A12-B177-47E3B0CC85A4}"/>
                </a:ext>
              </a:extLst>
            </p:cNvPr>
            <p:cNvCxnSpPr/>
            <p:nvPr/>
          </p:nvCxnSpPr>
          <p:spPr bwMode="auto">
            <a:xfrm>
              <a:off x="10907409" y="1912734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2" name="Straight Connector 721">
              <a:extLst>
                <a:ext uri="{FF2B5EF4-FFF2-40B4-BE49-F238E27FC236}">
                  <a16:creationId xmlns:a16="http://schemas.microsoft.com/office/drawing/2014/main" xmlns="" id="{A25476DE-1A10-45E4-8248-83642A0385EC}"/>
                </a:ext>
              </a:extLst>
            </p:cNvPr>
            <p:cNvCxnSpPr/>
            <p:nvPr/>
          </p:nvCxnSpPr>
          <p:spPr bwMode="auto">
            <a:xfrm>
              <a:off x="10928391" y="1912734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3" name="Straight Connector 722">
              <a:extLst>
                <a:ext uri="{FF2B5EF4-FFF2-40B4-BE49-F238E27FC236}">
                  <a16:creationId xmlns:a16="http://schemas.microsoft.com/office/drawing/2014/main" xmlns="" id="{A0BA6910-5043-4107-AE0C-2A555B7E3278}"/>
                </a:ext>
              </a:extLst>
            </p:cNvPr>
            <p:cNvCxnSpPr/>
            <p:nvPr/>
          </p:nvCxnSpPr>
          <p:spPr bwMode="auto">
            <a:xfrm>
              <a:off x="10970243" y="1912734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4" name="Straight Connector 723">
              <a:extLst>
                <a:ext uri="{FF2B5EF4-FFF2-40B4-BE49-F238E27FC236}">
                  <a16:creationId xmlns:a16="http://schemas.microsoft.com/office/drawing/2014/main" xmlns="" id="{2418C674-ED78-40E3-BB61-77F721E2EE5F}"/>
                </a:ext>
              </a:extLst>
            </p:cNvPr>
            <p:cNvCxnSpPr/>
            <p:nvPr/>
          </p:nvCxnSpPr>
          <p:spPr bwMode="auto">
            <a:xfrm>
              <a:off x="11033341" y="1912734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5" name="Straight Connector 724">
              <a:extLst>
                <a:ext uri="{FF2B5EF4-FFF2-40B4-BE49-F238E27FC236}">
                  <a16:creationId xmlns:a16="http://schemas.microsoft.com/office/drawing/2014/main" xmlns="" id="{57433E01-01A2-4ECB-B265-B752F1B2BAA8}"/>
                </a:ext>
              </a:extLst>
            </p:cNvPr>
            <p:cNvCxnSpPr/>
            <p:nvPr/>
          </p:nvCxnSpPr>
          <p:spPr bwMode="auto">
            <a:xfrm>
              <a:off x="11005837" y="1912734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6" name="Straight Connector 725">
              <a:extLst>
                <a:ext uri="{FF2B5EF4-FFF2-40B4-BE49-F238E27FC236}">
                  <a16:creationId xmlns:a16="http://schemas.microsoft.com/office/drawing/2014/main" xmlns="" id="{C02A955E-4F02-4261-8F54-7FEC711D70FE}"/>
                </a:ext>
              </a:extLst>
            </p:cNvPr>
            <p:cNvCxnSpPr/>
            <p:nvPr/>
          </p:nvCxnSpPr>
          <p:spPr bwMode="auto">
            <a:xfrm>
              <a:off x="11132952" y="1916172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7" name="Straight Connector 726">
              <a:extLst>
                <a:ext uri="{FF2B5EF4-FFF2-40B4-BE49-F238E27FC236}">
                  <a16:creationId xmlns:a16="http://schemas.microsoft.com/office/drawing/2014/main" xmlns="" id="{E71F6F04-D837-4A2C-94D5-C18E06BF78F5}"/>
                </a:ext>
              </a:extLst>
            </p:cNvPr>
            <p:cNvCxnSpPr/>
            <p:nvPr/>
          </p:nvCxnSpPr>
          <p:spPr bwMode="auto">
            <a:xfrm>
              <a:off x="11102506" y="1915088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8" name="Straight Connector 727">
              <a:extLst>
                <a:ext uri="{FF2B5EF4-FFF2-40B4-BE49-F238E27FC236}">
                  <a16:creationId xmlns:a16="http://schemas.microsoft.com/office/drawing/2014/main" xmlns="" id="{6C818CE2-A5AB-4EFA-A4E2-AB26A41F640F}"/>
                </a:ext>
              </a:extLst>
            </p:cNvPr>
            <p:cNvCxnSpPr/>
            <p:nvPr/>
          </p:nvCxnSpPr>
          <p:spPr bwMode="auto">
            <a:xfrm>
              <a:off x="11164825" y="1916172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9" name="Straight Connector 728">
              <a:extLst>
                <a:ext uri="{FF2B5EF4-FFF2-40B4-BE49-F238E27FC236}">
                  <a16:creationId xmlns:a16="http://schemas.microsoft.com/office/drawing/2014/main" xmlns="" id="{37FADBB3-806D-4A9C-AA8A-3DEF99A0925F}"/>
                </a:ext>
              </a:extLst>
            </p:cNvPr>
            <p:cNvCxnSpPr/>
            <p:nvPr/>
          </p:nvCxnSpPr>
          <p:spPr bwMode="auto">
            <a:xfrm>
              <a:off x="11334651" y="2004447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0" name="Straight Connector 729">
              <a:extLst>
                <a:ext uri="{FF2B5EF4-FFF2-40B4-BE49-F238E27FC236}">
                  <a16:creationId xmlns:a16="http://schemas.microsoft.com/office/drawing/2014/main" xmlns="" id="{A02010E9-4D99-48FD-B8E9-D10039A8471F}"/>
                </a:ext>
              </a:extLst>
            </p:cNvPr>
            <p:cNvCxnSpPr/>
            <p:nvPr/>
          </p:nvCxnSpPr>
          <p:spPr bwMode="auto">
            <a:xfrm>
              <a:off x="11282776" y="2004447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1" name="Straight Connector 730">
              <a:extLst>
                <a:ext uri="{FF2B5EF4-FFF2-40B4-BE49-F238E27FC236}">
                  <a16:creationId xmlns:a16="http://schemas.microsoft.com/office/drawing/2014/main" xmlns="" id="{EAC6C9E0-D3C8-4DB5-A6FC-B41B5DB8F0D6}"/>
                </a:ext>
              </a:extLst>
            </p:cNvPr>
            <p:cNvCxnSpPr/>
            <p:nvPr/>
          </p:nvCxnSpPr>
          <p:spPr bwMode="auto">
            <a:xfrm>
              <a:off x="11211590" y="1915417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2" name="Straight Connector 731">
              <a:extLst>
                <a:ext uri="{FF2B5EF4-FFF2-40B4-BE49-F238E27FC236}">
                  <a16:creationId xmlns:a16="http://schemas.microsoft.com/office/drawing/2014/main" xmlns="" id="{F8A25D43-13DF-4904-A031-28806449024E}"/>
                </a:ext>
              </a:extLst>
            </p:cNvPr>
            <p:cNvCxnSpPr/>
            <p:nvPr/>
          </p:nvCxnSpPr>
          <p:spPr bwMode="auto">
            <a:xfrm>
              <a:off x="11346556" y="2004447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3" name="Straight Connector 732">
              <a:extLst>
                <a:ext uri="{FF2B5EF4-FFF2-40B4-BE49-F238E27FC236}">
                  <a16:creationId xmlns:a16="http://schemas.microsoft.com/office/drawing/2014/main" xmlns="" id="{450CB02B-2B83-4C6D-9600-335108E7B834}"/>
                </a:ext>
              </a:extLst>
            </p:cNvPr>
            <p:cNvCxnSpPr/>
            <p:nvPr/>
          </p:nvCxnSpPr>
          <p:spPr bwMode="auto">
            <a:xfrm>
              <a:off x="11378862" y="2004447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4" name="Straight Connector 733">
              <a:extLst>
                <a:ext uri="{FF2B5EF4-FFF2-40B4-BE49-F238E27FC236}">
                  <a16:creationId xmlns:a16="http://schemas.microsoft.com/office/drawing/2014/main" xmlns="" id="{689D9707-ABC1-4202-8A8D-51087767A0B0}"/>
                </a:ext>
              </a:extLst>
            </p:cNvPr>
            <p:cNvCxnSpPr/>
            <p:nvPr/>
          </p:nvCxnSpPr>
          <p:spPr bwMode="auto">
            <a:xfrm>
              <a:off x="11463757" y="2006645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5" name="Straight Connector 734">
              <a:extLst>
                <a:ext uri="{FF2B5EF4-FFF2-40B4-BE49-F238E27FC236}">
                  <a16:creationId xmlns:a16="http://schemas.microsoft.com/office/drawing/2014/main" xmlns="" id="{BEF91048-FA14-49B2-B64A-090091859109}"/>
                </a:ext>
              </a:extLst>
            </p:cNvPr>
            <p:cNvCxnSpPr/>
            <p:nvPr/>
          </p:nvCxnSpPr>
          <p:spPr bwMode="auto">
            <a:xfrm>
              <a:off x="11407160" y="2004871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6" name="Straight Connector 735">
              <a:extLst>
                <a:ext uri="{FF2B5EF4-FFF2-40B4-BE49-F238E27FC236}">
                  <a16:creationId xmlns:a16="http://schemas.microsoft.com/office/drawing/2014/main" xmlns="" id="{28B9A2C4-E283-4FDB-A9B4-57D0379E7124}"/>
                </a:ext>
              </a:extLst>
            </p:cNvPr>
            <p:cNvCxnSpPr/>
            <p:nvPr/>
          </p:nvCxnSpPr>
          <p:spPr bwMode="auto">
            <a:xfrm>
              <a:off x="11586864" y="2004447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7" name="Straight Connector 736">
              <a:extLst>
                <a:ext uri="{FF2B5EF4-FFF2-40B4-BE49-F238E27FC236}">
                  <a16:creationId xmlns:a16="http://schemas.microsoft.com/office/drawing/2014/main" xmlns="" id="{E92E6A4B-4C0A-46E3-A25D-937DC7DC35F2}"/>
                </a:ext>
              </a:extLst>
            </p:cNvPr>
            <p:cNvCxnSpPr/>
            <p:nvPr/>
          </p:nvCxnSpPr>
          <p:spPr bwMode="auto">
            <a:xfrm>
              <a:off x="11574716" y="2006645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8" name="Straight Connector 737">
              <a:extLst>
                <a:ext uri="{FF2B5EF4-FFF2-40B4-BE49-F238E27FC236}">
                  <a16:creationId xmlns:a16="http://schemas.microsoft.com/office/drawing/2014/main" xmlns="" id="{DD6C0DE4-6E9B-4B44-BFB3-92267C9A56B0}"/>
                </a:ext>
              </a:extLst>
            </p:cNvPr>
            <p:cNvCxnSpPr/>
            <p:nvPr/>
          </p:nvCxnSpPr>
          <p:spPr bwMode="auto">
            <a:xfrm>
              <a:off x="11545531" y="2006645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9" name="TextBox 738">
              <a:extLst>
                <a:ext uri="{FF2B5EF4-FFF2-40B4-BE49-F238E27FC236}">
                  <a16:creationId xmlns:a16="http://schemas.microsoft.com/office/drawing/2014/main" xmlns="" id="{E20DF733-87F6-412D-85B2-3CECE649C780}"/>
                </a:ext>
              </a:extLst>
            </p:cNvPr>
            <p:cNvSpPr txBox="1"/>
            <p:nvPr/>
          </p:nvSpPr>
          <p:spPr bwMode="auto">
            <a:xfrm>
              <a:off x="10767514" y="1587432"/>
              <a:ext cx="848461" cy="350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Ibrutinib</a:t>
              </a:r>
            </a:p>
          </p:txBody>
        </p:sp>
        <p:sp>
          <p:nvSpPr>
            <p:cNvPr id="740" name="TextBox 739">
              <a:extLst>
                <a:ext uri="{FF2B5EF4-FFF2-40B4-BE49-F238E27FC236}">
                  <a16:creationId xmlns:a16="http://schemas.microsoft.com/office/drawing/2014/main" xmlns="" id="{A94037E5-FA18-4CD3-8DDB-6CFD48BE8FF1}"/>
                </a:ext>
              </a:extLst>
            </p:cNvPr>
            <p:cNvSpPr txBox="1"/>
            <p:nvPr/>
          </p:nvSpPr>
          <p:spPr bwMode="auto">
            <a:xfrm>
              <a:off x="10176500" y="2541971"/>
              <a:ext cx="1195258" cy="350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Chlorambucil</a:t>
              </a:r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xmlns="" id="{35143EC5-9BD0-44B2-9116-A112A1E715B8}"/>
                </a:ext>
              </a:extLst>
            </p:cNvPr>
            <p:cNvSpPr/>
            <p:nvPr/>
          </p:nvSpPr>
          <p:spPr bwMode="auto">
            <a:xfrm>
              <a:off x="6548062" y="1365574"/>
              <a:ext cx="5056701" cy="701269"/>
            </a:xfrm>
            <a:custGeom>
              <a:avLst/>
              <a:gdLst>
                <a:gd name="connsiteX0" fmla="*/ 0 w 5056701"/>
                <a:gd name="connsiteY0" fmla="*/ 0 h 701269"/>
                <a:gd name="connsiteX1" fmla="*/ 72190 w 5056701"/>
                <a:gd name="connsiteY1" fmla="*/ 0 h 701269"/>
                <a:gd name="connsiteX2" fmla="*/ 72190 w 5056701"/>
                <a:gd name="connsiteY2" fmla="*/ 41251 h 701269"/>
                <a:gd name="connsiteX3" fmla="*/ 288758 w 5056701"/>
                <a:gd name="connsiteY3" fmla="*/ 41251 h 701269"/>
                <a:gd name="connsiteX4" fmla="*/ 288758 w 5056701"/>
                <a:gd name="connsiteY4" fmla="*/ 61876 h 701269"/>
                <a:gd name="connsiteX5" fmla="*/ 409074 w 5056701"/>
                <a:gd name="connsiteY5" fmla="*/ 61876 h 701269"/>
                <a:gd name="connsiteX6" fmla="*/ 409074 w 5056701"/>
                <a:gd name="connsiteY6" fmla="*/ 96252 h 701269"/>
                <a:gd name="connsiteX7" fmla="*/ 1543480 w 5056701"/>
                <a:gd name="connsiteY7" fmla="*/ 96252 h 701269"/>
                <a:gd name="connsiteX8" fmla="*/ 1543480 w 5056701"/>
                <a:gd name="connsiteY8" fmla="*/ 110003 h 701269"/>
                <a:gd name="connsiteX9" fmla="*/ 1601919 w 5056701"/>
                <a:gd name="connsiteY9" fmla="*/ 110003 h 701269"/>
                <a:gd name="connsiteX10" fmla="*/ 1601919 w 5056701"/>
                <a:gd name="connsiteY10" fmla="*/ 147816 h 701269"/>
                <a:gd name="connsiteX11" fmla="*/ 1656921 w 5056701"/>
                <a:gd name="connsiteY11" fmla="*/ 147816 h 701269"/>
                <a:gd name="connsiteX12" fmla="*/ 1656921 w 5056701"/>
                <a:gd name="connsiteY12" fmla="*/ 168442 h 701269"/>
                <a:gd name="connsiteX13" fmla="*/ 1753173 w 5056701"/>
                <a:gd name="connsiteY13" fmla="*/ 168442 h 701269"/>
                <a:gd name="connsiteX14" fmla="*/ 1753173 w 5056701"/>
                <a:gd name="connsiteY14" fmla="*/ 199380 h 701269"/>
                <a:gd name="connsiteX15" fmla="*/ 1942241 w 5056701"/>
                <a:gd name="connsiteY15" fmla="*/ 199380 h 701269"/>
                <a:gd name="connsiteX16" fmla="*/ 1942241 w 5056701"/>
                <a:gd name="connsiteY16" fmla="*/ 230319 h 701269"/>
                <a:gd name="connsiteX17" fmla="*/ 1955991 w 5056701"/>
                <a:gd name="connsiteY17" fmla="*/ 230319 h 701269"/>
                <a:gd name="connsiteX18" fmla="*/ 1955991 w 5056701"/>
                <a:gd name="connsiteY18" fmla="*/ 250944 h 701269"/>
                <a:gd name="connsiteX19" fmla="*/ 1973179 w 5056701"/>
                <a:gd name="connsiteY19" fmla="*/ 250944 h 701269"/>
                <a:gd name="connsiteX20" fmla="*/ 1973179 w 5056701"/>
                <a:gd name="connsiteY20" fmla="*/ 278445 h 701269"/>
                <a:gd name="connsiteX21" fmla="*/ 2065994 w 5056701"/>
                <a:gd name="connsiteY21" fmla="*/ 278445 h 701269"/>
                <a:gd name="connsiteX22" fmla="*/ 2065994 w 5056701"/>
                <a:gd name="connsiteY22" fmla="*/ 305946 h 701269"/>
                <a:gd name="connsiteX23" fmla="*/ 2354752 w 5056701"/>
                <a:gd name="connsiteY23" fmla="*/ 305946 h 701269"/>
                <a:gd name="connsiteX24" fmla="*/ 2354752 w 5056701"/>
                <a:gd name="connsiteY24" fmla="*/ 340322 h 701269"/>
                <a:gd name="connsiteX25" fmla="*/ 2389128 w 5056701"/>
                <a:gd name="connsiteY25" fmla="*/ 340322 h 701269"/>
                <a:gd name="connsiteX26" fmla="*/ 2389128 w 5056701"/>
                <a:gd name="connsiteY26" fmla="*/ 367822 h 701269"/>
                <a:gd name="connsiteX27" fmla="*/ 2409754 w 5056701"/>
                <a:gd name="connsiteY27" fmla="*/ 367822 h 701269"/>
                <a:gd name="connsiteX28" fmla="*/ 2409754 w 5056701"/>
                <a:gd name="connsiteY28" fmla="*/ 412511 h 701269"/>
                <a:gd name="connsiteX29" fmla="*/ 2409754 w 5056701"/>
                <a:gd name="connsiteY29" fmla="*/ 419386 h 701269"/>
                <a:gd name="connsiteX30" fmla="*/ 3221026 w 5056701"/>
                <a:gd name="connsiteY30" fmla="*/ 419386 h 701269"/>
                <a:gd name="connsiteX31" fmla="*/ 3221026 w 5056701"/>
                <a:gd name="connsiteY31" fmla="*/ 450325 h 701269"/>
                <a:gd name="connsiteX32" fmla="*/ 3358530 w 5056701"/>
                <a:gd name="connsiteY32" fmla="*/ 450325 h 701269"/>
                <a:gd name="connsiteX33" fmla="*/ 3358530 w 5056701"/>
                <a:gd name="connsiteY33" fmla="*/ 474388 h 701269"/>
                <a:gd name="connsiteX34" fmla="*/ 3619787 w 5056701"/>
                <a:gd name="connsiteY34" fmla="*/ 474388 h 701269"/>
                <a:gd name="connsiteX35" fmla="*/ 3619787 w 5056701"/>
                <a:gd name="connsiteY35" fmla="*/ 501888 h 701269"/>
                <a:gd name="connsiteX36" fmla="*/ 3712602 w 5056701"/>
                <a:gd name="connsiteY36" fmla="*/ 501888 h 701269"/>
                <a:gd name="connsiteX37" fmla="*/ 3712602 w 5056701"/>
                <a:gd name="connsiteY37" fmla="*/ 532827 h 701269"/>
                <a:gd name="connsiteX38" fmla="*/ 3733227 w 5056701"/>
                <a:gd name="connsiteY38" fmla="*/ 532827 h 701269"/>
                <a:gd name="connsiteX39" fmla="*/ 3733227 w 5056701"/>
                <a:gd name="connsiteY39" fmla="*/ 560328 h 701269"/>
                <a:gd name="connsiteX40" fmla="*/ 3980734 w 5056701"/>
                <a:gd name="connsiteY40" fmla="*/ 560328 h 701269"/>
                <a:gd name="connsiteX41" fmla="*/ 3980734 w 5056701"/>
                <a:gd name="connsiteY41" fmla="*/ 587828 h 701269"/>
                <a:gd name="connsiteX42" fmla="*/ 4262617 w 5056701"/>
                <a:gd name="connsiteY42" fmla="*/ 587828 h 701269"/>
                <a:gd name="connsiteX43" fmla="*/ 4262617 w 5056701"/>
                <a:gd name="connsiteY43" fmla="*/ 615329 h 701269"/>
                <a:gd name="connsiteX44" fmla="*/ 4685441 w 5056701"/>
                <a:gd name="connsiteY44" fmla="*/ 615329 h 701269"/>
                <a:gd name="connsiteX45" fmla="*/ 4685441 w 5056701"/>
                <a:gd name="connsiteY45" fmla="*/ 701269 h 701269"/>
                <a:gd name="connsiteX46" fmla="*/ 5056701 w 5056701"/>
                <a:gd name="connsiteY46" fmla="*/ 701269 h 70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056701" h="701269">
                  <a:moveTo>
                    <a:pt x="0" y="0"/>
                  </a:moveTo>
                  <a:lnTo>
                    <a:pt x="72190" y="0"/>
                  </a:lnTo>
                  <a:lnTo>
                    <a:pt x="72190" y="41251"/>
                  </a:lnTo>
                  <a:lnTo>
                    <a:pt x="288758" y="41251"/>
                  </a:lnTo>
                  <a:lnTo>
                    <a:pt x="288758" y="61876"/>
                  </a:lnTo>
                  <a:lnTo>
                    <a:pt x="409074" y="61876"/>
                  </a:lnTo>
                  <a:lnTo>
                    <a:pt x="409074" y="96252"/>
                  </a:lnTo>
                  <a:lnTo>
                    <a:pt x="1543480" y="96252"/>
                  </a:lnTo>
                  <a:lnTo>
                    <a:pt x="1543480" y="110003"/>
                  </a:lnTo>
                  <a:lnTo>
                    <a:pt x="1601919" y="110003"/>
                  </a:lnTo>
                  <a:lnTo>
                    <a:pt x="1601919" y="147816"/>
                  </a:lnTo>
                  <a:lnTo>
                    <a:pt x="1656921" y="147816"/>
                  </a:lnTo>
                  <a:lnTo>
                    <a:pt x="1656921" y="168442"/>
                  </a:lnTo>
                  <a:lnTo>
                    <a:pt x="1753173" y="168442"/>
                  </a:lnTo>
                  <a:lnTo>
                    <a:pt x="1753173" y="199380"/>
                  </a:lnTo>
                  <a:lnTo>
                    <a:pt x="1942241" y="199380"/>
                  </a:lnTo>
                  <a:lnTo>
                    <a:pt x="1942241" y="230319"/>
                  </a:lnTo>
                  <a:lnTo>
                    <a:pt x="1955991" y="230319"/>
                  </a:lnTo>
                  <a:lnTo>
                    <a:pt x="1955991" y="250944"/>
                  </a:lnTo>
                  <a:lnTo>
                    <a:pt x="1973179" y="250944"/>
                  </a:lnTo>
                  <a:lnTo>
                    <a:pt x="1973179" y="278445"/>
                  </a:lnTo>
                  <a:lnTo>
                    <a:pt x="2065994" y="278445"/>
                  </a:lnTo>
                  <a:lnTo>
                    <a:pt x="2065994" y="305946"/>
                  </a:lnTo>
                  <a:lnTo>
                    <a:pt x="2354752" y="305946"/>
                  </a:lnTo>
                  <a:lnTo>
                    <a:pt x="2354752" y="340322"/>
                  </a:lnTo>
                  <a:lnTo>
                    <a:pt x="2389128" y="340322"/>
                  </a:lnTo>
                  <a:lnTo>
                    <a:pt x="2389128" y="367822"/>
                  </a:lnTo>
                  <a:lnTo>
                    <a:pt x="2409754" y="367822"/>
                  </a:lnTo>
                  <a:lnTo>
                    <a:pt x="2409754" y="412511"/>
                  </a:lnTo>
                  <a:lnTo>
                    <a:pt x="2409754" y="419386"/>
                  </a:lnTo>
                  <a:lnTo>
                    <a:pt x="3221026" y="419386"/>
                  </a:lnTo>
                  <a:lnTo>
                    <a:pt x="3221026" y="450325"/>
                  </a:lnTo>
                  <a:lnTo>
                    <a:pt x="3358530" y="450325"/>
                  </a:lnTo>
                  <a:lnTo>
                    <a:pt x="3358530" y="474388"/>
                  </a:lnTo>
                  <a:lnTo>
                    <a:pt x="3619787" y="474388"/>
                  </a:lnTo>
                  <a:lnTo>
                    <a:pt x="3619787" y="501888"/>
                  </a:lnTo>
                  <a:lnTo>
                    <a:pt x="3712602" y="501888"/>
                  </a:lnTo>
                  <a:lnTo>
                    <a:pt x="3712602" y="532827"/>
                  </a:lnTo>
                  <a:lnTo>
                    <a:pt x="3733227" y="532827"/>
                  </a:lnTo>
                  <a:lnTo>
                    <a:pt x="3733227" y="560328"/>
                  </a:lnTo>
                  <a:lnTo>
                    <a:pt x="3980734" y="560328"/>
                  </a:lnTo>
                  <a:lnTo>
                    <a:pt x="3980734" y="587828"/>
                  </a:lnTo>
                  <a:lnTo>
                    <a:pt x="4262617" y="587828"/>
                  </a:lnTo>
                  <a:lnTo>
                    <a:pt x="4262617" y="615329"/>
                  </a:lnTo>
                  <a:lnTo>
                    <a:pt x="4685441" y="615329"/>
                  </a:lnTo>
                  <a:lnTo>
                    <a:pt x="4685441" y="701269"/>
                  </a:lnTo>
                  <a:lnTo>
                    <a:pt x="5056701" y="701269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xmlns="" id="{2498D9E5-A26C-47C0-8BEC-389C6326EE1A}"/>
                </a:ext>
              </a:extLst>
            </p:cNvPr>
            <p:cNvSpPr/>
            <p:nvPr/>
          </p:nvSpPr>
          <p:spPr bwMode="auto">
            <a:xfrm>
              <a:off x="6558375" y="1362136"/>
              <a:ext cx="5001699" cy="1773799"/>
            </a:xfrm>
            <a:custGeom>
              <a:avLst/>
              <a:gdLst>
                <a:gd name="connsiteX0" fmla="*/ 0 w 5001699"/>
                <a:gd name="connsiteY0" fmla="*/ 0 h 1773799"/>
                <a:gd name="connsiteX1" fmla="*/ 158129 w 5001699"/>
                <a:gd name="connsiteY1" fmla="*/ 0 h 1773799"/>
                <a:gd name="connsiteX2" fmla="*/ 158129 w 5001699"/>
                <a:gd name="connsiteY2" fmla="*/ 68752 h 1773799"/>
                <a:gd name="connsiteX3" fmla="*/ 189068 w 5001699"/>
                <a:gd name="connsiteY3" fmla="*/ 68752 h 1773799"/>
                <a:gd name="connsiteX4" fmla="*/ 189068 w 5001699"/>
                <a:gd name="connsiteY4" fmla="*/ 96253 h 1773799"/>
                <a:gd name="connsiteX5" fmla="*/ 278445 w 5001699"/>
                <a:gd name="connsiteY5" fmla="*/ 96253 h 1773799"/>
                <a:gd name="connsiteX6" fmla="*/ 278445 w 5001699"/>
                <a:gd name="connsiteY6" fmla="*/ 120316 h 1773799"/>
                <a:gd name="connsiteX7" fmla="*/ 405636 w 5001699"/>
                <a:gd name="connsiteY7" fmla="*/ 120316 h 1773799"/>
                <a:gd name="connsiteX8" fmla="*/ 405636 w 5001699"/>
                <a:gd name="connsiteY8" fmla="*/ 151254 h 1773799"/>
                <a:gd name="connsiteX9" fmla="*/ 481263 w 5001699"/>
                <a:gd name="connsiteY9" fmla="*/ 151254 h 1773799"/>
                <a:gd name="connsiteX10" fmla="*/ 481263 w 5001699"/>
                <a:gd name="connsiteY10" fmla="*/ 171880 h 1773799"/>
                <a:gd name="connsiteX11" fmla="*/ 567203 w 5001699"/>
                <a:gd name="connsiteY11" fmla="*/ 171880 h 1773799"/>
                <a:gd name="connsiteX12" fmla="*/ 567203 w 5001699"/>
                <a:gd name="connsiteY12" fmla="*/ 226881 h 1773799"/>
                <a:gd name="connsiteX13" fmla="*/ 704707 w 5001699"/>
                <a:gd name="connsiteY13" fmla="*/ 226881 h 1773799"/>
                <a:gd name="connsiteX14" fmla="*/ 704707 w 5001699"/>
                <a:gd name="connsiteY14" fmla="*/ 257820 h 1773799"/>
                <a:gd name="connsiteX15" fmla="*/ 756271 w 5001699"/>
                <a:gd name="connsiteY15" fmla="*/ 257820 h 1773799"/>
                <a:gd name="connsiteX16" fmla="*/ 756271 w 5001699"/>
                <a:gd name="connsiteY16" fmla="*/ 281883 h 1773799"/>
                <a:gd name="connsiteX17" fmla="*/ 866274 w 5001699"/>
                <a:gd name="connsiteY17" fmla="*/ 281883 h 1773799"/>
                <a:gd name="connsiteX18" fmla="*/ 866274 w 5001699"/>
                <a:gd name="connsiteY18" fmla="*/ 316259 h 1773799"/>
                <a:gd name="connsiteX19" fmla="*/ 959089 w 5001699"/>
                <a:gd name="connsiteY19" fmla="*/ 316259 h 1773799"/>
                <a:gd name="connsiteX20" fmla="*/ 959089 w 5001699"/>
                <a:gd name="connsiteY20" fmla="*/ 343760 h 1773799"/>
                <a:gd name="connsiteX21" fmla="*/ 1041591 w 5001699"/>
                <a:gd name="connsiteY21" fmla="*/ 343760 h 1773799"/>
                <a:gd name="connsiteX22" fmla="*/ 1041591 w 5001699"/>
                <a:gd name="connsiteY22" fmla="*/ 371260 h 1773799"/>
                <a:gd name="connsiteX23" fmla="*/ 1069092 w 5001699"/>
                <a:gd name="connsiteY23" fmla="*/ 371260 h 1773799"/>
                <a:gd name="connsiteX24" fmla="*/ 1069092 w 5001699"/>
                <a:gd name="connsiteY24" fmla="*/ 371260 h 1773799"/>
                <a:gd name="connsiteX25" fmla="*/ 1069092 w 5001699"/>
                <a:gd name="connsiteY25" fmla="*/ 405636 h 1773799"/>
                <a:gd name="connsiteX26" fmla="*/ 1216908 w 5001699"/>
                <a:gd name="connsiteY26" fmla="*/ 405636 h 1773799"/>
                <a:gd name="connsiteX27" fmla="*/ 1216908 w 5001699"/>
                <a:gd name="connsiteY27" fmla="*/ 433137 h 1773799"/>
                <a:gd name="connsiteX28" fmla="*/ 1271910 w 5001699"/>
                <a:gd name="connsiteY28" fmla="*/ 433137 h 1773799"/>
                <a:gd name="connsiteX29" fmla="*/ 1271910 w 5001699"/>
                <a:gd name="connsiteY29" fmla="*/ 453763 h 1773799"/>
                <a:gd name="connsiteX30" fmla="*/ 1326911 w 5001699"/>
                <a:gd name="connsiteY30" fmla="*/ 453763 h 1773799"/>
                <a:gd name="connsiteX31" fmla="*/ 1326911 w 5001699"/>
                <a:gd name="connsiteY31" fmla="*/ 484701 h 1773799"/>
                <a:gd name="connsiteX32" fmla="*/ 1460978 w 5001699"/>
                <a:gd name="connsiteY32" fmla="*/ 484701 h 1773799"/>
                <a:gd name="connsiteX33" fmla="*/ 1460978 w 5001699"/>
                <a:gd name="connsiteY33" fmla="*/ 532827 h 1773799"/>
                <a:gd name="connsiteX34" fmla="*/ 1691296 w 5001699"/>
                <a:gd name="connsiteY34" fmla="*/ 532827 h 1773799"/>
                <a:gd name="connsiteX35" fmla="*/ 1691296 w 5001699"/>
                <a:gd name="connsiteY35" fmla="*/ 570641 h 1773799"/>
                <a:gd name="connsiteX36" fmla="*/ 2169122 w 5001699"/>
                <a:gd name="connsiteY36" fmla="*/ 570641 h 1773799"/>
                <a:gd name="connsiteX37" fmla="*/ 2169122 w 5001699"/>
                <a:gd name="connsiteY37" fmla="*/ 605017 h 1773799"/>
                <a:gd name="connsiteX38" fmla="*/ 2296313 w 5001699"/>
                <a:gd name="connsiteY38" fmla="*/ 605017 h 1773799"/>
                <a:gd name="connsiteX39" fmla="*/ 2296313 w 5001699"/>
                <a:gd name="connsiteY39" fmla="*/ 635955 h 1773799"/>
                <a:gd name="connsiteX40" fmla="*/ 2416629 w 5001699"/>
                <a:gd name="connsiteY40" fmla="*/ 635955 h 1773799"/>
                <a:gd name="connsiteX41" fmla="*/ 2416629 w 5001699"/>
                <a:gd name="connsiteY41" fmla="*/ 660018 h 1773799"/>
                <a:gd name="connsiteX42" fmla="*/ 2523194 w 5001699"/>
                <a:gd name="connsiteY42" fmla="*/ 660018 h 1773799"/>
                <a:gd name="connsiteX43" fmla="*/ 2523194 w 5001699"/>
                <a:gd name="connsiteY43" fmla="*/ 697832 h 1773799"/>
                <a:gd name="connsiteX44" fmla="*/ 2591946 w 5001699"/>
                <a:gd name="connsiteY44" fmla="*/ 697832 h 1773799"/>
                <a:gd name="connsiteX45" fmla="*/ 2591946 w 5001699"/>
                <a:gd name="connsiteY45" fmla="*/ 718457 h 1773799"/>
                <a:gd name="connsiteX46" fmla="*/ 2897892 w 5001699"/>
                <a:gd name="connsiteY46" fmla="*/ 718457 h 1773799"/>
                <a:gd name="connsiteX47" fmla="*/ 2897892 w 5001699"/>
                <a:gd name="connsiteY47" fmla="*/ 756271 h 1773799"/>
                <a:gd name="connsiteX48" fmla="*/ 3086960 w 5001699"/>
                <a:gd name="connsiteY48" fmla="*/ 756271 h 1773799"/>
                <a:gd name="connsiteX49" fmla="*/ 3086960 w 5001699"/>
                <a:gd name="connsiteY49" fmla="*/ 787209 h 1773799"/>
                <a:gd name="connsiteX50" fmla="*/ 3344779 w 5001699"/>
                <a:gd name="connsiteY50" fmla="*/ 787209 h 1773799"/>
                <a:gd name="connsiteX51" fmla="*/ 3344779 w 5001699"/>
                <a:gd name="connsiteY51" fmla="*/ 787209 h 1773799"/>
                <a:gd name="connsiteX52" fmla="*/ 3344779 w 5001699"/>
                <a:gd name="connsiteY52" fmla="*/ 818148 h 1773799"/>
                <a:gd name="connsiteX53" fmla="*/ 3441032 w 5001699"/>
                <a:gd name="connsiteY53" fmla="*/ 818148 h 1773799"/>
                <a:gd name="connsiteX54" fmla="*/ 3441032 w 5001699"/>
                <a:gd name="connsiteY54" fmla="*/ 818148 h 1773799"/>
                <a:gd name="connsiteX55" fmla="*/ 3441032 w 5001699"/>
                <a:gd name="connsiteY55" fmla="*/ 849086 h 1773799"/>
                <a:gd name="connsiteX56" fmla="*/ 3485720 w 5001699"/>
                <a:gd name="connsiteY56" fmla="*/ 849086 h 1773799"/>
                <a:gd name="connsiteX57" fmla="*/ 3485720 w 5001699"/>
                <a:gd name="connsiteY57" fmla="*/ 849086 h 1773799"/>
                <a:gd name="connsiteX58" fmla="*/ 3485720 w 5001699"/>
                <a:gd name="connsiteY58" fmla="*/ 849086 h 1773799"/>
                <a:gd name="connsiteX59" fmla="*/ 3485720 w 5001699"/>
                <a:gd name="connsiteY59" fmla="*/ 883462 h 1773799"/>
                <a:gd name="connsiteX60" fmla="*/ 3884481 w 5001699"/>
                <a:gd name="connsiteY60" fmla="*/ 883462 h 1773799"/>
                <a:gd name="connsiteX61" fmla="*/ 3884481 w 5001699"/>
                <a:gd name="connsiteY61" fmla="*/ 907525 h 1773799"/>
                <a:gd name="connsiteX62" fmla="*/ 4025423 w 5001699"/>
                <a:gd name="connsiteY62" fmla="*/ 907525 h 1773799"/>
                <a:gd name="connsiteX63" fmla="*/ 4025423 w 5001699"/>
                <a:gd name="connsiteY63" fmla="*/ 948776 h 1773799"/>
                <a:gd name="connsiteX64" fmla="*/ 4070111 w 5001699"/>
                <a:gd name="connsiteY64" fmla="*/ 948776 h 1773799"/>
                <a:gd name="connsiteX65" fmla="*/ 4070111 w 5001699"/>
                <a:gd name="connsiteY65" fmla="*/ 1010653 h 1773799"/>
                <a:gd name="connsiteX66" fmla="*/ 4176677 w 5001699"/>
                <a:gd name="connsiteY66" fmla="*/ 1010653 h 1773799"/>
                <a:gd name="connsiteX67" fmla="*/ 4176677 w 5001699"/>
                <a:gd name="connsiteY67" fmla="*/ 1075967 h 1773799"/>
                <a:gd name="connsiteX68" fmla="*/ 4272929 w 5001699"/>
                <a:gd name="connsiteY68" fmla="*/ 1075967 h 1773799"/>
                <a:gd name="connsiteX69" fmla="*/ 4272929 w 5001699"/>
                <a:gd name="connsiteY69" fmla="*/ 1106905 h 1773799"/>
                <a:gd name="connsiteX70" fmla="*/ 4427621 w 5001699"/>
                <a:gd name="connsiteY70" fmla="*/ 1106905 h 1773799"/>
                <a:gd name="connsiteX71" fmla="*/ 4427621 w 5001699"/>
                <a:gd name="connsiteY71" fmla="*/ 1155032 h 1773799"/>
                <a:gd name="connsiteX72" fmla="*/ 4888259 w 5001699"/>
                <a:gd name="connsiteY72" fmla="*/ 1155032 h 1773799"/>
                <a:gd name="connsiteX73" fmla="*/ 4888259 w 5001699"/>
                <a:gd name="connsiteY73" fmla="*/ 1412851 h 1773799"/>
                <a:gd name="connsiteX74" fmla="*/ 4967323 w 5001699"/>
                <a:gd name="connsiteY74" fmla="*/ 1412851 h 1773799"/>
                <a:gd name="connsiteX75" fmla="*/ 4967323 w 5001699"/>
                <a:gd name="connsiteY75" fmla="*/ 1773799 h 1773799"/>
                <a:gd name="connsiteX76" fmla="*/ 5001699 w 5001699"/>
                <a:gd name="connsiteY76" fmla="*/ 1773799 h 177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5001699" h="1773799">
                  <a:moveTo>
                    <a:pt x="0" y="0"/>
                  </a:moveTo>
                  <a:lnTo>
                    <a:pt x="158129" y="0"/>
                  </a:lnTo>
                  <a:lnTo>
                    <a:pt x="158129" y="68752"/>
                  </a:lnTo>
                  <a:lnTo>
                    <a:pt x="189068" y="68752"/>
                  </a:lnTo>
                  <a:lnTo>
                    <a:pt x="189068" y="96253"/>
                  </a:lnTo>
                  <a:lnTo>
                    <a:pt x="278445" y="96253"/>
                  </a:lnTo>
                  <a:lnTo>
                    <a:pt x="278445" y="120316"/>
                  </a:lnTo>
                  <a:lnTo>
                    <a:pt x="405636" y="120316"/>
                  </a:lnTo>
                  <a:lnTo>
                    <a:pt x="405636" y="151254"/>
                  </a:lnTo>
                  <a:lnTo>
                    <a:pt x="481263" y="151254"/>
                  </a:lnTo>
                  <a:lnTo>
                    <a:pt x="481263" y="171880"/>
                  </a:lnTo>
                  <a:lnTo>
                    <a:pt x="567203" y="171880"/>
                  </a:lnTo>
                  <a:lnTo>
                    <a:pt x="567203" y="226881"/>
                  </a:lnTo>
                  <a:lnTo>
                    <a:pt x="704707" y="226881"/>
                  </a:lnTo>
                  <a:lnTo>
                    <a:pt x="704707" y="257820"/>
                  </a:lnTo>
                  <a:lnTo>
                    <a:pt x="756271" y="257820"/>
                  </a:lnTo>
                  <a:lnTo>
                    <a:pt x="756271" y="281883"/>
                  </a:lnTo>
                  <a:lnTo>
                    <a:pt x="866274" y="281883"/>
                  </a:lnTo>
                  <a:lnTo>
                    <a:pt x="866274" y="316259"/>
                  </a:lnTo>
                  <a:lnTo>
                    <a:pt x="959089" y="316259"/>
                  </a:lnTo>
                  <a:lnTo>
                    <a:pt x="959089" y="343760"/>
                  </a:lnTo>
                  <a:lnTo>
                    <a:pt x="1041591" y="343760"/>
                  </a:lnTo>
                  <a:lnTo>
                    <a:pt x="1041591" y="371260"/>
                  </a:lnTo>
                  <a:lnTo>
                    <a:pt x="1069092" y="371260"/>
                  </a:lnTo>
                  <a:lnTo>
                    <a:pt x="1069092" y="371260"/>
                  </a:lnTo>
                  <a:lnTo>
                    <a:pt x="1069092" y="405636"/>
                  </a:lnTo>
                  <a:lnTo>
                    <a:pt x="1216908" y="405636"/>
                  </a:lnTo>
                  <a:lnTo>
                    <a:pt x="1216908" y="433137"/>
                  </a:lnTo>
                  <a:lnTo>
                    <a:pt x="1271910" y="433137"/>
                  </a:lnTo>
                  <a:lnTo>
                    <a:pt x="1271910" y="453763"/>
                  </a:lnTo>
                  <a:lnTo>
                    <a:pt x="1326911" y="453763"/>
                  </a:lnTo>
                  <a:lnTo>
                    <a:pt x="1326911" y="484701"/>
                  </a:lnTo>
                  <a:lnTo>
                    <a:pt x="1460978" y="484701"/>
                  </a:lnTo>
                  <a:lnTo>
                    <a:pt x="1460978" y="532827"/>
                  </a:lnTo>
                  <a:lnTo>
                    <a:pt x="1691296" y="532827"/>
                  </a:lnTo>
                  <a:lnTo>
                    <a:pt x="1691296" y="570641"/>
                  </a:lnTo>
                  <a:lnTo>
                    <a:pt x="2169122" y="570641"/>
                  </a:lnTo>
                  <a:lnTo>
                    <a:pt x="2169122" y="605017"/>
                  </a:lnTo>
                  <a:lnTo>
                    <a:pt x="2296313" y="605017"/>
                  </a:lnTo>
                  <a:lnTo>
                    <a:pt x="2296313" y="635955"/>
                  </a:lnTo>
                  <a:lnTo>
                    <a:pt x="2416629" y="635955"/>
                  </a:lnTo>
                  <a:lnTo>
                    <a:pt x="2416629" y="660018"/>
                  </a:lnTo>
                  <a:lnTo>
                    <a:pt x="2523194" y="660018"/>
                  </a:lnTo>
                  <a:lnTo>
                    <a:pt x="2523194" y="697832"/>
                  </a:lnTo>
                  <a:lnTo>
                    <a:pt x="2591946" y="697832"/>
                  </a:lnTo>
                  <a:lnTo>
                    <a:pt x="2591946" y="718457"/>
                  </a:lnTo>
                  <a:lnTo>
                    <a:pt x="2897892" y="718457"/>
                  </a:lnTo>
                  <a:lnTo>
                    <a:pt x="2897892" y="756271"/>
                  </a:lnTo>
                  <a:lnTo>
                    <a:pt x="3086960" y="756271"/>
                  </a:lnTo>
                  <a:lnTo>
                    <a:pt x="3086960" y="787209"/>
                  </a:lnTo>
                  <a:lnTo>
                    <a:pt x="3344779" y="787209"/>
                  </a:lnTo>
                  <a:lnTo>
                    <a:pt x="3344779" y="787209"/>
                  </a:lnTo>
                  <a:lnTo>
                    <a:pt x="3344779" y="818148"/>
                  </a:lnTo>
                  <a:lnTo>
                    <a:pt x="3441032" y="818148"/>
                  </a:lnTo>
                  <a:lnTo>
                    <a:pt x="3441032" y="818148"/>
                  </a:lnTo>
                  <a:lnTo>
                    <a:pt x="3441032" y="849086"/>
                  </a:lnTo>
                  <a:lnTo>
                    <a:pt x="3485720" y="849086"/>
                  </a:lnTo>
                  <a:lnTo>
                    <a:pt x="3485720" y="849086"/>
                  </a:lnTo>
                  <a:lnTo>
                    <a:pt x="3485720" y="849086"/>
                  </a:lnTo>
                  <a:lnTo>
                    <a:pt x="3485720" y="883462"/>
                  </a:lnTo>
                  <a:lnTo>
                    <a:pt x="3884481" y="883462"/>
                  </a:lnTo>
                  <a:lnTo>
                    <a:pt x="3884481" y="907525"/>
                  </a:lnTo>
                  <a:lnTo>
                    <a:pt x="4025423" y="907525"/>
                  </a:lnTo>
                  <a:lnTo>
                    <a:pt x="4025423" y="948776"/>
                  </a:lnTo>
                  <a:lnTo>
                    <a:pt x="4070111" y="948776"/>
                  </a:lnTo>
                  <a:lnTo>
                    <a:pt x="4070111" y="1010653"/>
                  </a:lnTo>
                  <a:lnTo>
                    <a:pt x="4176677" y="1010653"/>
                  </a:lnTo>
                  <a:lnTo>
                    <a:pt x="4176677" y="1075967"/>
                  </a:lnTo>
                  <a:lnTo>
                    <a:pt x="4272929" y="1075967"/>
                  </a:lnTo>
                  <a:lnTo>
                    <a:pt x="4272929" y="1106905"/>
                  </a:lnTo>
                  <a:lnTo>
                    <a:pt x="4427621" y="1106905"/>
                  </a:lnTo>
                  <a:lnTo>
                    <a:pt x="4427621" y="1155032"/>
                  </a:lnTo>
                  <a:lnTo>
                    <a:pt x="4888259" y="1155032"/>
                  </a:lnTo>
                  <a:lnTo>
                    <a:pt x="4888259" y="1412851"/>
                  </a:lnTo>
                  <a:lnTo>
                    <a:pt x="4967323" y="1412851"/>
                  </a:lnTo>
                  <a:lnTo>
                    <a:pt x="4967323" y="1773799"/>
                  </a:lnTo>
                  <a:lnTo>
                    <a:pt x="5001699" y="1773799"/>
                  </a:lnTo>
                </a:path>
              </a:pathLst>
            </a:cu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743" name="Straight Connector 742">
              <a:extLst>
                <a:ext uri="{FF2B5EF4-FFF2-40B4-BE49-F238E27FC236}">
                  <a16:creationId xmlns:a16="http://schemas.microsoft.com/office/drawing/2014/main" xmlns="" id="{D38F6301-8C41-4143-994F-A26ADEB01D90}"/>
                </a:ext>
              </a:extLst>
            </p:cNvPr>
            <p:cNvCxnSpPr/>
            <p:nvPr/>
          </p:nvCxnSpPr>
          <p:spPr bwMode="auto">
            <a:xfrm>
              <a:off x="10678043" y="2309476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4" name="Straight Connector 743">
              <a:extLst>
                <a:ext uri="{FF2B5EF4-FFF2-40B4-BE49-F238E27FC236}">
                  <a16:creationId xmlns:a16="http://schemas.microsoft.com/office/drawing/2014/main" xmlns="" id="{B88A5ED3-BE1C-4ADA-B1E3-0562B90144C3}"/>
                </a:ext>
              </a:extLst>
            </p:cNvPr>
            <p:cNvCxnSpPr/>
            <p:nvPr/>
          </p:nvCxnSpPr>
          <p:spPr bwMode="auto">
            <a:xfrm>
              <a:off x="10707797" y="2309476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5" name="Straight Connector 744">
              <a:extLst>
                <a:ext uri="{FF2B5EF4-FFF2-40B4-BE49-F238E27FC236}">
                  <a16:creationId xmlns:a16="http://schemas.microsoft.com/office/drawing/2014/main" xmlns="" id="{535A46D1-4E08-4751-A30A-AA2369397CB5}"/>
                </a:ext>
              </a:extLst>
            </p:cNvPr>
            <p:cNvCxnSpPr/>
            <p:nvPr/>
          </p:nvCxnSpPr>
          <p:spPr bwMode="auto">
            <a:xfrm>
              <a:off x="10812749" y="2373112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6" name="Straight Connector 745">
              <a:extLst>
                <a:ext uri="{FF2B5EF4-FFF2-40B4-BE49-F238E27FC236}">
                  <a16:creationId xmlns:a16="http://schemas.microsoft.com/office/drawing/2014/main" xmlns="" id="{621FC22A-4A65-41F2-A333-439A58BACCD0}"/>
                </a:ext>
              </a:extLst>
            </p:cNvPr>
            <p:cNvCxnSpPr/>
            <p:nvPr/>
          </p:nvCxnSpPr>
          <p:spPr bwMode="auto">
            <a:xfrm>
              <a:off x="10844446" y="2405518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7" name="Straight Connector 746">
              <a:extLst>
                <a:ext uri="{FF2B5EF4-FFF2-40B4-BE49-F238E27FC236}">
                  <a16:creationId xmlns:a16="http://schemas.microsoft.com/office/drawing/2014/main" xmlns="" id="{B6C6DE68-9FE7-49C0-9395-2CE40755A944}"/>
                </a:ext>
              </a:extLst>
            </p:cNvPr>
            <p:cNvCxnSpPr/>
            <p:nvPr/>
          </p:nvCxnSpPr>
          <p:spPr bwMode="auto">
            <a:xfrm>
              <a:off x="10876312" y="2405518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8" name="Straight Connector 747">
              <a:extLst>
                <a:ext uri="{FF2B5EF4-FFF2-40B4-BE49-F238E27FC236}">
                  <a16:creationId xmlns:a16="http://schemas.microsoft.com/office/drawing/2014/main" xmlns="" id="{9E21CAE0-21AC-4C34-9DC2-2B8D88D0AB20}"/>
                </a:ext>
              </a:extLst>
            </p:cNvPr>
            <p:cNvCxnSpPr/>
            <p:nvPr/>
          </p:nvCxnSpPr>
          <p:spPr bwMode="auto">
            <a:xfrm>
              <a:off x="10933038" y="2405518"/>
              <a:ext cx="0" cy="127272"/>
            </a:xfrm>
            <a:prstGeom prst="line">
              <a:avLst/>
            </a:prstGeom>
            <a:noFill/>
            <a:ln w="571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9" name="Straight Connector 748">
              <a:extLst>
                <a:ext uri="{FF2B5EF4-FFF2-40B4-BE49-F238E27FC236}">
                  <a16:creationId xmlns:a16="http://schemas.microsoft.com/office/drawing/2014/main" xmlns="" id="{5AF29E52-6B83-40A3-B342-3D1821156B1D}"/>
                </a:ext>
              </a:extLst>
            </p:cNvPr>
            <p:cNvCxnSpPr/>
            <p:nvPr/>
          </p:nvCxnSpPr>
          <p:spPr bwMode="auto">
            <a:xfrm>
              <a:off x="10991864" y="2442474"/>
              <a:ext cx="0" cy="127272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0" name="Straight Connector 749">
              <a:extLst>
                <a:ext uri="{FF2B5EF4-FFF2-40B4-BE49-F238E27FC236}">
                  <a16:creationId xmlns:a16="http://schemas.microsoft.com/office/drawing/2014/main" xmlns="" id="{055E840A-EE32-47BE-9553-2BEE3C628793}"/>
                </a:ext>
              </a:extLst>
            </p:cNvPr>
            <p:cNvCxnSpPr/>
            <p:nvPr/>
          </p:nvCxnSpPr>
          <p:spPr bwMode="auto">
            <a:xfrm>
              <a:off x="11374082" y="2436728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1" name="Straight Connector 750">
              <a:extLst>
                <a:ext uri="{FF2B5EF4-FFF2-40B4-BE49-F238E27FC236}">
                  <a16:creationId xmlns:a16="http://schemas.microsoft.com/office/drawing/2014/main" xmlns="" id="{6680C385-0428-49B9-8B92-8F2416F8F83A}"/>
                </a:ext>
              </a:extLst>
            </p:cNvPr>
            <p:cNvCxnSpPr/>
            <p:nvPr/>
          </p:nvCxnSpPr>
          <p:spPr bwMode="auto">
            <a:xfrm>
              <a:off x="11066611" y="2436748"/>
              <a:ext cx="0" cy="127272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2" name="Straight Connector 751">
              <a:extLst>
                <a:ext uri="{FF2B5EF4-FFF2-40B4-BE49-F238E27FC236}">
                  <a16:creationId xmlns:a16="http://schemas.microsoft.com/office/drawing/2014/main" xmlns="" id="{6E6E24A6-F091-4E04-820A-874B964E7BF8}"/>
                </a:ext>
              </a:extLst>
            </p:cNvPr>
            <p:cNvCxnSpPr/>
            <p:nvPr/>
          </p:nvCxnSpPr>
          <p:spPr bwMode="auto">
            <a:xfrm>
              <a:off x="11119328" y="2436748"/>
              <a:ext cx="0" cy="127272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3" name="Straight Connector 752">
              <a:extLst>
                <a:ext uri="{FF2B5EF4-FFF2-40B4-BE49-F238E27FC236}">
                  <a16:creationId xmlns:a16="http://schemas.microsoft.com/office/drawing/2014/main" xmlns="" id="{6DB503FC-2435-47A5-9563-4BF0D7DFBE16}"/>
                </a:ext>
              </a:extLst>
            </p:cNvPr>
            <p:cNvCxnSpPr/>
            <p:nvPr/>
          </p:nvCxnSpPr>
          <p:spPr bwMode="auto">
            <a:xfrm>
              <a:off x="11164825" y="2439440"/>
              <a:ext cx="0" cy="127272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4" name="Straight Connector 753">
              <a:extLst>
                <a:ext uri="{FF2B5EF4-FFF2-40B4-BE49-F238E27FC236}">
                  <a16:creationId xmlns:a16="http://schemas.microsoft.com/office/drawing/2014/main" xmlns="" id="{7599D7AD-F8FE-48F8-BB76-8987F8321427}"/>
                </a:ext>
              </a:extLst>
            </p:cNvPr>
            <p:cNvCxnSpPr/>
            <p:nvPr/>
          </p:nvCxnSpPr>
          <p:spPr bwMode="auto">
            <a:xfrm>
              <a:off x="11205935" y="2436748"/>
              <a:ext cx="0" cy="127272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5" name="Straight Connector 754">
              <a:extLst>
                <a:ext uri="{FF2B5EF4-FFF2-40B4-BE49-F238E27FC236}">
                  <a16:creationId xmlns:a16="http://schemas.microsoft.com/office/drawing/2014/main" xmlns="" id="{B5AE2CEA-E116-4E9E-A584-C772D03DBEB0}"/>
                </a:ext>
              </a:extLst>
            </p:cNvPr>
            <p:cNvCxnSpPr/>
            <p:nvPr/>
          </p:nvCxnSpPr>
          <p:spPr bwMode="auto">
            <a:xfrm>
              <a:off x="11246181" y="2436728"/>
              <a:ext cx="0" cy="127272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6" name="Straight Connector 755">
              <a:extLst>
                <a:ext uri="{FF2B5EF4-FFF2-40B4-BE49-F238E27FC236}">
                  <a16:creationId xmlns:a16="http://schemas.microsoft.com/office/drawing/2014/main" xmlns="" id="{724B4CC7-4616-4C7B-B2C0-D78486B00413}"/>
                </a:ext>
              </a:extLst>
            </p:cNvPr>
            <p:cNvCxnSpPr/>
            <p:nvPr/>
          </p:nvCxnSpPr>
          <p:spPr bwMode="auto">
            <a:xfrm>
              <a:off x="11280337" y="2439824"/>
              <a:ext cx="0" cy="127272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7" name="Straight Connector 756">
              <a:extLst>
                <a:ext uri="{FF2B5EF4-FFF2-40B4-BE49-F238E27FC236}">
                  <a16:creationId xmlns:a16="http://schemas.microsoft.com/office/drawing/2014/main" xmlns="" id="{82292281-F5D4-4AFA-A7A7-5F652335ABC4}"/>
                </a:ext>
              </a:extLst>
            </p:cNvPr>
            <p:cNvCxnSpPr/>
            <p:nvPr/>
          </p:nvCxnSpPr>
          <p:spPr bwMode="auto">
            <a:xfrm>
              <a:off x="11334651" y="2436728"/>
              <a:ext cx="0" cy="127272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8" name="Straight Connector 757">
              <a:extLst>
                <a:ext uri="{FF2B5EF4-FFF2-40B4-BE49-F238E27FC236}">
                  <a16:creationId xmlns:a16="http://schemas.microsoft.com/office/drawing/2014/main" xmlns="" id="{F856C796-B003-40F7-BC5A-0430F6B57D73}"/>
                </a:ext>
              </a:extLst>
            </p:cNvPr>
            <p:cNvCxnSpPr/>
            <p:nvPr/>
          </p:nvCxnSpPr>
          <p:spPr bwMode="auto">
            <a:xfrm>
              <a:off x="11407160" y="2436728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9" name="Straight Connector 758">
              <a:extLst>
                <a:ext uri="{FF2B5EF4-FFF2-40B4-BE49-F238E27FC236}">
                  <a16:creationId xmlns:a16="http://schemas.microsoft.com/office/drawing/2014/main" xmlns="" id="{F86D60A4-D0D6-446C-9979-C08259C589FC}"/>
                </a:ext>
              </a:extLst>
            </p:cNvPr>
            <p:cNvCxnSpPr/>
            <p:nvPr/>
          </p:nvCxnSpPr>
          <p:spPr bwMode="auto">
            <a:xfrm>
              <a:off x="11463757" y="2712137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0" name="Straight Connector 759">
              <a:extLst>
                <a:ext uri="{FF2B5EF4-FFF2-40B4-BE49-F238E27FC236}">
                  <a16:creationId xmlns:a16="http://schemas.microsoft.com/office/drawing/2014/main" xmlns="" id="{7F6FCED1-D5B2-45FD-ACB6-56461FF88F63}"/>
                </a:ext>
              </a:extLst>
            </p:cNvPr>
            <p:cNvCxnSpPr/>
            <p:nvPr/>
          </p:nvCxnSpPr>
          <p:spPr bwMode="auto">
            <a:xfrm>
              <a:off x="11499224" y="2712137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1" name="Straight Connector 760">
              <a:extLst>
                <a:ext uri="{FF2B5EF4-FFF2-40B4-BE49-F238E27FC236}">
                  <a16:creationId xmlns:a16="http://schemas.microsoft.com/office/drawing/2014/main" xmlns="" id="{544F43D6-D57D-4A75-B802-AEACB439C528}"/>
                </a:ext>
              </a:extLst>
            </p:cNvPr>
            <p:cNvCxnSpPr/>
            <p:nvPr/>
          </p:nvCxnSpPr>
          <p:spPr bwMode="auto">
            <a:xfrm>
              <a:off x="11520881" y="3072340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2" name="Straight Connector 761">
              <a:extLst>
                <a:ext uri="{FF2B5EF4-FFF2-40B4-BE49-F238E27FC236}">
                  <a16:creationId xmlns:a16="http://schemas.microsoft.com/office/drawing/2014/main" xmlns="" id="{EFD2F740-3733-4FD2-A934-FE1E1B2FB05B}"/>
                </a:ext>
              </a:extLst>
            </p:cNvPr>
            <p:cNvCxnSpPr/>
            <p:nvPr/>
          </p:nvCxnSpPr>
          <p:spPr bwMode="auto">
            <a:xfrm>
              <a:off x="11556138" y="3072624"/>
              <a:ext cx="0" cy="12727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63" name="TextBox 762">
            <a:extLst>
              <a:ext uri="{FF2B5EF4-FFF2-40B4-BE49-F238E27FC236}">
                <a16:creationId xmlns:a16="http://schemas.microsoft.com/office/drawing/2014/main" xmlns="" id="{1306D2EF-E3A0-4894-A39E-09306C979069}"/>
              </a:ext>
            </a:extLst>
          </p:cNvPr>
          <p:cNvSpPr txBox="1"/>
          <p:nvPr/>
        </p:nvSpPr>
        <p:spPr bwMode="auto">
          <a:xfrm>
            <a:off x="609758" y="5370616"/>
            <a:ext cx="108724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342900" lvl="0" indent="-342900" eaLnBrk="1" fontAlgn="auto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Ibrutinib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 was generally well tolerated with no new safety signals reported with long-term follow-up (many adverse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events decreased over time)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+mn-cs"/>
            </a:endParaRPr>
          </a:p>
          <a:p>
            <a:pPr marL="342900" lvl="0" indent="-342900" eaLnBrk="1" fontAlgn="auto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More than one half (58%) of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patients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remained on ibrutinib at the 5-yr follow-up</a:t>
            </a:r>
          </a:p>
        </p:txBody>
      </p:sp>
    </p:spTree>
    <p:extLst>
      <p:ext uri="{BB962C8B-B14F-4D97-AF65-F5344CB8AC3E}">
        <p14:creationId xmlns="" xmlns:p14="http://schemas.microsoft.com/office/powerpoint/2010/main" val="22225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F65B5284-A016-40AE-8211-CECB2CF27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759" y="238127"/>
            <a:ext cx="11141055" cy="1103313"/>
          </a:xfrm>
        </p:spPr>
        <p:txBody>
          <a:bodyPr/>
          <a:lstStyle/>
          <a:p>
            <a:r>
              <a:rPr lang="en-US" altLang="en-US" dirty="0"/>
              <a:t>First-line Ibrutinib + Obinutuzumab vs Chlorambucil + Obinutuzumab in CLL/SLL (iLLUMINATE): Study Design</a:t>
            </a:r>
          </a:p>
        </p:txBody>
      </p:sp>
      <p:sp>
        <p:nvSpPr>
          <p:cNvPr id="16387" name="Content Placeholder 12">
            <a:extLst>
              <a:ext uri="{FF2B5EF4-FFF2-40B4-BE49-F238E27FC236}">
                <a16:creationId xmlns:a16="http://schemas.microsoft.com/office/drawing/2014/main" xmlns="" id="{341F1412-0777-41C5-B96D-0BFB8F36BD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4365" y="5197776"/>
            <a:ext cx="11336474" cy="1103314"/>
          </a:xfrm>
        </p:spPr>
        <p:txBody>
          <a:bodyPr rtlCol="0">
            <a:noAutofit/>
          </a:bodyPr>
          <a:lstStyle/>
          <a:p>
            <a:pPr>
              <a:spcAft>
                <a:spcPts val="300"/>
              </a:spcAft>
              <a:defRPr/>
            </a:pPr>
            <a:r>
              <a:rPr lang="en-US" sz="2400" b="1" u="sng" dirty="0"/>
              <a:t>Primary endpoint: </a:t>
            </a:r>
            <a:r>
              <a:rPr lang="en-US" sz="2400" dirty="0"/>
              <a:t>PFS by IRC in ITT population</a:t>
            </a:r>
          </a:p>
          <a:p>
            <a:pPr>
              <a:spcAft>
                <a:spcPts val="300"/>
              </a:spcAft>
              <a:defRPr/>
            </a:pPr>
            <a:r>
              <a:rPr lang="en-US" sz="2400" dirty="0"/>
              <a:t>Secondary endpoints: PFS in high-risk patients (positive for del[17p] or </a:t>
            </a:r>
            <a:r>
              <a:rPr lang="en-US" sz="2400" i="1" dirty="0"/>
              <a:t>TP53 </a:t>
            </a:r>
            <a:r>
              <a:rPr lang="en-US" sz="2400" dirty="0"/>
              <a:t>mutation, del[11q], or unmutated </a:t>
            </a:r>
            <a:r>
              <a:rPr lang="en-US" sz="2400" i="1" dirty="0"/>
              <a:t>IGHV</a:t>
            </a:r>
            <a:r>
              <a:rPr lang="en-US" sz="2400" dirty="0"/>
              <a:t>), MRD, ORR, OS, IRRs, safety</a:t>
            </a:r>
          </a:p>
        </p:txBody>
      </p:sp>
      <p:sp>
        <p:nvSpPr>
          <p:cNvPr id="32" name="Text Box 45">
            <a:extLst>
              <a:ext uri="{FF2B5EF4-FFF2-40B4-BE49-F238E27FC236}">
                <a16:creationId xmlns:a16="http://schemas.microsoft.com/office/drawing/2014/main" xmlns="" id="{4FADD042-8789-C34A-969C-56082EADE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367" y="2679553"/>
            <a:ext cx="282437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Untreated patients with CLL/SLL needing treatment by iwCLL criteria, ≥ 65 yrs or </a:t>
            </a:r>
            <a:b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&lt; 65 yrs with comorbidities*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229)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49">
            <a:extLst>
              <a:ext uri="{FF2B5EF4-FFF2-40B4-BE49-F238E27FC236}">
                <a16:creationId xmlns:a16="http://schemas.microsoft.com/office/drawing/2014/main" xmlns="" id="{E45BCDC7-BFB7-3F40-8FBD-ECB56E26D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979" y="2457680"/>
            <a:ext cx="4572000" cy="1005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Ibrutinib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420 mg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 QD continuously + </a:t>
            </a:r>
            <a:endParaRPr kumimoji="0" lang="en-US" altLang="en-US" sz="18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Obinutuzumab</a:t>
            </a:r>
            <a:r>
              <a:rPr kumimoji="0" lang="en-US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IV for 6 cycles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†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113)</a:t>
            </a:r>
          </a:p>
        </p:txBody>
      </p:sp>
      <p:sp>
        <p:nvSpPr>
          <p:cNvPr id="36" name="Rectangle 50">
            <a:extLst>
              <a:ext uri="{FF2B5EF4-FFF2-40B4-BE49-F238E27FC236}">
                <a16:creationId xmlns:a16="http://schemas.microsoft.com/office/drawing/2014/main" xmlns="" id="{54D692FA-9F1D-2A4C-923C-6454EBB1F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963" y="3568930"/>
            <a:ext cx="4572000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Chlorambucil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0.5 mg/kg PO D1,15 for 6 cycles +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Obinutuzumab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IV for 6 cycles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†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116)</a:t>
            </a:r>
          </a:p>
        </p:txBody>
      </p:sp>
      <p:sp>
        <p:nvSpPr>
          <p:cNvPr id="38" name="Line 52">
            <a:extLst>
              <a:ext uri="{FF2B5EF4-FFF2-40B4-BE49-F238E27FC236}">
                <a16:creationId xmlns:a16="http://schemas.microsoft.com/office/drawing/2014/main" xmlns="" id="{5B484302-5185-5A44-8897-262B986D55C2}"/>
              </a:ext>
            </a:extLst>
          </p:cNvPr>
          <p:cNvSpPr>
            <a:spLocks noChangeShapeType="1"/>
          </p:cNvSpPr>
          <p:nvPr/>
        </p:nvSpPr>
        <p:spPr bwMode="auto">
          <a:xfrm>
            <a:off x="8260921" y="4079164"/>
            <a:ext cx="41497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Line 53">
            <a:extLst>
              <a:ext uri="{FF2B5EF4-FFF2-40B4-BE49-F238E27FC236}">
                <a16:creationId xmlns:a16="http://schemas.microsoft.com/office/drawing/2014/main" xmlns="" id="{89C7F3B4-71BD-3B48-A0F8-7A111BBF93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1015" y="3754187"/>
            <a:ext cx="445059" cy="3113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Line 54">
            <a:extLst>
              <a:ext uri="{FF2B5EF4-FFF2-40B4-BE49-F238E27FC236}">
                <a16:creationId xmlns:a16="http://schemas.microsoft.com/office/drawing/2014/main" xmlns="" id="{F29B94A3-5120-FD4A-814B-C7873D415A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1296" y="2927225"/>
            <a:ext cx="528668" cy="177111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8C6702-44FD-074D-B0BD-FC7DA38A2292}"/>
              </a:ext>
            </a:extLst>
          </p:cNvPr>
          <p:cNvSpPr txBox="1"/>
          <p:nvPr/>
        </p:nvSpPr>
        <p:spPr bwMode="auto">
          <a:xfrm>
            <a:off x="608076" y="1460007"/>
            <a:ext cx="8010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Randomized, open-label, multicenter phase III trial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93F3E2-8982-5C41-9E06-DFE3FDEB8197}"/>
              </a:ext>
            </a:extLst>
          </p:cNvPr>
          <p:cNvSpPr txBox="1"/>
          <p:nvPr/>
        </p:nvSpPr>
        <p:spPr bwMode="auto">
          <a:xfrm>
            <a:off x="8547237" y="3591131"/>
            <a:ext cx="33530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If IRC-confirmed progression, crossover to next-line single-agent ibrutinib permitted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xmlns="" id="{EBC87A84-3E26-5441-8BA9-413F61220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332" y="6367078"/>
            <a:ext cx="81810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Moreno. ASH 2018. Abstr 691. Moreno. Lancet Oncol. 2019;20:43.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DFC84F5-9757-4F1F-81BF-1BB94FDE4AC3}"/>
              </a:ext>
            </a:extLst>
          </p:cNvPr>
          <p:cNvSpPr txBox="1"/>
          <p:nvPr/>
        </p:nvSpPr>
        <p:spPr bwMode="auto">
          <a:xfrm>
            <a:off x="424867" y="1922052"/>
            <a:ext cx="56547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Stratified by ECOG PS (0/1 vs 2), del(17p)/del(11q) (+/+ vs +/- vs -/+ vs -/-)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8CC51C7B-C100-49A1-89DA-F6E1C05914F0}"/>
              </a:ext>
            </a:extLst>
          </p:cNvPr>
          <p:cNvCxnSpPr/>
          <p:nvPr/>
        </p:nvCxnSpPr>
        <p:spPr bwMode="auto">
          <a:xfrm>
            <a:off x="3230186" y="2269224"/>
            <a:ext cx="0" cy="45720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DA0F658-6658-4DDE-8E55-BB256F211D67}"/>
              </a:ext>
            </a:extLst>
          </p:cNvPr>
          <p:cNvSpPr/>
          <p:nvPr/>
        </p:nvSpPr>
        <p:spPr>
          <a:xfrm>
            <a:off x="1591666" y="4631267"/>
            <a:ext cx="7855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*Cumulative Illness Rating Score &gt; 6, creatinine clearance &lt; 70 mL/min, and/or del(17p)/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TP53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mutation.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†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Cycle 1: 100 mg, Days 1; 900 mg, Day 2; 1000 mg, Days 8, 15. Cycle 2-6: 1000 mg, Day 1.</a:t>
            </a:r>
          </a:p>
        </p:txBody>
      </p:sp>
      <p:sp>
        <p:nvSpPr>
          <p:cNvPr id="26" name="Line 52">
            <a:extLst>
              <a:ext uri="{FF2B5EF4-FFF2-40B4-BE49-F238E27FC236}">
                <a16:creationId xmlns:a16="http://schemas.microsoft.com/office/drawing/2014/main" xmlns="" id="{F364F735-2DC5-4C7C-942C-3C5C09B2C0F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60921" y="2948365"/>
            <a:ext cx="41497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9F4934F-C990-46EF-B27F-6B5A542CD4F6}"/>
              </a:ext>
            </a:extLst>
          </p:cNvPr>
          <p:cNvSpPr txBox="1"/>
          <p:nvPr/>
        </p:nvSpPr>
        <p:spPr bwMode="auto">
          <a:xfrm>
            <a:off x="8547237" y="2628497"/>
            <a:ext cx="33530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Ibrutinib continued until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PD or unacceptable toxicity</a:t>
            </a:r>
          </a:p>
        </p:txBody>
      </p:sp>
    </p:spTree>
    <p:extLst>
      <p:ext uri="{BB962C8B-B14F-4D97-AF65-F5344CB8AC3E}">
        <p14:creationId xmlns="" xmlns:p14="http://schemas.microsoft.com/office/powerpoint/2010/main" val="3329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F65B5284-A016-40AE-8211-CECB2CF27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759" y="238127"/>
            <a:ext cx="11148854" cy="1103313"/>
          </a:xfrm>
        </p:spPr>
        <p:txBody>
          <a:bodyPr/>
          <a:lstStyle/>
          <a:p>
            <a:r>
              <a:rPr lang="en-US" altLang="en-US" sz="3400" dirty="0"/>
              <a:t>First-line Bendamustine + Rituximab vs Rituximab + Ibrutinib vs Ibrutinib in CLL/SLL (</a:t>
            </a:r>
            <a:r>
              <a:rPr lang="en-US" altLang="en-US" sz="3400" u="sng" dirty="0" smtClean="0">
                <a:solidFill>
                  <a:srgbClr val="E1471D"/>
                </a:solidFill>
              </a:rPr>
              <a:t>Alliance  study</a:t>
            </a:r>
            <a:r>
              <a:rPr lang="en-US" altLang="en-US" sz="3400" dirty="0" smtClean="0"/>
              <a:t>): </a:t>
            </a:r>
            <a:r>
              <a:rPr lang="en-US" altLang="en-US" sz="3400" dirty="0"/>
              <a:t>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220E6C-8DA8-4A36-AE28-5E8B0C100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390225"/>
          </a:xfrm>
        </p:spPr>
        <p:txBody>
          <a:bodyPr/>
          <a:lstStyle/>
          <a:p>
            <a:r>
              <a:rPr lang="en-US" sz="2000" dirty="0"/>
              <a:t>Multicenter, randomized, double-blind phase III study (data cutoff: October 4, 2018) </a:t>
            </a:r>
          </a:p>
        </p:txBody>
      </p:sp>
      <p:sp>
        <p:nvSpPr>
          <p:cNvPr id="32" name="Text Box 45">
            <a:extLst>
              <a:ext uri="{FF2B5EF4-FFF2-40B4-BE49-F238E27FC236}">
                <a16:creationId xmlns:a16="http://schemas.microsoft.com/office/drawing/2014/main" xmlns="" id="{4FADD042-8789-C34A-969C-56082EADE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512" y="2647372"/>
            <a:ext cx="303949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Untreated patients with CLL meeting IWCLL 2008 criteria for </a:t>
            </a:r>
            <a:b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tx initiation; 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≥ 65 yrs of age; EGOG PS 0-2; ANC ≥ 1000 unless due to BM involvement; PLT ≥ 30; </a:t>
            </a:r>
            <a:b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CrCl</a:t>
            </a:r>
            <a:r>
              <a:rPr kumimoji="0" lang="en-GB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CG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≥ 40; AST/ALT ≤ 2.5 x ULN;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no heparin or warfarin </a:t>
            </a:r>
            <a:b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547)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Line 52">
            <a:extLst>
              <a:ext uri="{FF2B5EF4-FFF2-40B4-BE49-F238E27FC236}">
                <a16:creationId xmlns:a16="http://schemas.microsoft.com/office/drawing/2014/main" xmlns="" id="{8529B48E-8183-4844-8F4A-BB7EB43E3F8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5828" y="2677009"/>
            <a:ext cx="26293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xmlns="" id="{E0F02A91-6A4A-EF4F-8E72-03C7E117D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670" y="6376409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Woyach. ASH 2018. Abstr 6. Woyach. NEJM. 2018;379:2517.</a:t>
            </a: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xmlns="" id="{69845714-6898-0846-BFB7-CFA3B83FE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734" y="2450494"/>
            <a:ext cx="6378937" cy="73152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Ibrutinib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420 mg QD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182)</a:t>
            </a:r>
          </a:p>
        </p:txBody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xmlns="" id="{F8FA8BB6-71F9-0448-8959-6FC3BB0B6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735" y="3251727"/>
            <a:ext cx="6378936" cy="82296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Ibrutinib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420 mg QD +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Rituximab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375 mg/m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wkly x 4 wks starting cycle 2 Day 1; cycles 3-6 Day 1*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(n = 182)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Line 26">
            <a:extLst>
              <a:ext uri="{FF2B5EF4-FFF2-40B4-BE49-F238E27FC236}">
                <a16:creationId xmlns:a16="http://schemas.microsoft.com/office/drawing/2014/main" xmlns="" id="{3945656F-C2CB-FB43-AE28-EE7520554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1816" y="4218942"/>
            <a:ext cx="389369" cy="21902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Line 27">
            <a:extLst>
              <a:ext uri="{FF2B5EF4-FFF2-40B4-BE49-F238E27FC236}">
                <a16:creationId xmlns:a16="http://schemas.microsoft.com/office/drawing/2014/main" xmlns="" id="{8A583B3B-39FD-4D4C-B82F-9C58821D1F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33406" y="2902614"/>
            <a:ext cx="389368" cy="22510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8">
            <a:extLst>
              <a:ext uri="{FF2B5EF4-FFF2-40B4-BE49-F238E27FC236}">
                <a16:creationId xmlns:a16="http://schemas.microsoft.com/office/drawing/2014/main" xmlns="" id="{F1A91723-879B-E74C-B732-AD9B16EBA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735" y="4131775"/>
            <a:ext cx="6378936" cy="82296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Bendamustine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90 mg/m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on Days 1, 2 +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Rituximab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375 mg/m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on cycle 1 Day 1; 500 mg/m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on cycles 2-6 Day 1*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(n = 183)</a:t>
            </a:r>
          </a:p>
        </p:txBody>
      </p:sp>
      <p:sp>
        <p:nvSpPr>
          <p:cNvPr id="28" name="Line 33">
            <a:extLst>
              <a:ext uri="{FF2B5EF4-FFF2-40B4-BE49-F238E27FC236}">
                <a16:creationId xmlns:a16="http://schemas.microsoft.com/office/drawing/2014/main" xmlns="" id="{68EB668C-01BC-6740-9E06-40B5DBDC5B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3406" y="3652904"/>
            <a:ext cx="38778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5B7FB051-9EC1-4B2D-AC78-71C5FE3F3013}"/>
              </a:ext>
            </a:extLst>
          </p:cNvPr>
          <p:cNvSpPr txBox="1">
            <a:spLocks/>
          </p:cNvSpPr>
          <p:nvPr/>
        </p:nvSpPr>
        <p:spPr bwMode="auto">
          <a:xfrm>
            <a:off x="604675" y="4870443"/>
            <a:ext cx="10877529" cy="139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endpoint: PFS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 primary comparisons of ibrutinib vs BR and ibrutinib + R vs BR with 90% power to detect HR of 0.586 (estimated 2-yr PFS rates: ibrutinib, 75%; BR, 61%) and overall 1-sided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α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= 0.025 for each comparison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If both primary comparisons significant, third planned comparison of ibrutinib + R vs ibrutinib</a:t>
            </a:r>
          </a:p>
        </p:txBody>
      </p:sp>
      <p:sp>
        <p:nvSpPr>
          <p:cNvPr id="34" name="Text Box 45">
            <a:extLst>
              <a:ext uri="{FF2B5EF4-FFF2-40B4-BE49-F238E27FC236}">
                <a16:creationId xmlns:a16="http://schemas.microsoft.com/office/drawing/2014/main" xmlns="" id="{CFDA1F60-E8AF-42D2-866E-87745A14E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083" y="1792028"/>
            <a:ext cx="3201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Stratified by Rai stage (high vs intermediate risk), del(11q22.3) or del(17p13.1) (presence vs absence), ZAP-70 methylation (&lt; vs ≥ 20%)</a:t>
            </a:r>
            <a:endParaRPr kumimoji="0" lang="en-US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Line 33">
            <a:extLst>
              <a:ext uri="{FF2B5EF4-FFF2-40B4-BE49-F238E27FC236}">
                <a16:creationId xmlns:a16="http://schemas.microsoft.com/office/drawing/2014/main" xmlns="" id="{E50C621B-2016-459B-BC60-869C1BAD3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82672" y="4507655"/>
            <a:ext cx="38778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Line 33">
            <a:extLst>
              <a:ext uri="{FF2B5EF4-FFF2-40B4-BE49-F238E27FC236}">
                <a16:creationId xmlns:a16="http://schemas.microsoft.com/office/drawing/2014/main" xmlns="" id="{16126834-EA9A-44C5-BB1D-55136D3510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82672" y="2816596"/>
            <a:ext cx="38778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Rectangle 46">
            <a:extLst>
              <a:ext uri="{FF2B5EF4-FFF2-40B4-BE49-F238E27FC236}">
                <a16:creationId xmlns:a16="http://schemas.microsoft.com/office/drawing/2014/main" xmlns="" id="{C68B8416-BD87-4FA2-9AAA-0EC65AA84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7507" y="2629456"/>
            <a:ext cx="971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Until PD</a:t>
            </a:r>
          </a:p>
        </p:txBody>
      </p:sp>
      <p:sp>
        <p:nvSpPr>
          <p:cNvPr id="45" name="Rectangle 46">
            <a:extLst>
              <a:ext uri="{FF2B5EF4-FFF2-40B4-BE49-F238E27FC236}">
                <a16:creationId xmlns:a16="http://schemas.microsoft.com/office/drawing/2014/main" xmlns="" id="{C7D5FAC9-64C9-46D6-876D-C7EE1E6D0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8772" y="3923997"/>
            <a:ext cx="15666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Crossover to ibrutinib within 1 yr of PD allowed</a:t>
            </a:r>
          </a:p>
        </p:txBody>
      </p:sp>
      <p:sp>
        <p:nvSpPr>
          <p:cNvPr id="30" name="Line 33">
            <a:extLst>
              <a:ext uri="{FF2B5EF4-FFF2-40B4-BE49-F238E27FC236}">
                <a16:creationId xmlns:a16="http://schemas.microsoft.com/office/drawing/2014/main" xmlns="" id="{957E23A1-9CFC-491D-B756-A17CB28CD0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82673" y="3635285"/>
            <a:ext cx="38778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 46">
            <a:extLst>
              <a:ext uri="{FF2B5EF4-FFF2-40B4-BE49-F238E27FC236}">
                <a16:creationId xmlns:a16="http://schemas.microsoft.com/office/drawing/2014/main" xmlns="" id="{21119A4C-F2AC-450A-BCF1-227FC0C79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609" y="3301962"/>
            <a:ext cx="1173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Ibrutinib until PD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0513A3-4DC1-46D2-9ADD-3A9B7007220B}"/>
              </a:ext>
            </a:extLst>
          </p:cNvPr>
          <p:cNvSpPr txBox="1"/>
          <p:nvPr/>
        </p:nvSpPr>
        <p:spPr bwMode="auto">
          <a:xfrm>
            <a:off x="3721185" y="4954735"/>
            <a:ext cx="12883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*28-day cycles.</a:t>
            </a:r>
          </a:p>
        </p:txBody>
      </p:sp>
    </p:spTree>
    <p:extLst>
      <p:ext uri="{BB962C8B-B14F-4D97-AF65-F5344CB8AC3E}">
        <p14:creationId xmlns="" xmlns:p14="http://schemas.microsoft.com/office/powerpoint/2010/main" val="24081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Freeform: Shape 24582">
            <a:extLst>
              <a:ext uri="{FF2B5EF4-FFF2-40B4-BE49-F238E27FC236}">
                <a16:creationId xmlns:a16="http://schemas.microsoft.com/office/drawing/2014/main" xmlns="" id="{59D2162C-59E8-4E6D-A2B8-97714151A7D8}"/>
              </a:ext>
            </a:extLst>
          </p:cNvPr>
          <p:cNvSpPr/>
          <p:nvPr/>
        </p:nvSpPr>
        <p:spPr bwMode="auto">
          <a:xfrm>
            <a:off x="6201103" y="2304620"/>
            <a:ext cx="5118538" cy="1727200"/>
          </a:xfrm>
          <a:custGeom>
            <a:avLst/>
            <a:gdLst>
              <a:gd name="connsiteX0" fmla="*/ 0 w 5118538"/>
              <a:gd name="connsiteY0" fmla="*/ 0 h 1727200"/>
              <a:gd name="connsiteX1" fmla="*/ 108607 w 5118538"/>
              <a:gd name="connsiteY1" fmla="*/ 0 h 1727200"/>
              <a:gd name="connsiteX2" fmla="*/ 108607 w 5118538"/>
              <a:gd name="connsiteY2" fmla="*/ 70069 h 1727200"/>
              <a:gd name="connsiteX3" fmla="*/ 154152 w 5118538"/>
              <a:gd name="connsiteY3" fmla="*/ 70069 h 1727200"/>
              <a:gd name="connsiteX4" fmla="*/ 154152 w 5118538"/>
              <a:gd name="connsiteY4" fmla="*/ 98097 h 1727200"/>
              <a:gd name="connsiteX5" fmla="*/ 287283 w 5118538"/>
              <a:gd name="connsiteY5" fmla="*/ 98097 h 1727200"/>
              <a:gd name="connsiteX6" fmla="*/ 287283 w 5118538"/>
              <a:gd name="connsiteY6" fmla="*/ 122621 h 1727200"/>
              <a:gd name="connsiteX7" fmla="*/ 336331 w 5118538"/>
              <a:gd name="connsiteY7" fmla="*/ 122621 h 1727200"/>
              <a:gd name="connsiteX8" fmla="*/ 336331 w 5118538"/>
              <a:gd name="connsiteY8" fmla="*/ 161159 h 1727200"/>
              <a:gd name="connsiteX9" fmla="*/ 416911 w 5118538"/>
              <a:gd name="connsiteY9" fmla="*/ 161159 h 1727200"/>
              <a:gd name="connsiteX10" fmla="*/ 465959 w 5118538"/>
              <a:gd name="connsiteY10" fmla="*/ 161159 h 1727200"/>
              <a:gd name="connsiteX11" fmla="*/ 465959 w 5118538"/>
              <a:gd name="connsiteY11" fmla="*/ 189187 h 1727200"/>
              <a:gd name="connsiteX12" fmla="*/ 648138 w 5118538"/>
              <a:gd name="connsiteY12" fmla="*/ 189187 h 1727200"/>
              <a:gd name="connsiteX13" fmla="*/ 648138 w 5118538"/>
              <a:gd name="connsiteY13" fmla="*/ 231228 h 1727200"/>
              <a:gd name="connsiteX14" fmla="*/ 760249 w 5118538"/>
              <a:gd name="connsiteY14" fmla="*/ 231228 h 1727200"/>
              <a:gd name="connsiteX15" fmla="*/ 760249 w 5118538"/>
              <a:gd name="connsiteY15" fmla="*/ 248745 h 1727200"/>
              <a:gd name="connsiteX16" fmla="*/ 816304 w 5118538"/>
              <a:gd name="connsiteY16" fmla="*/ 248745 h 1727200"/>
              <a:gd name="connsiteX17" fmla="*/ 816304 w 5118538"/>
              <a:gd name="connsiteY17" fmla="*/ 294290 h 1727200"/>
              <a:gd name="connsiteX18" fmla="*/ 917904 w 5118538"/>
              <a:gd name="connsiteY18" fmla="*/ 294290 h 1727200"/>
              <a:gd name="connsiteX19" fmla="*/ 917904 w 5118538"/>
              <a:gd name="connsiteY19" fmla="*/ 308304 h 1727200"/>
              <a:gd name="connsiteX20" fmla="*/ 1117600 w 5118538"/>
              <a:gd name="connsiteY20" fmla="*/ 308304 h 1727200"/>
              <a:gd name="connsiteX21" fmla="*/ 1117600 w 5118538"/>
              <a:gd name="connsiteY21" fmla="*/ 329325 h 1727200"/>
              <a:gd name="connsiteX22" fmla="*/ 1352331 w 5118538"/>
              <a:gd name="connsiteY22" fmla="*/ 329325 h 1727200"/>
              <a:gd name="connsiteX23" fmla="*/ 1352331 w 5118538"/>
              <a:gd name="connsiteY23" fmla="*/ 360856 h 1727200"/>
              <a:gd name="connsiteX24" fmla="*/ 1397876 w 5118538"/>
              <a:gd name="connsiteY24" fmla="*/ 360856 h 1727200"/>
              <a:gd name="connsiteX25" fmla="*/ 1397876 w 5118538"/>
              <a:gd name="connsiteY25" fmla="*/ 399393 h 1727200"/>
              <a:gd name="connsiteX26" fmla="*/ 1727200 w 5118538"/>
              <a:gd name="connsiteY26" fmla="*/ 399393 h 1727200"/>
              <a:gd name="connsiteX27" fmla="*/ 1727200 w 5118538"/>
              <a:gd name="connsiteY27" fmla="*/ 427421 h 1727200"/>
              <a:gd name="connsiteX28" fmla="*/ 1790263 w 5118538"/>
              <a:gd name="connsiteY28" fmla="*/ 427421 h 1727200"/>
              <a:gd name="connsiteX29" fmla="*/ 1790263 w 5118538"/>
              <a:gd name="connsiteY29" fmla="*/ 451945 h 1727200"/>
              <a:gd name="connsiteX30" fmla="*/ 1898869 w 5118538"/>
              <a:gd name="connsiteY30" fmla="*/ 451945 h 1727200"/>
              <a:gd name="connsiteX31" fmla="*/ 1898869 w 5118538"/>
              <a:gd name="connsiteY31" fmla="*/ 476469 h 1727200"/>
              <a:gd name="connsiteX32" fmla="*/ 2070538 w 5118538"/>
              <a:gd name="connsiteY32" fmla="*/ 476469 h 1727200"/>
              <a:gd name="connsiteX33" fmla="*/ 2070538 w 5118538"/>
              <a:gd name="connsiteY33" fmla="*/ 508000 h 1727200"/>
              <a:gd name="connsiteX34" fmla="*/ 2147614 w 5118538"/>
              <a:gd name="connsiteY34" fmla="*/ 508000 h 1727200"/>
              <a:gd name="connsiteX35" fmla="*/ 2147614 w 5118538"/>
              <a:gd name="connsiteY35" fmla="*/ 522014 h 1727200"/>
              <a:gd name="connsiteX36" fmla="*/ 2189656 w 5118538"/>
              <a:gd name="connsiteY36" fmla="*/ 522014 h 1727200"/>
              <a:gd name="connsiteX37" fmla="*/ 2189656 w 5118538"/>
              <a:gd name="connsiteY37" fmla="*/ 539531 h 1727200"/>
              <a:gd name="connsiteX38" fmla="*/ 2245711 w 5118538"/>
              <a:gd name="connsiteY38" fmla="*/ 539531 h 1727200"/>
              <a:gd name="connsiteX39" fmla="*/ 2245711 w 5118538"/>
              <a:gd name="connsiteY39" fmla="*/ 567559 h 1727200"/>
              <a:gd name="connsiteX40" fmla="*/ 2284249 w 5118538"/>
              <a:gd name="connsiteY40" fmla="*/ 567559 h 1727200"/>
              <a:gd name="connsiteX41" fmla="*/ 2284249 w 5118538"/>
              <a:gd name="connsiteY41" fmla="*/ 602593 h 1727200"/>
              <a:gd name="connsiteX42" fmla="*/ 2319283 w 5118538"/>
              <a:gd name="connsiteY42" fmla="*/ 602593 h 1727200"/>
              <a:gd name="connsiteX43" fmla="*/ 2319283 w 5118538"/>
              <a:gd name="connsiteY43" fmla="*/ 658649 h 1727200"/>
              <a:gd name="connsiteX44" fmla="*/ 2347311 w 5118538"/>
              <a:gd name="connsiteY44" fmla="*/ 658649 h 1727200"/>
              <a:gd name="connsiteX45" fmla="*/ 2347311 w 5118538"/>
              <a:gd name="connsiteY45" fmla="*/ 693683 h 1727200"/>
              <a:gd name="connsiteX46" fmla="*/ 2368331 w 5118538"/>
              <a:gd name="connsiteY46" fmla="*/ 693683 h 1727200"/>
              <a:gd name="connsiteX47" fmla="*/ 2368331 w 5118538"/>
              <a:gd name="connsiteY47" fmla="*/ 739228 h 1727200"/>
              <a:gd name="connsiteX48" fmla="*/ 2368331 w 5118538"/>
              <a:gd name="connsiteY48" fmla="*/ 739228 h 1727200"/>
              <a:gd name="connsiteX49" fmla="*/ 2368331 w 5118538"/>
              <a:gd name="connsiteY49" fmla="*/ 739228 h 1727200"/>
              <a:gd name="connsiteX50" fmla="*/ 2389352 w 5118538"/>
              <a:gd name="connsiteY50" fmla="*/ 760249 h 1727200"/>
              <a:gd name="connsiteX51" fmla="*/ 2554014 w 5118538"/>
              <a:gd name="connsiteY51" fmla="*/ 760249 h 1727200"/>
              <a:gd name="connsiteX52" fmla="*/ 2554014 w 5118538"/>
              <a:gd name="connsiteY52" fmla="*/ 805793 h 1727200"/>
              <a:gd name="connsiteX53" fmla="*/ 2596056 w 5118538"/>
              <a:gd name="connsiteY53" fmla="*/ 805793 h 1727200"/>
              <a:gd name="connsiteX54" fmla="*/ 2596056 w 5118538"/>
              <a:gd name="connsiteY54" fmla="*/ 830318 h 1727200"/>
              <a:gd name="connsiteX55" fmla="*/ 2648607 w 5118538"/>
              <a:gd name="connsiteY55" fmla="*/ 830318 h 1727200"/>
              <a:gd name="connsiteX56" fmla="*/ 2648607 w 5118538"/>
              <a:gd name="connsiteY56" fmla="*/ 830318 h 1727200"/>
              <a:gd name="connsiteX57" fmla="*/ 2648607 w 5118538"/>
              <a:gd name="connsiteY57" fmla="*/ 865352 h 1727200"/>
              <a:gd name="connsiteX58" fmla="*/ 2764221 w 5118538"/>
              <a:gd name="connsiteY58" fmla="*/ 865352 h 1727200"/>
              <a:gd name="connsiteX59" fmla="*/ 2764221 w 5118538"/>
              <a:gd name="connsiteY59" fmla="*/ 879366 h 1727200"/>
              <a:gd name="connsiteX60" fmla="*/ 2788745 w 5118538"/>
              <a:gd name="connsiteY60" fmla="*/ 879366 h 1727200"/>
              <a:gd name="connsiteX61" fmla="*/ 2788745 w 5118538"/>
              <a:gd name="connsiteY61" fmla="*/ 879366 h 1727200"/>
              <a:gd name="connsiteX62" fmla="*/ 2788745 w 5118538"/>
              <a:gd name="connsiteY62" fmla="*/ 900387 h 1727200"/>
              <a:gd name="connsiteX63" fmla="*/ 2932387 w 5118538"/>
              <a:gd name="connsiteY63" fmla="*/ 900387 h 1727200"/>
              <a:gd name="connsiteX64" fmla="*/ 2932387 w 5118538"/>
              <a:gd name="connsiteY64" fmla="*/ 928414 h 1727200"/>
              <a:gd name="connsiteX65" fmla="*/ 2974428 w 5118538"/>
              <a:gd name="connsiteY65" fmla="*/ 928414 h 1727200"/>
              <a:gd name="connsiteX66" fmla="*/ 2974428 w 5118538"/>
              <a:gd name="connsiteY66" fmla="*/ 938925 h 1727200"/>
              <a:gd name="connsiteX67" fmla="*/ 3174125 w 5118538"/>
              <a:gd name="connsiteY67" fmla="*/ 938925 h 1727200"/>
              <a:gd name="connsiteX68" fmla="*/ 3174125 w 5118538"/>
              <a:gd name="connsiteY68" fmla="*/ 966952 h 1727200"/>
              <a:gd name="connsiteX69" fmla="*/ 3219669 w 5118538"/>
              <a:gd name="connsiteY69" fmla="*/ 966952 h 1727200"/>
              <a:gd name="connsiteX70" fmla="*/ 3219669 w 5118538"/>
              <a:gd name="connsiteY70" fmla="*/ 1033518 h 1727200"/>
              <a:gd name="connsiteX71" fmla="*/ 3303752 w 5118538"/>
              <a:gd name="connsiteY71" fmla="*/ 1033518 h 1727200"/>
              <a:gd name="connsiteX72" fmla="*/ 3303752 w 5118538"/>
              <a:gd name="connsiteY72" fmla="*/ 1051035 h 1727200"/>
              <a:gd name="connsiteX73" fmla="*/ 3496442 w 5118538"/>
              <a:gd name="connsiteY73" fmla="*/ 1051035 h 1727200"/>
              <a:gd name="connsiteX74" fmla="*/ 3496442 w 5118538"/>
              <a:gd name="connsiteY74" fmla="*/ 1079062 h 1727200"/>
              <a:gd name="connsiteX75" fmla="*/ 3748690 w 5118538"/>
              <a:gd name="connsiteY75" fmla="*/ 1079062 h 1727200"/>
              <a:gd name="connsiteX76" fmla="*/ 3748690 w 5118538"/>
              <a:gd name="connsiteY76" fmla="*/ 1173656 h 1727200"/>
              <a:gd name="connsiteX77" fmla="*/ 3871311 w 5118538"/>
              <a:gd name="connsiteY77" fmla="*/ 1173656 h 1727200"/>
              <a:gd name="connsiteX78" fmla="*/ 3871311 w 5118538"/>
              <a:gd name="connsiteY78" fmla="*/ 1243725 h 1727200"/>
              <a:gd name="connsiteX79" fmla="*/ 4060497 w 5118538"/>
              <a:gd name="connsiteY79" fmla="*/ 1243725 h 1727200"/>
              <a:gd name="connsiteX80" fmla="*/ 4060497 w 5118538"/>
              <a:gd name="connsiteY80" fmla="*/ 1285766 h 1727200"/>
              <a:gd name="connsiteX81" fmla="*/ 4260194 w 5118538"/>
              <a:gd name="connsiteY81" fmla="*/ 1285766 h 1727200"/>
              <a:gd name="connsiteX82" fmla="*/ 4260194 w 5118538"/>
              <a:gd name="connsiteY82" fmla="*/ 1355835 h 1727200"/>
              <a:gd name="connsiteX83" fmla="*/ 4288221 w 5118538"/>
              <a:gd name="connsiteY83" fmla="*/ 1355835 h 1727200"/>
              <a:gd name="connsiteX84" fmla="*/ 4288221 w 5118538"/>
              <a:gd name="connsiteY84" fmla="*/ 1415393 h 1727200"/>
              <a:gd name="connsiteX85" fmla="*/ 4417849 w 5118538"/>
              <a:gd name="connsiteY85" fmla="*/ 1415393 h 1727200"/>
              <a:gd name="connsiteX86" fmla="*/ 4417849 w 5118538"/>
              <a:gd name="connsiteY86" fmla="*/ 1492469 h 1727200"/>
              <a:gd name="connsiteX87" fmla="*/ 4988911 w 5118538"/>
              <a:gd name="connsiteY87" fmla="*/ 1492469 h 1727200"/>
              <a:gd name="connsiteX88" fmla="*/ 4988911 w 5118538"/>
              <a:gd name="connsiteY88" fmla="*/ 1727200 h 1727200"/>
              <a:gd name="connsiteX89" fmla="*/ 5118538 w 5118538"/>
              <a:gd name="connsiteY89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118538" h="1727200">
                <a:moveTo>
                  <a:pt x="0" y="0"/>
                </a:moveTo>
                <a:lnTo>
                  <a:pt x="108607" y="0"/>
                </a:lnTo>
                <a:lnTo>
                  <a:pt x="108607" y="70069"/>
                </a:lnTo>
                <a:lnTo>
                  <a:pt x="154152" y="70069"/>
                </a:lnTo>
                <a:lnTo>
                  <a:pt x="154152" y="98097"/>
                </a:lnTo>
                <a:lnTo>
                  <a:pt x="287283" y="98097"/>
                </a:lnTo>
                <a:lnTo>
                  <a:pt x="287283" y="122621"/>
                </a:lnTo>
                <a:lnTo>
                  <a:pt x="336331" y="122621"/>
                </a:lnTo>
                <a:lnTo>
                  <a:pt x="336331" y="161159"/>
                </a:lnTo>
                <a:lnTo>
                  <a:pt x="416911" y="161159"/>
                </a:lnTo>
                <a:lnTo>
                  <a:pt x="465959" y="161159"/>
                </a:lnTo>
                <a:lnTo>
                  <a:pt x="465959" y="189187"/>
                </a:lnTo>
                <a:lnTo>
                  <a:pt x="648138" y="189187"/>
                </a:lnTo>
                <a:lnTo>
                  <a:pt x="648138" y="231228"/>
                </a:lnTo>
                <a:lnTo>
                  <a:pt x="760249" y="231228"/>
                </a:lnTo>
                <a:lnTo>
                  <a:pt x="760249" y="248745"/>
                </a:lnTo>
                <a:lnTo>
                  <a:pt x="816304" y="248745"/>
                </a:lnTo>
                <a:lnTo>
                  <a:pt x="816304" y="294290"/>
                </a:lnTo>
                <a:lnTo>
                  <a:pt x="917904" y="294290"/>
                </a:lnTo>
                <a:lnTo>
                  <a:pt x="917904" y="308304"/>
                </a:lnTo>
                <a:lnTo>
                  <a:pt x="1117600" y="308304"/>
                </a:lnTo>
                <a:lnTo>
                  <a:pt x="1117600" y="329325"/>
                </a:lnTo>
                <a:lnTo>
                  <a:pt x="1352331" y="329325"/>
                </a:lnTo>
                <a:lnTo>
                  <a:pt x="1352331" y="360856"/>
                </a:lnTo>
                <a:lnTo>
                  <a:pt x="1397876" y="360856"/>
                </a:lnTo>
                <a:lnTo>
                  <a:pt x="1397876" y="399393"/>
                </a:lnTo>
                <a:lnTo>
                  <a:pt x="1727200" y="399393"/>
                </a:lnTo>
                <a:lnTo>
                  <a:pt x="1727200" y="427421"/>
                </a:lnTo>
                <a:lnTo>
                  <a:pt x="1790263" y="427421"/>
                </a:lnTo>
                <a:lnTo>
                  <a:pt x="1790263" y="451945"/>
                </a:lnTo>
                <a:lnTo>
                  <a:pt x="1898869" y="451945"/>
                </a:lnTo>
                <a:lnTo>
                  <a:pt x="1898869" y="476469"/>
                </a:lnTo>
                <a:lnTo>
                  <a:pt x="2070538" y="476469"/>
                </a:lnTo>
                <a:lnTo>
                  <a:pt x="2070538" y="508000"/>
                </a:lnTo>
                <a:lnTo>
                  <a:pt x="2147614" y="508000"/>
                </a:lnTo>
                <a:lnTo>
                  <a:pt x="2147614" y="522014"/>
                </a:lnTo>
                <a:lnTo>
                  <a:pt x="2189656" y="522014"/>
                </a:lnTo>
                <a:lnTo>
                  <a:pt x="2189656" y="539531"/>
                </a:lnTo>
                <a:lnTo>
                  <a:pt x="2245711" y="539531"/>
                </a:lnTo>
                <a:lnTo>
                  <a:pt x="2245711" y="567559"/>
                </a:lnTo>
                <a:lnTo>
                  <a:pt x="2284249" y="567559"/>
                </a:lnTo>
                <a:lnTo>
                  <a:pt x="2284249" y="602593"/>
                </a:lnTo>
                <a:lnTo>
                  <a:pt x="2319283" y="602593"/>
                </a:lnTo>
                <a:lnTo>
                  <a:pt x="2319283" y="658649"/>
                </a:lnTo>
                <a:lnTo>
                  <a:pt x="2347311" y="658649"/>
                </a:lnTo>
                <a:lnTo>
                  <a:pt x="2347311" y="693683"/>
                </a:lnTo>
                <a:lnTo>
                  <a:pt x="2368331" y="693683"/>
                </a:lnTo>
                <a:lnTo>
                  <a:pt x="2368331" y="739228"/>
                </a:lnTo>
                <a:lnTo>
                  <a:pt x="2368331" y="739228"/>
                </a:lnTo>
                <a:lnTo>
                  <a:pt x="2368331" y="739228"/>
                </a:lnTo>
                <a:lnTo>
                  <a:pt x="2389352" y="760249"/>
                </a:lnTo>
                <a:lnTo>
                  <a:pt x="2554014" y="760249"/>
                </a:lnTo>
                <a:lnTo>
                  <a:pt x="2554014" y="805793"/>
                </a:lnTo>
                <a:lnTo>
                  <a:pt x="2596056" y="805793"/>
                </a:lnTo>
                <a:lnTo>
                  <a:pt x="2596056" y="830318"/>
                </a:lnTo>
                <a:lnTo>
                  <a:pt x="2648607" y="830318"/>
                </a:lnTo>
                <a:lnTo>
                  <a:pt x="2648607" y="830318"/>
                </a:lnTo>
                <a:lnTo>
                  <a:pt x="2648607" y="865352"/>
                </a:lnTo>
                <a:lnTo>
                  <a:pt x="2764221" y="865352"/>
                </a:lnTo>
                <a:lnTo>
                  <a:pt x="2764221" y="879366"/>
                </a:lnTo>
                <a:lnTo>
                  <a:pt x="2788745" y="879366"/>
                </a:lnTo>
                <a:lnTo>
                  <a:pt x="2788745" y="879366"/>
                </a:lnTo>
                <a:lnTo>
                  <a:pt x="2788745" y="900387"/>
                </a:lnTo>
                <a:lnTo>
                  <a:pt x="2932387" y="900387"/>
                </a:lnTo>
                <a:lnTo>
                  <a:pt x="2932387" y="928414"/>
                </a:lnTo>
                <a:lnTo>
                  <a:pt x="2974428" y="928414"/>
                </a:lnTo>
                <a:lnTo>
                  <a:pt x="2974428" y="938925"/>
                </a:lnTo>
                <a:lnTo>
                  <a:pt x="3174125" y="938925"/>
                </a:lnTo>
                <a:lnTo>
                  <a:pt x="3174125" y="966952"/>
                </a:lnTo>
                <a:lnTo>
                  <a:pt x="3219669" y="966952"/>
                </a:lnTo>
                <a:lnTo>
                  <a:pt x="3219669" y="1033518"/>
                </a:lnTo>
                <a:lnTo>
                  <a:pt x="3303752" y="1033518"/>
                </a:lnTo>
                <a:lnTo>
                  <a:pt x="3303752" y="1051035"/>
                </a:lnTo>
                <a:lnTo>
                  <a:pt x="3496442" y="1051035"/>
                </a:lnTo>
                <a:lnTo>
                  <a:pt x="3496442" y="1079062"/>
                </a:lnTo>
                <a:lnTo>
                  <a:pt x="3748690" y="1079062"/>
                </a:lnTo>
                <a:lnTo>
                  <a:pt x="3748690" y="1173656"/>
                </a:lnTo>
                <a:lnTo>
                  <a:pt x="3871311" y="1173656"/>
                </a:lnTo>
                <a:lnTo>
                  <a:pt x="3871311" y="1243725"/>
                </a:lnTo>
                <a:lnTo>
                  <a:pt x="4060497" y="1243725"/>
                </a:lnTo>
                <a:lnTo>
                  <a:pt x="4060497" y="1285766"/>
                </a:lnTo>
                <a:lnTo>
                  <a:pt x="4260194" y="1285766"/>
                </a:lnTo>
                <a:lnTo>
                  <a:pt x="4260194" y="1355835"/>
                </a:lnTo>
                <a:lnTo>
                  <a:pt x="4288221" y="1355835"/>
                </a:lnTo>
                <a:lnTo>
                  <a:pt x="4288221" y="1415393"/>
                </a:lnTo>
                <a:lnTo>
                  <a:pt x="4417849" y="1415393"/>
                </a:lnTo>
                <a:lnTo>
                  <a:pt x="4417849" y="1492469"/>
                </a:lnTo>
                <a:lnTo>
                  <a:pt x="4988911" y="1492469"/>
                </a:lnTo>
                <a:lnTo>
                  <a:pt x="4988911" y="1727200"/>
                </a:lnTo>
                <a:lnTo>
                  <a:pt x="5118538" y="1727200"/>
                </a:lnTo>
              </a:path>
            </a:pathLst>
          </a:custGeom>
          <a:noFill/>
          <a:ln w="28575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733F22C4-763B-49A7-9CF7-DAEC5F28A5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dirty="0" smtClean="0">
                <a:solidFill>
                  <a:srgbClr val="E1471D"/>
                </a:solidFill>
              </a:rPr>
              <a:t>Alliance study</a:t>
            </a:r>
            <a:r>
              <a:rPr lang="en-US" altLang="en-US" dirty="0" smtClean="0"/>
              <a:t>: </a:t>
            </a:r>
            <a:r>
              <a:rPr lang="en-US" altLang="en-US" dirty="0"/>
              <a:t>PFS of Eligible Patients* (Primary Endpoint)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2297D71-E497-43D3-A21C-FFABFA6E1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3986805" cy="4678738"/>
          </a:xfrm>
        </p:spPr>
        <p:txBody>
          <a:bodyPr/>
          <a:lstStyle/>
          <a:p>
            <a:r>
              <a:rPr lang="en-US" sz="2200" dirty="0"/>
              <a:t>PFS significantly improved with ibrutinib vs BR and ibrutinib + R vs BR (both </a:t>
            </a:r>
            <a:br>
              <a:rPr lang="en-US" sz="2200" dirty="0"/>
            </a:br>
            <a:r>
              <a:rPr lang="en-US" sz="2200" dirty="0"/>
              <a:t>1-sided </a:t>
            </a:r>
            <a:r>
              <a:rPr lang="en-US" sz="2200" i="1" dirty="0"/>
              <a:t>P </a:t>
            </a:r>
            <a:r>
              <a:rPr lang="en-US" sz="2200" dirty="0"/>
              <a:t>&lt; .001)</a:t>
            </a:r>
          </a:p>
          <a:p>
            <a:pPr lvl="1"/>
            <a:r>
              <a:rPr lang="en-US" sz="2000" dirty="0"/>
              <a:t>HR for ibrutinib vs BR: </a:t>
            </a:r>
            <a:br>
              <a:rPr lang="en-US" sz="2000" dirty="0"/>
            </a:br>
            <a:r>
              <a:rPr lang="en-US" sz="2000" dirty="0"/>
              <a:t>0.39 (95% CI: 0.26-0.58)</a:t>
            </a:r>
          </a:p>
          <a:p>
            <a:pPr lvl="1"/>
            <a:r>
              <a:rPr lang="en-US" sz="2000" dirty="0"/>
              <a:t>HR for ibrutinib + R vs BR: 0.38 (95% CI: 0.25-0.59)</a:t>
            </a:r>
          </a:p>
          <a:p>
            <a:r>
              <a:rPr lang="en-US" sz="2200" dirty="0"/>
              <a:t>No significant difference for ibrutinib + R vs ibrutinib only (1-sided </a:t>
            </a:r>
            <a:r>
              <a:rPr lang="en-US" sz="2200" i="1" dirty="0"/>
              <a:t>P </a:t>
            </a:r>
            <a:r>
              <a:rPr lang="en-US" sz="2200" dirty="0"/>
              <a:t>= .49)</a:t>
            </a:r>
          </a:p>
          <a:p>
            <a:pPr lvl="1"/>
            <a:r>
              <a:rPr lang="en-US" sz="2000" dirty="0"/>
              <a:t>HR: 1.00 (95% CI: 0.62-1.62)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xmlns="" id="{92D84F81-85EC-48F4-8DB8-CF514FDA6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670" y="6376409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Woyach. NEJM. 2018;379:2517.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08C9A9-C59C-4BEA-8976-25E8EAB51017}"/>
              </a:ext>
            </a:extLst>
          </p:cNvPr>
          <p:cNvSpPr txBox="1"/>
          <p:nvPr/>
        </p:nvSpPr>
        <p:spPr bwMode="auto">
          <a:xfrm>
            <a:off x="4713582" y="6183020"/>
            <a:ext cx="26823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*524 of 547 randomized patients.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65DF9619-14B1-49BB-9CC7-9578E572B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4368475"/>
              </p:ext>
            </p:extLst>
          </p:nvPr>
        </p:nvGraphicFramePr>
        <p:xfrm>
          <a:off x="7963711" y="1342499"/>
          <a:ext cx="3941165" cy="10960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28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96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63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6386">
                  <a:extLst>
                    <a:ext uri="{9D8B030D-6E8A-4147-A177-3AD203B41FA5}">
                      <a16:colId xmlns:a16="http://schemas.microsoft.com/office/drawing/2014/main" xmlns="" val="347617348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637" marR="10789" marT="16304" marB="1630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Events, 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n/N</a:t>
                      </a:r>
                      <a:endParaRPr lang="en-US" sz="14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0789" marR="10789" marT="16304" marB="1630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Median PFS, Mos (95% CI)</a:t>
                      </a:r>
                    </a:p>
                  </a:txBody>
                  <a:tcPr marL="10789" marR="10789" marT="16304" marB="1630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2-Yr PFS,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% (95% CI)</a:t>
                      </a:r>
                    </a:p>
                  </a:txBody>
                  <a:tcPr marL="10789" marR="10789" marT="16304" marB="1630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400" b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Ibrutinib</a:t>
                      </a:r>
                    </a:p>
                  </a:txBody>
                  <a:tcPr marL="56637" marR="10789" marT="16304" marB="1630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34/178</a:t>
                      </a:r>
                    </a:p>
                  </a:txBody>
                  <a:tcPr marL="10789" marR="10789" marT="16304" marB="1630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10789" marR="10789" marT="16304" marB="1630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87 (81-92)</a:t>
                      </a:r>
                    </a:p>
                  </a:txBody>
                  <a:tcPr marL="10789" marR="10789" marT="16304" marB="1630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1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400" b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Ibrutinib + R</a:t>
                      </a:r>
                    </a:p>
                  </a:txBody>
                  <a:tcPr marL="56637" marR="10789" marT="16304" marB="1630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32/170</a:t>
                      </a:r>
                    </a:p>
                  </a:txBody>
                  <a:tcPr marL="10789" marR="10789" marT="16304" marB="163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10789" marR="10789" marT="16304" marB="163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88 (81-92)</a:t>
                      </a:r>
                    </a:p>
                  </a:txBody>
                  <a:tcPr marL="10789" marR="10789" marT="16304" marB="163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743985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400" b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BR</a:t>
                      </a:r>
                    </a:p>
                  </a:txBody>
                  <a:tcPr marL="56637" marR="10789" marT="16304" marB="1630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68/176</a:t>
                      </a:r>
                    </a:p>
                  </a:txBody>
                  <a:tcPr marL="10789" marR="10789" marT="16304" marB="163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43 (38-NR)</a:t>
                      </a:r>
                    </a:p>
                  </a:txBody>
                  <a:tcPr marL="10789" marR="10789" marT="16304" marB="163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74 (66-80)</a:t>
                      </a:r>
                    </a:p>
                  </a:txBody>
                  <a:tcPr marL="10789" marR="10789" marT="16304" marB="163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6085784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B8AC3C3-FE7D-47FC-9148-0F1803CE527A}"/>
              </a:ext>
            </a:extLst>
          </p:cNvPr>
          <p:cNvCxnSpPr/>
          <p:nvPr/>
        </p:nvCxnSpPr>
        <p:spPr bwMode="auto">
          <a:xfrm>
            <a:off x="7752777" y="1859451"/>
            <a:ext cx="210934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F49AD14-1F48-4514-B7D9-AF487316A9A6}"/>
              </a:ext>
            </a:extLst>
          </p:cNvPr>
          <p:cNvCxnSpPr/>
          <p:nvPr/>
        </p:nvCxnSpPr>
        <p:spPr bwMode="auto">
          <a:xfrm>
            <a:off x="7752777" y="2089907"/>
            <a:ext cx="210934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C627DC3-FF9B-47E4-B30B-3B5D02106770}"/>
              </a:ext>
            </a:extLst>
          </p:cNvPr>
          <p:cNvCxnSpPr/>
          <p:nvPr/>
        </p:nvCxnSpPr>
        <p:spPr bwMode="auto">
          <a:xfrm>
            <a:off x="7752777" y="2317426"/>
            <a:ext cx="210934" cy="0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E3E14A-0714-4A01-BEC7-855E53310495}"/>
              </a:ext>
            </a:extLst>
          </p:cNvPr>
          <p:cNvSpPr txBox="1"/>
          <p:nvPr/>
        </p:nvSpPr>
        <p:spPr bwMode="auto">
          <a:xfrm rot="16200000">
            <a:off x="4866542" y="3429125"/>
            <a:ext cx="16112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PFS (%)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BB815F0-3D1D-4786-B2B9-BF795AD9F6C0}"/>
              </a:ext>
            </a:extLst>
          </p:cNvPr>
          <p:cNvSpPr txBox="1"/>
          <p:nvPr/>
        </p:nvSpPr>
        <p:spPr bwMode="auto">
          <a:xfrm>
            <a:off x="4653664" y="5329287"/>
            <a:ext cx="13593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 at Risk, n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Ibrutinib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Ibrutinib + R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91CB349-3803-4254-83B7-6EAE4EA8D216}"/>
              </a:ext>
            </a:extLst>
          </p:cNvPr>
          <p:cNvSpPr txBox="1"/>
          <p:nvPr/>
        </p:nvSpPr>
        <p:spPr bwMode="auto">
          <a:xfrm>
            <a:off x="8059368" y="5220138"/>
            <a:ext cx="16112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232381A-DC07-4E47-BB88-3F133A117C2C}"/>
              </a:ext>
            </a:extLst>
          </p:cNvPr>
          <p:cNvSpPr txBox="1"/>
          <p:nvPr/>
        </p:nvSpPr>
        <p:spPr bwMode="auto">
          <a:xfrm>
            <a:off x="5991604" y="5541719"/>
            <a:ext cx="4370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178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170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176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308AC4B-FCC4-4E0F-A936-09272E02370F}"/>
              </a:ext>
            </a:extLst>
          </p:cNvPr>
          <p:cNvSpPr txBox="1"/>
          <p:nvPr/>
        </p:nvSpPr>
        <p:spPr bwMode="auto">
          <a:xfrm>
            <a:off x="6584871" y="5541719"/>
            <a:ext cx="4370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165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159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140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689A641-E4A0-4613-8ABC-FE203FE2241B}"/>
              </a:ext>
            </a:extLst>
          </p:cNvPr>
          <p:cNvSpPr txBox="1"/>
          <p:nvPr/>
        </p:nvSpPr>
        <p:spPr bwMode="auto">
          <a:xfrm>
            <a:off x="7177412" y="5541719"/>
            <a:ext cx="4370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154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145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129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429CF5F-5D1F-4454-BDD0-DB108C1C32A4}"/>
              </a:ext>
            </a:extLst>
          </p:cNvPr>
          <p:cNvSpPr txBox="1"/>
          <p:nvPr/>
        </p:nvSpPr>
        <p:spPr bwMode="auto">
          <a:xfrm>
            <a:off x="7740445" y="5541719"/>
            <a:ext cx="4370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147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138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9EE5CD6-DEB2-473E-A6E4-066AC8AF860F}"/>
              </a:ext>
            </a:extLst>
          </p:cNvPr>
          <p:cNvSpPr txBox="1"/>
          <p:nvPr/>
        </p:nvSpPr>
        <p:spPr bwMode="auto">
          <a:xfrm>
            <a:off x="9505700" y="5541719"/>
            <a:ext cx="4370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E64563F-3DFD-4EE2-9EE9-81A2B293DBC7}"/>
              </a:ext>
            </a:extLst>
          </p:cNvPr>
          <p:cNvSpPr txBox="1"/>
          <p:nvPr/>
        </p:nvSpPr>
        <p:spPr bwMode="auto">
          <a:xfrm>
            <a:off x="8347575" y="5541719"/>
            <a:ext cx="4370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136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132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339A9C6-E842-4EF6-A279-25F3C8FED0C2}"/>
              </a:ext>
            </a:extLst>
          </p:cNvPr>
          <p:cNvSpPr txBox="1"/>
          <p:nvPr/>
        </p:nvSpPr>
        <p:spPr bwMode="auto">
          <a:xfrm>
            <a:off x="8938049" y="5541719"/>
            <a:ext cx="4370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120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115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C3469A4-2CA6-4297-83A5-EE16DEE66137}"/>
              </a:ext>
            </a:extLst>
          </p:cNvPr>
          <p:cNvSpPr txBox="1"/>
          <p:nvPr/>
        </p:nvSpPr>
        <p:spPr bwMode="auto">
          <a:xfrm>
            <a:off x="10112830" y="5541719"/>
            <a:ext cx="4370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350D606-C0F7-4E60-8C1A-E4E6B15B65F1}"/>
              </a:ext>
            </a:extLst>
          </p:cNvPr>
          <p:cNvSpPr txBox="1"/>
          <p:nvPr/>
        </p:nvSpPr>
        <p:spPr bwMode="auto">
          <a:xfrm>
            <a:off x="10689034" y="5541719"/>
            <a:ext cx="4370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BF84903-0C36-4406-9003-F8AF2F765A10}"/>
              </a:ext>
            </a:extLst>
          </p:cNvPr>
          <p:cNvSpPr txBox="1"/>
          <p:nvPr/>
        </p:nvSpPr>
        <p:spPr bwMode="auto">
          <a:xfrm>
            <a:off x="11107880" y="5541719"/>
            <a:ext cx="4370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617F9CA-6A31-4CE4-A5B0-23A775EFC361}"/>
              </a:ext>
            </a:extLst>
          </p:cNvPr>
          <p:cNvSpPr/>
          <p:nvPr/>
        </p:nvSpPr>
        <p:spPr bwMode="auto">
          <a:xfrm>
            <a:off x="6199974" y="2302934"/>
            <a:ext cx="5101839" cy="2636378"/>
          </a:xfrm>
          <a:custGeom>
            <a:avLst/>
            <a:gdLst>
              <a:gd name="connsiteX0" fmla="*/ 0 w 5101839"/>
              <a:gd name="connsiteY0" fmla="*/ 0 h 2636378"/>
              <a:gd name="connsiteX1" fmla="*/ 0 w 5101839"/>
              <a:gd name="connsiteY1" fmla="*/ 2636378 h 2636378"/>
              <a:gd name="connsiteX2" fmla="*/ 5101839 w 5101839"/>
              <a:gd name="connsiteY2" fmla="*/ 2636378 h 263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01839" h="2636378">
                <a:moveTo>
                  <a:pt x="0" y="0"/>
                </a:moveTo>
                <a:lnTo>
                  <a:pt x="0" y="2636378"/>
                </a:lnTo>
                <a:lnTo>
                  <a:pt x="5101839" y="2636378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4577" name="Group 24576">
            <a:extLst>
              <a:ext uri="{FF2B5EF4-FFF2-40B4-BE49-F238E27FC236}">
                <a16:creationId xmlns:a16="http://schemas.microsoft.com/office/drawing/2014/main" xmlns="" id="{95E20080-6BFD-40B6-8E4D-B3F8D43F078B}"/>
              </a:ext>
            </a:extLst>
          </p:cNvPr>
          <p:cNvGrpSpPr/>
          <p:nvPr/>
        </p:nvGrpSpPr>
        <p:grpSpPr>
          <a:xfrm>
            <a:off x="6132188" y="2309985"/>
            <a:ext cx="77923" cy="2629327"/>
            <a:chOff x="6132188" y="2079406"/>
            <a:chExt cx="77923" cy="2629327"/>
          </a:xfrm>
        </p:grpSpPr>
        <p:cxnSp>
          <p:nvCxnSpPr>
            <p:cNvPr id="24576" name="Straight Connector 24575">
              <a:extLst>
                <a:ext uri="{FF2B5EF4-FFF2-40B4-BE49-F238E27FC236}">
                  <a16:creationId xmlns:a16="http://schemas.microsoft.com/office/drawing/2014/main" xmlns="" id="{491690CD-706B-4916-98E2-7BE7C3AA19D0}"/>
                </a:ext>
              </a:extLst>
            </p:cNvPr>
            <p:cNvCxnSpPr/>
            <p:nvPr/>
          </p:nvCxnSpPr>
          <p:spPr bwMode="auto">
            <a:xfrm>
              <a:off x="6141868" y="2079406"/>
              <a:ext cx="6397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E9040CB4-D69A-4350-B196-7112F7793268}"/>
                </a:ext>
              </a:extLst>
            </p:cNvPr>
            <p:cNvCxnSpPr/>
            <p:nvPr/>
          </p:nvCxnSpPr>
          <p:spPr bwMode="auto">
            <a:xfrm>
              <a:off x="6141868" y="2607820"/>
              <a:ext cx="6397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B3B7DC6A-D9E9-40D5-B5E3-656A75E37B2D}"/>
                </a:ext>
              </a:extLst>
            </p:cNvPr>
            <p:cNvCxnSpPr/>
            <p:nvPr/>
          </p:nvCxnSpPr>
          <p:spPr bwMode="auto">
            <a:xfrm>
              <a:off x="6146141" y="3127689"/>
              <a:ext cx="6397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7230EBD-B6B1-460A-A30A-7A8771A5273E}"/>
                </a:ext>
              </a:extLst>
            </p:cNvPr>
            <p:cNvCxnSpPr/>
            <p:nvPr/>
          </p:nvCxnSpPr>
          <p:spPr bwMode="auto">
            <a:xfrm>
              <a:off x="6132188" y="3643285"/>
              <a:ext cx="6397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5E85A3F-321A-40A3-81DB-14A102C2CDC2}"/>
                </a:ext>
              </a:extLst>
            </p:cNvPr>
            <p:cNvCxnSpPr/>
            <p:nvPr/>
          </p:nvCxnSpPr>
          <p:spPr bwMode="auto">
            <a:xfrm>
              <a:off x="6141868" y="4187633"/>
              <a:ext cx="6397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BBCF1F86-51ED-42D6-AD4C-0C23D5292D97}"/>
                </a:ext>
              </a:extLst>
            </p:cNvPr>
            <p:cNvCxnSpPr/>
            <p:nvPr/>
          </p:nvCxnSpPr>
          <p:spPr bwMode="auto">
            <a:xfrm>
              <a:off x="6135687" y="4708733"/>
              <a:ext cx="6397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74E699A1-14E9-4C71-9065-3652FF758D65}"/>
              </a:ext>
            </a:extLst>
          </p:cNvPr>
          <p:cNvGrpSpPr/>
          <p:nvPr/>
        </p:nvGrpSpPr>
        <p:grpSpPr>
          <a:xfrm rot="5400000">
            <a:off x="7633029" y="3501908"/>
            <a:ext cx="78372" cy="2943569"/>
            <a:chOff x="6132188" y="2079406"/>
            <a:chExt cx="77923" cy="262932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5422F097-EC27-41C6-B694-192D3D6C6367}"/>
                </a:ext>
              </a:extLst>
            </p:cNvPr>
            <p:cNvCxnSpPr/>
            <p:nvPr/>
          </p:nvCxnSpPr>
          <p:spPr bwMode="auto">
            <a:xfrm>
              <a:off x="6141868" y="2079406"/>
              <a:ext cx="6397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C2C39025-637F-4772-9B02-900C89F10598}"/>
                </a:ext>
              </a:extLst>
            </p:cNvPr>
            <p:cNvCxnSpPr/>
            <p:nvPr/>
          </p:nvCxnSpPr>
          <p:spPr bwMode="auto">
            <a:xfrm>
              <a:off x="6141868" y="2607820"/>
              <a:ext cx="6397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CEA6A28B-B741-4C04-98ED-2DE6D53124CC}"/>
                </a:ext>
              </a:extLst>
            </p:cNvPr>
            <p:cNvCxnSpPr/>
            <p:nvPr/>
          </p:nvCxnSpPr>
          <p:spPr bwMode="auto">
            <a:xfrm>
              <a:off x="6146141" y="3127689"/>
              <a:ext cx="6397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1BBF9DA5-C7A6-4867-89B6-2DA956CC535D}"/>
                </a:ext>
              </a:extLst>
            </p:cNvPr>
            <p:cNvCxnSpPr/>
            <p:nvPr/>
          </p:nvCxnSpPr>
          <p:spPr bwMode="auto">
            <a:xfrm>
              <a:off x="6132188" y="3647102"/>
              <a:ext cx="6397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3DE5CFC3-CA5A-4A3D-9E6A-204F83A2515B}"/>
                </a:ext>
              </a:extLst>
            </p:cNvPr>
            <p:cNvCxnSpPr/>
            <p:nvPr/>
          </p:nvCxnSpPr>
          <p:spPr bwMode="auto">
            <a:xfrm>
              <a:off x="6141868" y="4187633"/>
              <a:ext cx="6397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D60BEC20-6F26-4872-830E-1AA985473AF3}"/>
                </a:ext>
              </a:extLst>
            </p:cNvPr>
            <p:cNvCxnSpPr/>
            <p:nvPr/>
          </p:nvCxnSpPr>
          <p:spPr bwMode="auto">
            <a:xfrm>
              <a:off x="6135687" y="4708733"/>
              <a:ext cx="6397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893232A-B3C8-4B92-8D85-75ED1086DA17}"/>
              </a:ext>
            </a:extLst>
          </p:cNvPr>
          <p:cNvGrpSpPr/>
          <p:nvPr/>
        </p:nvGrpSpPr>
        <p:grpSpPr>
          <a:xfrm rot="5400000">
            <a:off x="10472820" y="4201147"/>
            <a:ext cx="74075" cy="1560621"/>
            <a:chOff x="6132188" y="3314717"/>
            <a:chExt cx="73650" cy="1394016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46C1D3CC-56B9-47E0-A1B3-DCF374FB670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37676" y="3314717"/>
              <a:ext cx="63971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8029CC96-1634-4878-9499-2F0167F98170}"/>
                </a:ext>
              </a:extLst>
            </p:cNvPr>
            <p:cNvCxnSpPr/>
            <p:nvPr/>
          </p:nvCxnSpPr>
          <p:spPr bwMode="auto">
            <a:xfrm>
              <a:off x="6132188" y="3643285"/>
              <a:ext cx="6397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D9E7171C-ECF8-4B4B-A0CD-C348B8E2CEF6}"/>
                </a:ext>
              </a:extLst>
            </p:cNvPr>
            <p:cNvCxnSpPr/>
            <p:nvPr/>
          </p:nvCxnSpPr>
          <p:spPr bwMode="auto">
            <a:xfrm>
              <a:off x="6141868" y="4187633"/>
              <a:ext cx="6397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C4FD842F-4CFC-4F71-B623-197CC333A581}"/>
                </a:ext>
              </a:extLst>
            </p:cNvPr>
            <p:cNvCxnSpPr/>
            <p:nvPr/>
          </p:nvCxnSpPr>
          <p:spPr bwMode="auto">
            <a:xfrm>
              <a:off x="6135687" y="4708733"/>
              <a:ext cx="6397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580" name="TextBox 24579">
            <a:extLst>
              <a:ext uri="{FF2B5EF4-FFF2-40B4-BE49-F238E27FC236}">
                <a16:creationId xmlns:a16="http://schemas.microsoft.com/office/drawing/2014/main" xmlns="" id="{29DBE3AC-E753-47B5-9352-6747FD6AC142}"/>
              </a:ext>
            </a:extLst>
          </p:cNvPr>
          <p:cNvSpPr txBox="1"/>
          <p:nvPr/>
        </p:nvSpPr>
        <p:spPr bwMode="auto">
          <a:xfrm>
            <a:off x="5689272" y="2140708"/>
            <a:ext cx="4972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A7E04F3-936C-480C-B39D-19D3B3CCE39A}"/>
              </a:ext>
            </a:extLst>
          </p:cNvPr>
          <p:cNvSpPr txBox="1"/>
          <p:nvPr/>
        </p:nvSpPr>
        <p:spPr bwMode="auto">
          <a:xfrm>
            <a:off x="5802619" y="2668732"/>
            <a:ext cx="393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0D412C8-CF02-458E-96C0-64256E4ECB90}"/>
              </a:ext>
            </a:extLst>
          </p:cNvPr>
          <p:cNvSpPr txBox="1"/>
          <p:nvPr/>
        </p:nvSpPr>
        <p:spPr bwMode="auto">
          <a:xfrm>
            <a:off x="5802013" y="3186644"/>
            <a:ext cx="393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05748A5-14BD-4EE7-974E-85C9DB658780}"/>
              </a:ext>
            </a:extLst>
          </p:cNvPr>
          <p:cNvSpPr txBox="1"/>
          <p:nvPr/>
        </p:nvSpPr>
        <p:spPr bwMode="auto">
          <a:xfrm>
            <a:off x="5798055" y="3720380"/>
            <a:ext cx="393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3A9B92B-7AEA-4024-9E38-7C6F7A37F18F}"/>
              </a:ext>
            </a:extLst>
          </p:cNvPr>
          <p:cNvSpPr txBox="1"/>
          <p:nvPr/>
        </p:nvSpPr>
        <p:spPr bwMode="auto">
          <a:xfrm>
            <a:off x="5807207" y="4248404"/>
            <a:ext cx="393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8A35FD7-170E-4171-A0C0-87537D9E444B}"/>
              </a:ext>
            </a:extLst>
          </p:cNvPr>
          <p:cNvSpPr txBox="1"/>
          <p:nvPr/>
        </p:nvSpPr>
        <p:spPr bwMode="auto">
          <a:xfrm>
            <a:off x="5910796" y="4766316"/>
            <a:ext cx="2888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4585" name="Straight Connector 24584">
            <a:extLst>
              <a:ext uri="{FF2B5EF4-FFF2-40B4-BE49-F238E27FC236}">
                <a16:creationId xmlns:a16="http://schemas.microsoft.com/office/drawing/2014/main" xmlns="" id="{DEE0660E-2ACA-49F1-8A50-2F26AB1F42A7}"/>
              </a:ext>
            </a:extLst>
          </p:cNvPr>
          <p:cNvCxnSpPr/>
          <p:nvPr/>
        </p:nvCxnSpPr>
        <p:spPr bwMode="auto">
          <a:xfrm>
            <a:off x="6293167" y="2317426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8E2293E6-3AA0-43C5-8DDB-CE79432FDF19}"/>
              </a:ext>
            </a:extLst>
          </p:cNvPr>
          <p:cNvCxnSpPr/>
          <p:nvPr/>
        </p:nvCxnSpPr>
        <p:spPr bwMode="auto">
          <a:xfrm>
            <a:off x="6315941" y="2317426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DFA76490-F78E-459F-9E0F-674A533F0B9C}"/>
              </a:ext>
            </a:extLst>
          </p:cNvPr>
          <p:cNvCxnSpPr/>
          <p:nvPr/>
        </p:nvCxnSpPr>
        <p:spPr bwMode="auto">
          <a:xfrm>
            <a:off x="6352726" y="2359468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9D0A0141-EB4B-47AF-B3D8-4BA8C465979E}"/>
              </a:ext>
            </a:extLst>
          </p:cNvPr>
          <p:cNvCxnSpPr/>
          <p:nvPr/>
        </p:nvCxnSpPr>
        <p:spPr bwMode="auto">
          <a:xfrm>
            <a:off x="6379002" y="2359468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C5363EA6-8932-4D62-81C8-B3109395296B}"/>
              </a:ext>
            </a:extLst>
          </p:cNvPr>
          <p:cNvCxnSpPr/>
          <p:nvPr/>
        </p:nvCxnSpPr>
        <p:spPr bwMode="auto">
          <a:xfrm>
            <a:off x="6400592" y="2359468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114C0359-03BD-4250-BC96-6B27D5E7F72B}"/>
              </a:ext>
            </a:extLst>
          </p:cNvPr>
          <p:cNvCxnSpPr/>
          <p:nvPr/>
        </p:nvCxnSpPr>
        <p:spPr bwMode="auto">
          <a:xfrm>
            <a:off x="6463085" y="2359468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56524D4F-B787-4303-8B12-8A8DACF631A6}"/>
              </a:ext>
            </a:extLst>
          </p:cNvPr>
          <p:cNvCxnSpPr/>
          <p:nvPr/>
        </p:nvCxnSpPr>
        <p:spPr bwMode="auto">
          <a:xfrm>
            <a:off x="6499871" y="2380500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9A24E00D-D282-4B44-9377-E1AFFD66A0BB}"/>
              </a:ext>
            </a:extLst>
          </p:cNvPr>
          <p:cNvCxnSpPr/>
          <p:nvPr/>
        </p:nvCxnSpPr>
        <p:spPr bwMode="auto">
          <a:xfrm>
            <a:off x="6557677" y="2412577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03F93347-B679-4F88-8006-A5B234879C48}"/>
              </a:ext>
            </a:extLst>
          </p:cNvPr>
          <p:cNvCxnSpPr/>
          <p:nvPr/>
        </p:nvCxnSpPr>
        <p:spPr bwMode="auto">
          <a:xfrm>
            <a:off x="6596354" y="2419039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4E7928CC-26B1-4B73-997A-1A5E8FEC6CDB}"/>
              </a:ext>
            </a:extLst>
          </p:cNvPr>
          <p:cNvCxnSpPr/>
          <p:nvPr/>
        </p:nvCxnSpPr>
        <p:spPr bwMode="auto">
          <a:xfrm>
            <a:off x="6620740" y="2419039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3D91D698-4BCF-4AB5-8312-D36AD9FE1191}"/>
              </a:ext>
            </a:extLst>
          </p:cNvPr>
          <p:cNvCxnSpPr/>
          <p:nvPr/>
        </p:nvCxnSpPr>
        <p:spPr bwMode="auto">
          <a:xfrm>
            <a:off x="6780306" y="2459225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6AE7349E-49E4-41E4-B1D6-718E04DA7D36}"/>
              </a:ext>
            </a:extLst>
          </p:cNvPr>
          <p:cNvCxnSpPr/>
          <p:nvPr/>
        </p:nvCxnSpPr>
        <p:spPr bwMode="auto">
          <a:xfrm>
            <a:off x="6918532" y="2499620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17DC5A1D-EE1C-4E18-BD88-18161B8A24D2}"/>
              </a:ext>
            </a:extLst>
          </p:cNvPr>
          <p:cNvCxnSpPr/>
          <p:nvPr/>
        </p:nvCxnSpPr>
        <p:spPr bwMode="auto">
          <a:xfrm>
            <a:off x="6962326" y="2513632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94DDCE6C-0EBF-4DF3-84CD-21CD8B9F59C5}"/>
              </a:ext>
            </a:extLst>
          </p:cNvPr>
          <p:cNvCxnSpPr/>
          <p:nvPr/>
        </p:nvCxnSpPr>
        <p:spPr bwMode="auto">
          <a:xfrm>
            <a:off x="7275883" y="2566183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F09A4EE5-CCE1-4C63-88BA-2C961B31638C}"/>
              </a:ext>
            </a:extLst>
          </p:cNvPr>
          <p:cNvCxnSpPr/>
          <p:nvPr/>
        </p:nvCxnSpPr>
        <p:spPr bwMode="auto">
          <a:xfrm>
            <a:off x="7399450" y="2584648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82512664-C2EB-4BD4-B5CF-4AE39FC446CD}"/>
              </a:ext>
            </a:extLst>
          </p:cNvPr>
          <p:cNvCxnSpPr/>
          <p:nvPr/>
        </p:nvCxnSpPr>
        <p:spPr bwMode="auto">
          <a:xfrm>
            <a:off x="8274366" y="2767074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3C9E5373-B565-4E58-B1DA-FCB3DFA75D77}"/>
              </a:ext>
            </a:extLst>
          </p:cNvPr>
          <p:cNvCxnSpPr/>
          <p:nvPr/>
        </p:nvCxnSpPr>
        <p:spPr bwMode="auto">
          <a:xfrm>
            <a:off x="8311153" y="2767074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2DC14FCD-2C3D-4CED-8D0B-F2747BE547CA}"/>
              </a:ext>
            </a:extLst>
          </p:cNvPr>
          <p:cNvCxnSpPr/>
          <p:nvPr/>
        </p:nvCxnSpPr>
        <p:spPr bwMode="auto">
          <a:xfrm>
            <a:off x="8344072" y="2789260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0E0C9670-EC3B-43D5-9B4C-7150B6DEFD40}"/>
              </a:ext>
            </a:extLst>
          </p:cNvPr>
          <p:cNvCxnSpPr/>
          <p:nvPr/>
        </p:nvCxnSpPr>
        <p:spPr bwMode="auto">
          <a:xfrm>
            <a:off x="8395235" y="2805613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C8101B9C-0CA3-4F77-BF90-60BCDA77255C}"/>
              </a:ext>
            </a:extLst>
          </p:cNvPr>
          <p:cNvCxnSpPr/>
          <p:nvPr/>
        </p:nvCxnSpPr>
        <p:spPr bwMode="auto">
          <a:xfrm>
            <a:off x="8463552" y="2820791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53D6020C-0782-41CE-9A1C-86CF55A7D0A9}"/>
              </a:ext>
            </a:extLst>
          </p:cNvPr>
          <p:cNvCxnSpPr/>
          <p:nvPr/>
        </p:nvCxnSpPr>
        <p:spPr bwMode="auto">
          <a:xfrm>
            <a:off x="8640476" y="3045599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A7BF4DB2-384C-4020-98B8-D66F4079AF1B}"/>
              </a:ext>
            </a:extLst>
          </p:cNvPr>
          <p:cNvCxnSpPr/>
          <p:nvPr/>
        </p:nvCxnSpPr>
        <p:spPr bwMode="auto">
          <a:xfrm>
            <a:off x="8797824" y="3080635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1110CB5E-B1B9-45E2-9012-3C40CCA3B54B}"/>
              </a:ext>
            </a:extLst>
          </p:cNvPr>
          <p:cNvCxnSpPr/>
          <p:nvPr/>
        </p:nvCxnSpPr>
        <p:spPr bwMode="auto">
          <a:xfrm>
            <a:off x="9060890" y="3157713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EE430352-016D-4438-B108-45990F51BAD6}"/>
              </a:ext>
            </a:extLst>
          </p:cNvPr>
          <p:cNvCxnSpPr/>
          <p:nvPr/>
        </p:nvCxnSpPr>
        <p:spPr bwMode="auto">
          <a:xfrm>
            <a:off x="9151005" y="3183141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C4412815-55D0-4653-AE20-9330B8B51F9D}"/>
              </a:ext>
            </a:extLst>
          </p:cNvPr>
          <p:cNvCxnSpPr/>
          <p:nvPr/>
        </p:nvCxnSpPr>
        <p:spPr bwMode="auto">
          <a:xfrm>
            <a:off x="9183510" y="3199755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D8A4C1CC-3818-4C6D-A5BA-5FAF48D03993}"/>
              </a:ext>
            </a:extLst>
          </p:cNvPr>
          <p:cNvCxnSpPr/>
          <p:nvPr/>
        </p:nvCxnSpPr>
        <p:spPr bwMode="auto">
          <a:xfrm>
            <a:off x="9230808" y="3199755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A63DB7E6-2399-4BFA-BC67-E67C2226254A}"/>
              </a:ext>
            </a:extLst>
          </p:cNvPr>
          <p:cNvCxnSpPr/>
          <p:nvPr/>
        </p:nvCxnSpPr>
        <p:spPr bwMode="auto">
          <a:xfrm>
            <a:off x="9288615" y="3199755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C37C4A0D-6939-44C7-9D66-0C6452E3C7CB}"/>
              </a:ext>
            </a:extLst>
          </p:cNvPr>
          <p:cNvCxnSpPr/>
          <p:nvPr/>
        </p:nvCxnSpPr>
        <p:spPr bwMode="auto">
          <a:xfrm>
            <a:off x="9335911" y="3199755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xmlns="" id="{18B84464-8B4B-4D0A-AFF2-06F168319FEF}"/>
              </a:ext>
            </a:extLst>
          </p:cNvPr>
          <p:cNvCxnSpPr/>
          <p:nvPr/>
        </p:nvCxnSpPr>
        <p:spPr bwMode="auto">
          <a:xfrm>
            <a:off x="9372532" y="3225183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4E699AF3-0C8A-4170-9648-E60C98A01E5F}"/>
              </a:ext>
            </a:extLst>
          </p:cNvPr>
          <p:cNvCxnSpPr/>
          <p:nvPr/>
        </p:nvCxnSpPr>
        <p:spPr bwMode="auto">
          <a:xfrm>
            <a:off x="9399299" y="3225183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xmlns="" id="{38C86AF3-74A8-4299-B5AE-91B3278E515E}"/>
              </a:ext>
            </a:extLst>
          </p:cNvPr>
          <p:cNvCxnSpPr/>
          <p:nvPr/>
        </p:nvCxnSpPr>
        <p:spPr bwMode="auto">
          <a:xfrm>
            <a:off x="9406305" y="3285650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BC8868AA-6B4A-417B-8A2A-D15014A9A34A}"/>
              </a:ext>
            </a:extLst>
          </p:cNvPr>
          <p:cNvCxnSpPr/>
          <p:nvPr/>
        </p:nvCxnSpPr>
        <p:spPr bwMode="auto">
          <a:xfrm>
            <a:off x="9430830" y="3285650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2F43A32D-7E3A-4366-BC03-18A131C98781}"/>
              </a:ext>
            </a:extLst>
          </p:cNvPr>
          <p:cNvCxnSpPr/>
          <p:nvPr/>
        </p:nvCxnSpPr>
        <p:spPr bwMode="auto">
          <a:xfrm>
            <a:off x="9457106" y="3285650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CD73FBFF-0E9F-45D3-ACD7-2FF05F8042D2}"/>
              </a:ext>
            </a:extLst>
          </p:cNvPr>
          <p:cNvCxnSpPr/>
          <p:nvPr/>
        </p:nvCxnSpPr>
        <p:spPr bwMode="auto">
          <a:xfrm>
            <a:off x="9471118" y="3285650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A4F332E7-3163-44DC-A9E0-9F5F87891149}"/>
              </a:ext>
            </a:extLst>
          </p:cNvPr>
          <p:cNvCxnSpPr/>
          <p:nvPr/>
        </p:nvCxnSpPr>
        <p:spPr bwMode="auto">
          <a:xfrm>
            <a:off x="9510502" y="3316226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7CFD0F88-7592-4F8A-8048-95C5ECE33A8C}"/>
              </a:ext>
            </a:extLst>
          </p:cNvPr>
          <p:cNvCxnSpPr/>
          <p:nvPr/>
        </p:nvCxnSpPr>
        <p:spPr bwMode="auto">
          <a:xfrm>
            <a:off x="9574471" y="3316226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14193415-3143-467F-83CC-373E289DEB6C}"/>
              </a:ext>
            </a:extLst>
          </p:cNvPr>
          <p:cNvCxnSpPr/>
          <p:nvPr/>
        </p:nvCxnSpPr>
        <p:spPr bwMode="auto">
          <a:xfrm>
            <a:off x="9581477" y="3317087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751CA9AC-03EC-4ED1-B755-7D36032B7E94}"/>
              </a:ext>
            </a:extLst>
          </p:cNvPr>
          <p:cNvCxnSpPr/>
          <p:nvPr/>
        </p:nvCxnSpPr>
        <p:spPr bwMode="auto">
          <a:xfrm>
            <a:off x="9606002" y="3318839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5D104A95-FB02-4865-B837-AE7C936E34BF}"/>
              </a:ext>
            </a:extLst>
          </p:cNvPr>
          <p:cNvCxnSpPr/>
          <p:nvPr/>
        </p:nvCxnSpPr>
        <p:spPr bwMode="auto">
          <a:xfrm>
            <a:off x="9650923" y="3318043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5496FFD7-8156-4216-ADBE-C942356007A9}"/>
              </a:ext>
            </a:extLst>
          </p:cNvPr>
          <p:cNvCxnSpPr/>
          <p:nvPr/>
        </p:nvCxnSpPr>
        <p:spPr bwMode="auto">
          <a:xfrm>
            <a:off x="9677199" y="3316273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B24B78E2-280E-47AA-AE8A-A548E2AC52FE}"/>
              </a:ext>
            </a:extLst>
          </p:cNvPr>
          <p:cNvCxnSpPr/>
          <p:nvPr/>
        </p:nvCxnSpPr>
        <p:spPr bwMode="auto">
          <a:xfrm>
            <a:off x="9719037" y="3338110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xmlns="" id="{AE7E6BEE-49A6-43FE-A433-7F8A0279C465}"/>
              </a:ext>
            </a:extLst>
          </p:cNvPr>
          <p:cNvCxnSpPr/>
          <p:nvPr/>
        </p:nvCxnSpPr>
        <p:spPr bwMode="auto">
          <a:xfrm>
            <a:off x="9746610" y="3338110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xmlns="" id="{2B9B8883-A311-4F8C-8FF2-A74F64D79B56}"/>
              </a:ext>
            </a:extLst>
          </p:cNvPr>
          <p:cNvCxnSpPr/>
          <p:nvPr/>
        </p:nvCxnSpPr>
        <p:spPr bwMode="auto">
          <a:xfrm>
            <a:off x="9760622" y="3338110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xmlns="" id="{2D4F56FB-45A0-4454-AD80-CF277F6A9E86}"/>
              </a:ext>
            </a:extLst>
          </p:cNvPr>
          <p:cNvCxnSpPr/>
          <p:nvPr/>
        </p:nvCxnSpPr>
        <p:spPr bwMode="auto">
          <a:xfrm>
            <a:off x="9784679" y="3338110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BD916389-E4C5-4E3E-BDDF-8116703208EE}"/>
              </a:ext>
            </a:extLst>
          </p:cNvPr>
          <p:cNvCxnSpPr/>
          <p:nvPr/>
        </p:nvCxnSpPr>
        <p:spPr bwMode="auto">
          <a:xfrm>
            <a:off x="9810955" y="3338110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13243828-EBD6-4881-A8D9-BBD72E5D5AE4}"/>
              </a:ext>
            </a:extLst>
          </p:cNvPr>
          <p:cNvCxnSpPr/>
          <p:nvPr/>
        </p:nvCxnSpPr>
        <p:spPr bwMode="auto">
          <a:xfrm>
            <a:off x="9828018" y="3338110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xmlns="" id="{9477E9D6-8F62-4642-8A09-ACE3DA391C34}"/>
              </a:ext>
            </a:extLst>
          </p:cNvPr>
          <p:cNvCxnSpPr/>
          <p:nvPr/>
        </p:nvCxnSpPr>
        <p:spPr bwMode="auto">
          <a:xfrm>
            <a:off x="9895038" y="3341613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D10FDD13-CD1B-4628-8C25-E1A60124EED1}"/>
              </a:ext>
            </a:extLst>
          </p:cNvPr>
          <p:cNvCxnSpPr/>
          <p:nvPr/>
        </p:nvCxnSpPr>
        <p:spPr bwMode="auto">
          <a:xfrm>
            <a:off x="9918193" y="3341613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xmlns="" id="{289EC2C8-EE04-4942-A52C-4E75BF0A17B0}"/>
              </a:ext>
            </a:extLst>
          </p:cNvPr>
          <p:cNvCxnSpPr/>
          <p:nvPr/>
        </p:nvCxnSpPr>
        <p:spPr bwMode="auto">
          <a:xfrm>
            <a:off x="9954523" y="3403813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xmlns="" id="{6AAF25E9-39D5-48C9-8191-A3D8EB1F1343}"/>
              </a:ext>
            </a:extLst>
          </p:cNvPr>
          <p:cNvCxnSpPr/>
          <p:nvPr/>
        </p:nvCxnSpPr>
        <p:spPr bwMode="auto">
          <a:xfrm>
            <a:off x="9987879" y="3441114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xmlns="" id="{D481F30D-5542-491D-A196-888BB45A903C}"/>
              </a:ext>
            </a:extLst>
          </p:cNvPr>
          <p:cNvCxnSpPr/>
          <p:nvPr/>
        </p:nvCxnSpPr>
        <p:spPr bwMode="auto">
          <a:xfrm>
            <a:off x="10028169" y="3441114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xmlns="" id="{FE957853-88EA-4EB9-9B9A-07CC9422058B}"/>
              </a:ext>
            </a:extLst>
          </p:cNvPr>
          <p:cNvCxnSpPr/>
          <p:nvPr/>
        </p:nvCxnSpPr>
        <p:spPr bwMode="auto">
          <a:xfrm>
            <a:off x="10094861" y="3505412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xmlns="" id="{27BE97D9-B06B-44D6-B8E4-B23D7875A404}"/>
              </a:ext>
            </a:extLst>
          </p:cNvPr>
          <p:cNvCxnSpPr/>
          <p:nvPr/>
        </p:nvCxnSpPr>
        <p:spPr bwMode="auto">
          <a:xfrm>
            <a:off x="10124640" y="3508915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xmlns="" id="{7C2E1759-8065-4895-B76A-B3E00DF6F7A7}"/>
              </a:ext>
            </a:extLst>
          </p:cNvPr>
          <p:cNvCxnSpPr/>
          <p:nvPr/>
        </p:nvCxnSpPr>
        <p:spPr bwMode="auto">
          <a:xfrm>
            <a:off x="10138201" y="3508915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AADCC618-A8C7-49DC-AC46-9B7B6B18D627}"/>
              </a:ext>
            </a:extLst>
          </p:cNvPr>
          <p:cNvCxnSpPr/>
          <p:nvPr/>
        </p:nvCxnSpPr>
        <p:spPr bwMode="auto">
          <a:xfrm>
            <a:off x="10182321" y="3508915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xmlns="" id="{BE98E650-DEA2-4C9B-B693-A74152781870}"/>
              </a:ext>
            </a:extLst>
          </p:cNvPr>
          <p:cNvCxnSpPr/>
          <p:nvPr/>
        </p:nvCxnSpPr>
        <p:spPr bwMode="auto">
          <a:xfrm>
            <a:off x="10205094" y="3508915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xmlns="" id="{E2A0FC58-B6E3-4B9E-A4D1-8975F3647D89}"/>
              </a:ext>
            </a:extLst>
          </p:cNvPr>
          <p:cNvCxnSpPr/>
          <p:nvPr/>
        </p:nvCxnSpPr>
        <p:spPr bwMode="auto">
          <a:xfrm>
            <a:off x="10259397" y="3508915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xmlns="" id="{F5CAB08D-23FE-4D4D-8F83-C42074F7FDAC}"/>
              </a:ext>
            </a:extLst>
          </p:cNvPr>
          <p:cNvCxnSpPr/>
          <p:nvPr/>
        </p:nvCxnSpPr>
        <p:spPr bwMode="auto">
          <a:xfrm>
            <a:off x="10273409" y="3547454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xmlns="" id="{0D913100-7A18-44AC-8EC6-234C2F0ECECD}"/>
              </a:ext>
            </a:extLst>
          </p:cNvPr>
          <p:cNvCxnSpPr/>
          <p:nvPr/>
        </p:nvCxnSpPr>
        <p:spPr bwMode="auto">
          <a:xfrm>
            <a:off x="10295410" y="3547454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xmlns="" id="{4B615FB6-3F31-430A-846C-59B5AD9E6803}"/>
              </a:ext>
            </a:extLst>
          </p:cNvPr>
          <p:cNvCxnSpPr/>
          <p:nvPr/>
        </p:nvCxnSpPr>
        <p:spPr bwMode="auto">
          <a:xfrm>
            <a:off x="10312925" y="3550068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xmlns="" id="{AE300F18-9C8E-4D13-A75D-B3147EB71007}"/>
              </a:ext>
            </a:extLst>
          </p:cNvPr>
          <p:cNvCxnSpPr/>
          <p:nvPr/>
        </p:nvCxnSpPr>
        <p:spPr bwMode="auto">
          <a:xfrm>
            <a:off x="10355740" y="3547454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xmlns="" id="{1B88DA5D-B2CA-49E5-AE07-25C14824C4DE}"/>
              </a:ext>
            </a:extLst>
          </p:cNvPr>
          <p:cNvCxnSpPr/>
          <p:nvPr/>
        </p:nvCxnSpPr>
        <p:spPr bwMode="auto">
          <a:xfrm>
            <a:off x="10382016" y="3550068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xmlns="" id="{06BB4BA7-4CB9-4B4C-8A2D-7D75E219571A}"/>
              </a:ext>
            </a:extLst>
          </p:cNvPr>
          <p:cNvCxnSpPr/>
          <p:nvPr/>
        </p:nvCxnSpPr>
        <p:spPr bwMode="auto">
          <a:xfrm>
            <a:off x="10450333" y="3547454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xmlns="" id="{51EA23B5-5D0B-49FE-B7EC-9371C316F2A9}"/>
              </a:ext>
            </a:extLst>
          </p:cNvPr>
          <p:cNvCxnSpPr/>
          <p:nvPr/>
        </p:nvCxnSpPr>
        <p:spPr bwMode="auto">
          <a:xfrm>
            <a:off x="10462141" y="3547454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xmlns="" id="{13579CFE-912E-4794-BB36-3C27962EB676}"/>
              </a:ext>
            </a:extLst>
          </p:cNvPr>
          <p:cNvCxnSpPr/>
          <p:nvPr/>
        </p:nvCxnSpPr>
        <p:spPr bwMode="auto">
          <a:xfrm>
            <a:off x="10509892" y="3678338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xmlns="" id="{EAE35928-926A-4DDB-86CF-898D4FADF0DE}"/>
              </a:ext>
            </a:extLst>
          </p:cNvPr>
          <p:cNvCxnSpPr/>
          <p:nvPr/>
        </p:nvCxnSpPr>
        <p:spPr bwMode="auto">
          <a:xfrm>
            <a:off x="10523115" y="3677094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xmlns="" id="{9692E3BE-318C-44A9-8A8A-AC3E48BB4D99}"/>
              </a:ext>
            </a:extLst>
          </p:cNvPr>
          <p:cNvCxnSpPr/>
          <p:nvPr/>
        </p:nvCxnSpPr>
        <p:spPr bwMode="auto">
          <a:xfrm>
            <a:off x="10549844" y="3678338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xmlns="" id="{75C3ECBD-18F9-442E-AA82-E0F6284B190A}"/>
              </a:ext>
            </a:extLst>
          </p:cNvPr>
          <p:cNvCxnSpPr/>
          <p:nvPr/>
        </p:nvCxnSpPr>
        <p:spPr bwMode="auto">
          <a:xfrm>
            <a:off x="10588719" y="3676953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xmlns="" id="{BEAF3112-9604-4FE7-A7B5-825F7C5AEDAD}"/>
              </a:ext>
            </a:extLst>
          </p:cNvPr>
          <p:cNvCxnSpPr/>
          <p:nvPr/>
        </p:nvCxnSpPr>
        <p:spPr bwMode="auto">
          <a:xfrm>
            <a:off x="10710052" y="3761037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xmlns="" id="{7C34803F-3FA7-4C9A-A195-49AEC3C36739}"/>
              </a:ext>
            </a:extLst>
          </p:cNvPr>
          <p:cNvCxnSpPr/>
          <p:nvPr/>
        </p:nvCxnSpPr>
        <p:spPr bwMode="auto">
          <a:xfrm>
            <a:off x="10795425" y="3761037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xmlns="" id="{E503D8E4-CCFB-407D-9CA0-5DE273416A49}"/>
              </a:ext>
            </a:extLst>
          </p:cNvPr>
          <p:cNvCxnSpPr/>
          <p:nvPr/>
        </p:nvCxnSpPr>
        <p:spPr bwMode="auto">
          <a:xfrm>
            <a:off x="10874703" y="3761037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xmlns="" id="{0EE6136C-1D80-415D-BEB0-7560FCD93581}"/>
              </a:ext>
            </a:extLst>
          </p:cNvPr>
          <p:cNvCxnSpPr/>
          <p:nvPr/>
        </p:nvCxnSpPr>
        <p:spPr bwMode="auto">
          <a:xfrm>
            <a:off x="11005631" y="3761037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xmlns="" id="{6CAC2CF9-0570-4BA6-ACDA-136C990034F7}"/>
              </a:ext>
            </a:extLst>
          </p:cNvPr>
          <p:cNvCxnSpPr/>
          <p:nvPr/>
        </p:nvCxnSpPr>
        <p:spPr bwMode="auto">
          <a:xfrm>
            <a:off x="11049425" y="3761037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xmlns="" id="{04C173C0-B1F9-43AC-AED9-63CE4DC88CFB}"/>
              </a:ext>
            </a:extLst>
          </p:cNvPr>
          <p:cNvCxnSpPr/>
          <p:nvPr/>
        </p:nvCxnSpPr>
        <p:spPr bwMode="auto">
          <a:xfrm>
            <a:off x="11064739" y="3761037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xmlns="" id="{D856E9C3-7552-4D8B-A872-3BF035173E91}"/>
              </a:ext>
            </a:extLst>
          </p:cNvPr>
          <p:cNvCxnSpPr/>
          <p:nvPr/>
        </p:nvCxnSpPr>
        <p:spPr bwMode="auto">
          <a:xfrm>
            <a:off x="11107201" y="3761037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xmlns="" id="{CC5D6431-C051-4ECD-B195-D82ACC5B8628}"/>
              </a:ext>
            </a:extLst>
          </p:cNvPr>
          <p:cNvCxnSpPr/>
          <p:nvPr/>
        </p:nvCxnSpPr>
        <p:spPr bwMode="auto">
          <a:xfrm>
            <a:off x="11263103" y="3981753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xmlns="" id="{ED10302F-FCCF-4C1E-9E66-C2ACD5032A88}"/>
              </a:ext>
            </a:extLst>
          </p:cNvPr>
          <p:cNvCxnSpPr/>
          <p:nvPr/>
        </p:nvCxnSpPr>
        <p:spPr bwMode="auto">
          <a:xfrm>
            <a:off x="11298310" y="3981753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xmlns="" id="{6EF734C6-986D-4A91-9B4C-9E3776490536}"/>
              </a:ext>
            </a:extLst>
          </p:cNvPr>
          <p:cNvCxnSpPr/>
          <p:nvPr/>
        </p:nvCxnSpPr>
        <p:spPr bwMode="auto">
          <a:xfrm>
            <a:off x="7580229" y="2459225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xmlns="" id="{EA7D6411-19D3-4946-9946-2EE8DB40EBEE}"/>
              </a:ext>
            </a:extLst>
          </p:cNvPr>
          <p:cNvCxnSpPr/>
          <p:nvPr/>
        </p:nvCxnSpPr>
        <p:spPr bwMode="auto">
          <a:xfrm>
            <a:off x="7480383" y="2459225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xmlns="" id="{5E9CE994-F842-463D-BCE4-A4FBCF642AA5}"/>
              </a:ext>
            </a:extLst>
          </p:cNvPr>
          <p:cNvCxnSpPr/>
          <p:nvPr/>
        </p:nvCxnSpPr>
        <p:spPr bwMode="auto">
          <a:xfrm>
            <a:off x="7306183" y="2419039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xmlns="" id="{DDE7A2D4-8EBE-4C46-B9E6-0617A4A0916C}"/>
              </a:ext>
            </a:extLst>
          </p:cNvPr>
          <p:cNvCxnSpPr/>
          <p:nvPr/>
        </p:nvCxnSpPr>
        <p:spPr bwMode="auto">
          <a:xfrm>
            <a:off x="7648547" y="2457578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xmlns="" id="{D953622C-7AEE-4616-BDEA-53A0B52D3FAA}"/>
              </a:ext>
            </a:extLst>
          </p:cNvPr>
          <p:cNvCxnSpPr/>
          <p:nvPr/>
        </p:nvCxnSpPr>
        <p:spPr bwMode="auto">
          <a:xfrm>
            <a:off x="6372630" y="2292943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xmlns="" id="{C77E3501-3C36-4CC6-9B24-35732F989ED7}"/>
              </a:ext>
            </a:extLst>
          </p:cNvPr>
          <p:cNvCxnSpPr/>
          <p:nvPr/>
        </p:nvCxnSpPr>
        <p:spPr bwMode="auto">
          <a:xfrm>
            <a:off x="7726433" y="2464584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xmlns="" id="{2C7CEFEB-8070-4175-8318-5CCDD801F1E7}"/>
              </a:ext>
            </a:extLst>
          </p:cNvPr>
          <p:cNvCxnSpPr/>
          <p:nvPr/>
        </p:nvCxnSpPr>
        <p:spPr bwMode="auto">
          <a:xfrm>
            <a:off x="6396585" y="2292943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xmlns="" id="{36DFDD08-9A9F-44B4-B427-D4EFF01C5874}"/>
              </a:ext>
            </a:extLst>
          </p:cNvPr>
          <p:cNvCxnSpPr/>
          <p:nvPr/>
        </p:nvCxnSpPr>
        <p:spPr bwMode="auto">
          <a:xfrm>
            <a:off x="8304147" y="2541662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xmlns="" id="{D3AD0F2D-4E37-4F95-9732-2CB818FE0624}"/>
              </a:ext>
            </a:extLst>
          </p:cNvPr>
          <p:cNvCxnSpPr/>
          <p:nvPr/>
        </p:nvCxnSpPr>
        <p:spPr bwMode="auto">
          <a:xfrm>
            <a:off x="8282671" y="2541662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xmlns="" id="{01A20893-95A9-4F8B-819B-9E1DC04C1AD5}"/>
              </a:ext>
            </a:extLst>
          </p:cNvPr>
          <p:cNvCxnSpPr/>
          <p:nvPr/>
        </p:nvCxnSpPr>
        <p:spPr bwMode="auto">
          <a:xfrm>
            <a:off x="6638778" y="2312797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xmlns="" id="{5D9E4DBC-7D3D-4956-8365-992AA57DCF6A}"/>
              </a:ext>
            </a:extLst>
          </p:cNvPr>
          <p:cNvCxnSpPr/>
          <p:nvPr/>
        </p:nvCxnSpPr>
        <p:spPr bwMode="auto">
          <a:xfrm>
            <a:off x="6929041" y="2398071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xmlns="" id="{92F8B7FB-EEB7-4F65-84D8-8D4C64506A77}"/>
              </a:ext>
            </a:extLst>
          </p:cNvPr>
          <p:cNvCxnSpPr/>
          <p:nvPr/>
        </p:nvCxnSpPr>
        <p:spPr bwMode="auto">
          <a:xfrm>
            <a:off x="6948314" y="2395178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xmlns="" id="{4F36BD93-E9F5-461A-B028-B80EAB22E9CC}"/>
              </a:ext>
            </a:extLst>
          </p:cNvPr>
          <p:cNvCxnSpPr/>
          <p:nvPr/>
        </p:nvCxnSpPr>
        <p:spPr bwMode="auto">
          <a:xfrm>
            <a:off x="8388229" y="2543999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xmlns="" id="{07D553BA-D7A7-4A25-B153-F3B09E2C9534}"/>
              </a:ext>
            </a:extLst>
          </p:cNvPr>
          <p:cNvCxnSpPr/>
          <p:nvPr/>
        </p:nvCxnSpPr>
        <p:spPr bwMode="auto">
          <a:xfrm>
            <a:off x="8832712" y="2611728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xmlns="" id="{2A822A49-DDDA-43B6-A853-E15DE3E2A6AA}"/>
              </a:ext>
            </a:extLst>
          </p:cNvPr>
          <p:cNvCxnSpPr/>
          <p:nvPr/>
        </p:nvCxnSpPr>
        <p:spPr bwMode="auto">
          <a:xfrm>
            <a:off x="8925500" y="2611728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xmlns="" id="{A111AB4F-43A5-418A-BC75-785D40FF6325}"/>
              </a:ext>
            </a:extLst>
          </p:cNvPr>
          <p:cNvCxnSpPr/>
          <p:nvPr/>
        </p:nvCxnSpPr>
        <p:spPr bwMode="auto">
          <a:xfrm>
            <a:off x="8482366" y="2541662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xmlns="" id="{B2BD110C-D1DD-4593-9514-CC7AC16EF5C3}"/>
              </a:ext>
            </a:extLst>
          </p:cNvPr>
          <p:cNvCxnSpPr/>
          <p:nvPr/>
        </p:nvCxnSpPr>
        <p:spPr bwMode="auto">
          <a:xfrm>
            <a:off x="8797824" y="2608225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xmlns="" id="{914410EA-8312-462B-8780-3FE5A23B901C}"/>
              </a:ext>
            </a:extLst>
          </p:cNvPr>
          <p:cNvCxnSpPr/>
          <p:nvPr/>
        </p:nvCxnSpPr>
        <p:spPr bwMode="auto">
          <a:xfrm>
            <a:off x="8673302" y="2598910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xmlns="" id="{BB05AA89-F614-4CF9-9FCD-207FAFC87AA4}"/>
              </a:ext>
            </a:extLst>
          </p:cNvPr>
          <p:cNvCxnSpPr/>
          <p:nvPr/>
        </p:nvCxnSpPr>
        <p:spPr bwMode="auto">
          <a:xfrm>
            <a:off x="8643979" y="2597716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xmlns="" id="{13AB3FAB-36D7-4842-866E-5029E96DA6E9}"/>
              </a:ext>
            </a:extLst>
          </p:cNvPr>
          <p:cNvCxnSpPr/>
          <p:nvPr/>
        </p:nvCxnSpPr>
        <p:spPr bwMode="auto">
          <a:xfrm>
            <a:off x="8608490" y="2597716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xmlns="" id="{2A123540-2A9B-4AAF-AAED-D66627E8CDF6}"/>
              </a:ext>
            </a:extLst>
          </p:cNvPr>
          <p:cNvCxnSpPr/>
          <p:nvPr/>
        </p:nvCxnSpPr>
        <p:spPr bwMode="auto">
          <a:xfrm>
            <a:off x="9060890" y="2625746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xmlns="" id="{83457AC3-F639-4941-852B-B8714DE6DF80}"/>
              </a:ext>
            </a:extLst>
          </p:cNvPr>
          <p:cNvCxnSpPr/>
          <p:nvPr/>
        </p:nvCxnSpPr>
        <p:spPr bwMode="auto">
          <a:xfrm>
            <a:off x="9078164" y="2625746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xmlns="" id="{BC65E225-81A3-45F2-9AB8-4C320D8F74F0}"/>
              </a:ext>
            </a:extLst>
          </p:cNvPr>
          <p:cNvCxnSpPr/>
          <p:nvPr/>
        </p:nvCxnSpPr>
        <p:spPr bwMode="auto">
          <a:xfrm>
            <a:off x="9090943" y="2625746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xmlns="" id="{EA375D05-E335-4954-912D-60C220CB6A8E}"/>
              </a:ext>
            </a:extLst>
          </p:cNvPr>
          <p:cNvCxnSpPr/>
          <p:nvPr/>
        </p:nvCxnSpPr>
        <p:spPr bwMode="auto">
          <a:xfrm>
            <a:off x="9151005" y="2650267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xmlns="" id="{1CC60330-EB14-4DAE-8370-D223A111AEA6}"/>
              </a:ext>
            </a:extLst>
          </p:cNvPr>
          <p:cNvCxnSpPr/>
          <p:nvPr/>
        </p:nvCxnSpPr>
        <p:spPr bwMode="auto">
          <a:xfrm>
            <a:off x="9114234" y="2624971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xmlns="" id="{D07744FF-6CBE-49F4-9EAE-C75EDB996A34}"/>
              </a:ext>
            </a:extLst>
          </p:cNvPr>
          <p:cNvCxnSpPr/>
          <p:nvPr/>
        </p:nvCxnSpPr>
        <p:spPr bwMode="auto">
          <a:xfrm>
            <a:off x="9210308" y="2666065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xmlns="" id="{43C68F60-9F1A-4010-A000-05F265F27453}"/>
              </a:ext>
            </a:extLst>
          </p:cNvPr>
          <p:cNvCxnSpPr/>
          <p:nvPr/>
        </p:nvCxnSpPr>
        <p:spPr bwMode="auto">
          <a:xfrm>
            <a:off x="9271100" y="2691747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xmlns="" id="{E7FC73CE-6D40-487C-8517-679B39AC58BF}"/>
              </a:ext>
            </a:extLst>
          </p:cNvPr>
          <p:cNvCxnSpPr/>
          <p:nvPr/>
        </p:nvCxnSpPr>
        <p:spPr bwMode="auto">
          <a:xfrm>
            <a:off x="9332408" y="2691747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xmlns="" id="{603E7A4A-2443-422F-B49D-E0D69D56E393}"/>
              </a:ext>
            </a:extLst>
          </p:cNvPr>
          <p:cNvCxnSpPr/>
          <p:nvPr/>
        </p:nvCxnSpPr>
        <p:spPr bwMode="auto">
          <a:xfrm>
            <a:off x="9304737" y="2691747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xmlns="" id="{A917AB39-46CE-4A1D-B4DB-E5FD48C2F909}"/>
              </a:ext>
            </a:extLst>
          </p:cNvPr>
          <p:cNvCxnSpPr/>
          <p:nvPr/>
        </p:nvCxnSpPr>
        <p:spPr bwMode="auto">
          <a:xfrm>
            <a:off x="9379060" y="2691747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xmlns="" id="{A4D47E3B-48F5-439E-B8BC-142787AFF6A7}"/>
              </a:ext>
            </a:extLst>
          </p:cNvPr>
          <p:cNvCxnSpPr/>
          <p:nvPr/>
        </p:nvCxnSpPr>
        <p:spPr bwMode="auto">
          <a:xfrm>
            <a:off x="9420321" y="2691747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xmlns="" id="{33BB1497-2405-4436-9569-6D3AF8AEC98F}"/>
              </a:ext>
            </a:extLst>
          </p:cNvPr>
          <p:cNvCxnSpPr/>
          <p:nvPr/>
        </p:nvCxnSpPr>
        <p:spPr bwMode="auto">
          <a:xfrm>
            <a:off x="9358520" y="2691747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xmlns="" id="{50389723-C6C7-4D1E-A897-AB750AD15091}"/>
              </a:ext>
            </a:extLst>
          </p:cNvPr>
          <p:cNvCxnSpPr/>
          <p:nvPr/>
        </p:nvCxnSpPr>
        <p:spPr bwMode="auto">
          <a:xfrm>
            <a:off x="9495639" y="2691747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xmlns="" id="{E0F7E282-41D3-4CD0-A565-609DAB8E8678}"/>
              </a:ext>
            </a:extLst>
          </p:cNvPr>
          <p:cNvCxnSpPr/>
          <p:nvPr/>
        </p:nvCxnSpPr>
        <p:spPr bwMode="auto">
          <a:xfrm>
            <a:off x="9471118" y="2691747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xmlns="" id="{F96817E9-A85A-46F7-AAF4-6E88A1953BD8}"/>
              </a:ext>
            </a:extLst>
          </p:cNvPr>
          <p:cNvCxnSpPr/>
          <p:nvPr/>
        </p:nvCxnSpPr>
        <p:spPr bwMode="auto">
          <a:xfrm>
            <a:off x="9453603" y="2691747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xmlns="" id="{6BEAD6D4-5084-4B42-B51B-CEF56647D5C8}"/>
              </a:ext>
            </a:extLst>
          </p:cNvPr>
          <p:cNvCxnSpPr/>
          <p:nvPr/>
        </p:nvCxnSpPr>
        <p:spPr bwMode="auto">
          <a:xfrm>
            <a:off x="9581477" y="2691747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xmlns="" id="{7572A3A8-EBE1-4FE6-A5F0-C079871B50A5}"/>
              </a:ext>
            </a:extLst>
          </p:cNvPr>
          <p:cNvCxnSpPr/>
          <p:nvPr/>
        </p:nvCxnSpPr>
        <p:spPr bwMode="auto">
          <a:xfrm>
            <a:off x="9555590" y="2691747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xmlns="" id="{21CF21C4-46D7-4B58-BAB9-3CFA2FB23631}"/>
              </a:ext>
            </a:extLst>
          </p:cNvPr>
          <p:cNvCxnSpPr/>
          <p:nvPr/>
        </p:nvCxnSpPr>
        <p:spPr bwMode="auto">
          <a:xfrm>
            <a:off x="9530224" y="2691747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xmlns="" id="{FB9FD47A-5883-40D5-8D80-AFD13F225197}"/>
              </a:ext>
            </a:extLst>
          </p:cNvPr>
          <p:cNvCxnSpPr/>
          <p:nvPr/>
        </p:nvCxnSpPr>
        <p:spPr bwMode="auto">
          <a:xfrm>
            <a:off x="9647420" y="2691747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xmlns="" id="{84D03028-3EB5-426E-814A-E09DF3EAAE43}"/>
              </a:ext>
            </a:extLst>
          </p:cNvPr>
          <p:cNvCxnSpPr/>
          <p:nvPr/>
        </p:nvCxnSpPr>
        <p:spPr bwMode="auto">
          <a:xfrm>
            <a:off x="9625490" y="2691747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xmlns="" id="{CA8651E4-470A-482C-9A10-D8FFC8A7903B}"/>
              </a:ext>
            </a:extLst>
          </p:cNvPr>
          <p:cNvCxnSpPr/>
          <p:nvPr/>
        </p:nvCxnSpPr>
        <p:spPr bwMode="auto">
          <a:xfrm>
            <a:off x="9707844" y="2708679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xmlns="" id="{58B6C625-D5D4-4D19-9EBD-990932A61096}"/>
              </a:ext>
            </a:extLst>
          </p:cNvPr>
          <p:cNvCxnSpPr/>
          <p:nvPr/>
        </p:nvCxnSpPr>
        <p:spPr bwMode="auto">
          <a:xfrm>
            <a:off x="9730408" y="2707514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xmlns="" id="{F65C340B-F6DE-432B-82AA-BE7ADEFEC332}"/>
              </a:ext>
            </a:extLst>
          </p:cNvPr>
          <p:cNvCxnSpPr/>
          <p:nvPr/>
        </p:nvCxnSpPr>
        <p:spPr bwMode="auto">
          <a:xfrm>
            <a:off x="9670193" y="2707514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xmlns="" id="{34E15817-8412-4653-B6E7-0777EE9B64D8}"/>
              </a:ext>
            </a:extLst>
          </p:cNvPr>
          <p:cNvCxnSpPr/>
          <p:nvPr/>
        </p:nvCxnSpPr>
        <p:spPr bwMode="auto">
          <a:xfrm>
            <a:off x="9692060" y="2707515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xmlns="" id="{6C0DE306-8E5D-41E5-A2C7-DCA393FCEC2A}"/>
              </a:ext>
            </a:extLst>
          </p:cNvPr>
          <p:cNvCxnSpPr/>
          <p:nvPr/>
        </p:nvCxnSpPr>
        <p:spPr bwMode="auto">
          <a:xfrm>
            <a:off x="9791685" y="2707515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xmlns="" id="{4B2B785A-9F6A-4A65-9305-AE3F465F1CE6}"/>
              </a:ext>
            </a:extLst>
          </p:cNvPr>
          <p:cNvCxnSpPr/>
          <p:nvPr/>
        </p:nvCxnSpPr>
        <p:spPr bwMode="auto">
          <a:xfrm>
            <a:off x="9748754" y="2707515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xmlns="" id="{9A7D1DBA-EBE8-4D72-91FB-8DC83E938441}"/>
              </a:ext>
            </a:extLst>
          </p:cNvPr>
          <p:cNvCxnSpPr/>
          <p:nvPr/>
        </p:nvCxnSpPr>
        <p:spPr bwMode="auto">
          <a:xfrm>
            <a:off x="9859545" y="2707514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xmlns="" id="{BC07D865-86CC-4AA4-BA48-9B16DE120159}"/>
              </a:ext>
            </a:extLst>
          </p:cNvPr>
          <p:cNvCxnSpPr/>
          <p:nvPr/>
        </p:nvCxnSpPr>
        <p:spPr bwMode="auto">
          <a:xfrm>
            <a:off x="9832750" y="2707514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xmlns="" id="{987587C4-BAAD-4ADF-BA3A-D039F15B21A0}"/>
              </a:ext>
            </a:extLst>
          </p:cNvPr>
          <p:cNvCxnSpPr/>
          <p:nvPr/>
        </p:nvCxnSpPr>
        <p:spPr bwMode="auto">
          <a:xfrm>
            <a:off x="9917215" y="2777588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xmlns="" id="{B1F109BD-EA58-40C1-8F82-E1A1E2E55BC4}"/>
              </a:ext>
            </a:extLst>
          </p:cNvPr>
          <p:cNvCxnSpPr/>
          <p:nvPr/>
        </p:nvCxnSpPr>
        <p:spPr bwMode="auto">
          <a:xfrm>
            <a:off x="9902891" y="2774080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xmlns="" id="{14868488-2ABD-485A-911E-FE8002DC0253}"/>
              </a:ext>
            </a:extLst>
          </p:cNvPr>
          <p:cNvCxnSpPr/>
          <p:nvPr/>
        </p:nvCxnSpPr>
        <p:spPr bwMode="auto">
          <a:xfrm>
            <a:off x="9939605" y="2777588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xmlns="" id="{46BAEE1A-34E2-491F-A426-74D1FD515AF7}"/>
              </a:ext>
            </a:extLst>
          </p:cNvPr>
          <p:cNvCxnSpPr/>
          <p:nvPr/>
        </p:nvCxnSpPr>
        <p:spPr bwMode="auto">
          <a:xfrm>
            <a:off x="10168309" y="2873344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xmlns="" id="{4D2514E6-17D9-48CD-99A8-99B7753B003D}"/>
              </a:ext>
            </a:extLst>
          </p:cNvPr>
          <p:cNvCxnSpPr/>
          <p:nvPr/>
        </p:nvCxnSpPr>
        <p:spPr bwMode="auto">
          <a:xfrm>
            <a:off x="10145207" y="2873344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xmlns="" id="{EA84DBC9-046D-4D1F-BB26-A8FEA864F365}"/>
              </a:ext>
            </a:extLst>
          </p:cNvPr>
          <p:cNvCxnSpPr/>
          <p:nvPr/>
        </p:nvCxnSpPr>
        <p:spPr bwMode="auto">
          <a:xfrm>
            <a:off x="9976063" y="2777588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xmlns="" id="{CF33E024-99FC-491F-852C-1DAFB27B97B9}"/>
              </a:ext>
            </a:extLst>
          </p:cNvPr>
          <p:cNvCxnSpPr/>
          <p:nvPr/>
        </p:nvCxnSpPr>
        <p:spPr bwMode="auto">
          <a:xfrm>
            <a:off x="10211195" y="2872481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xmlns="" id="{922B8706-9364-4F49-BCCD-8B65F4982B0A}"/>
              </a:ext>
            </a:extLst>
          </p:cNvPr>
          <p:cNvCxnSpPr/>
          <p:nvPr/>
        </p:nvCxnSpPr>
        <p:spPr bwMode="auto">
          <a:xfrm>
            <a:off x="10183620" y="2872481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xmlns="" id="{1247F440-28D7-4ADE-BFF8-E5CAC4B24864}"/>
              </a:ext>
            </a:extLst>
          </p:cNvPr>
          <p:cNvCxnSpPr/>
          <p:nvPr/>
        </p:nvCxnSpPr>
        <p:spPr bwMode="auto">
          <a:xfrm>
            <a:off x="10295410" y="2872481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xmlns="" id="{6FB6FFD3-5F07-49C8-B767-AA429397EF1D}"/>
              </a:ext>
            </a:extLst>
          </p:cNvPr>
          <p:cNvCxnSpPr/>
          <p:nvPr/>
        </p:nvCxnSpPr>
        <p:spPr bwMode="auto">
          <a:xfrm>
            <a:off x="10249804" y="2872481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xmlns="" id="{33F73805-4336-447D-B2C7-A9254B513020}"/>
              </a:ext>
            </a:extLst>
          </p:cNvPr>
          <p:cNvCxnSpPr/>
          <p:nvPr/>
        </p:nvCxnSpPr>
        <p:spPr bwMode="auto">
          <a:xfrm>
            <a:off x="10233194" y="2872481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xmlns="" id="{DB52EEB7-5F71-4C45-AA4F-160C7AD29D57}"/>
              </a:ext>
            </a:extLst>
          </p:cNvPr>
          <p:cNvCxnSpPr/>
          <p:nvPr/>
        </p:nvCxnSpPr>
        <p:spPr bwMode="auto">
          <a:xfrm>
            <a:off x="10436390" y="2923202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xmlns="" id="{6B025D6A-CF16-4E71-A62C-4B77FE0E0A11}"/>
              </a:ext>
            </a:extLst>
          </p:cNvPr>
          <p:cNvCxnSpPr/>
          <p:nvPr/>
        </p:nvCxnSpPr>
        <p:spPr bwMode="auto">
          <a:xfrm>
            <a:off x="10362746" y="2872481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xmlns="" id="{19492FFE-5609-455F-86CD-CF8F46E30DFF}"/>
              </a:ext>
            </a:extLst>
          </p:cNvPr>
          <p:cNvCxnSpPr/>
          <p:nvPr/>
        </p:nvCxnSpPr>
        <p:spPr bwMode="auto">
          <a:xfrm>
            <a:off x="10461233" y="2924954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xmlns="" id="{67F5E1BA-742B-4A8C-8BF3-1FF671A33AD0}"/>
              </a:ext>
            </a:extLst>
          </p:cNvPr>
          <p:cNvCxnSpPr/>
          <p:nvPr/>
        </p:nvCxnSpPr>
        <p:spPr bwMode="auto">
          <a:xfrm>
            <a:off x="10538762" y="2921529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xmlns="" id="{38B8C475-9B63-4F13-8EE0-87E38BDFBF5F}"/>
              </a:ext>
            </a:extLst>
          </p:cNvPr>
          <p:cNvCxnSpPr/>
          <p:nvPr/>
        </p:nvCxnSpPr>
        <p:spPr bwMode="auto">
          <a:xfrm>
            <a:off x="10520401" y="2922341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xmlns="" id="{98EE1216-3239-4B86-A800-85A1F41669A9}"/>
              </a:ext>
            </a:extLst>
          </p:cNvPr>
          <p:cNvCxnSpPr/>
          <p:nvPr/>
        </p:nvCxnSpPr>
        <p:spPr bwMode="auto">
          <a:xfrm>
            <a:off x="10640826" y="2921529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xmlns="" id="{04091BD9-FB9C-4905-A3BB-08DE662F8EDF}"/>
              </a:ext>
            </a:extLst>
          </p:cNvPr>
          <p:cNvCxnSpPr/>
          <p:nvPr/>
        </p:nvCxnSpPr>
        <p:spPr bwMode="auto">
          <a:xfrm>
            <a:off x="10616358" y="2921529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xmlns="" id="{A1AD8C4F-346A-4256-A789-AB4956EB4DE2}"/>
              </a:ext>
            </a:extLst>
          </p:cNvPr>
          <p:cNvCxnSpPr/>
          <p:nvPr/>
        </p:nvCxnSpPr>
        <p:spPr bwMode="auto">
          <a:xfrm>
            <a:off x="10581713" y="2921925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xmlns="" id="{E8D9975A-DA20-4D74-99B4-4856EB5BFF46}"/>
              </a:ext>
            </a:extLst>
          </p:cNvPr>
          <p:cNvCxnSpPr/>
          <p:nvPr/>
        </p:nvCxnSpPr>
        <p:spPr bwMode="auto">
          <a:xfrm>
            <a:off x="10660937" y="2921529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xmlns="" id="{68A931FE-8401-4E29-B479-EEA9073B338C}"/>
              </a:ext>
            </a:extLst>
          </p:cNvPr>
          <p:cNvCxnSpPr/>
          <p:nvPr/>
        </p:nvCxnSpPr>
        <p:spPr bwMode="auto">
          <a:xfrm>
            <a:off x="10686837" y="2921529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xmlns="" id="{A843493F-C6B9-4AC1-B41B-3E1D9C29FFB9}"/>
              </a:ext>
            </a:extLst>
          </p:cNvPr>
          <p:cNvCxnSpPr/>
          <p:nvPr/>
        </p:nvCxnSpPr>
        <p:spPr bwMode="auto">
          <a:xfrm>
            <a:off x="10731070" y="2921529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xmlns="" id="{2C19516E-DED8-455A-8CC3-FBF4AF1BC215}"/>
              </a:ext>
            </a:extLst>
          </p:cNvPr>
          <p:cNvCxnSpPr/>
          <p:nvPr/>
        </p:nvCxnSpPr>
        <p:spPr bwMode="auto">
          <a:xfrm>
            <a:off x="10761690" y="2921529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xmlns="" id="{097764F8-6EB3-45AF-8F74-C54836F28E0E}"/>
              </a:ext>
            </a:extLst>
          </p:cNvPr>
          <p:cNvCxnSpPr/>
          <p:nvPr/>
        </p:nvCxnSpPr>
        <p:spPr bwMode="auto">
          <a:xfrm>
            <a:off x="10982403" y="3004624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xmlns="" id="{184E8A0A-DB42-4112-B2E2-1A721A7242F5}"/>
              </a:ext>
            </a:extLst>
          </p:cNvPr>
          <p:cNvCxnSpPr/>
          <p:nvPr/>
        </p:nvCxnSpPr>
        <p:spPr bwMode="auto">
          <a:xfrm>
            <a:off x="10808080" y="2920540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xmlns="" id="{D0E27722-F035-41FF-A0CF-7530BCCEFAB9}"/>
              </a:ext>
            </a:extLst>
          </p:cNvPr>
          <p:cNvCxnSpPr/>
          <p:nvPr/>
        </p:nvCxnSpPr>
        <p:spPr bwMode="auto">
          <a:xfrm>
            <a:off x="11004275" y="3004624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xmlns="" id="{73BAC1DD-98D0-4728-80CD-AB3F51DFE91C}"/>
              </a:ext>
            </a:extLst>
          </p:cNvPr>
          <p:cNvCxnSpPr/>
          <p:nvPr/>
        </p:nvCxnSpPr>
        <p:spPr bwMode="auto">
          <a:xfrm>
            <a:off x="10788783" y="2921529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xmlns="" id="{B554C7FD-CF45-4330-9CB7-9823EE0BEBB9}"/>
              </a:ext>
            </a:extLst>
          </p:cNvPr>
          <p:cNvCxnSpPr/>
          <p:nvPr/>
        </p:nvCxnSpPr>
        <p:spPr bwMode="auto">
          <a:xfrm>
            <a:off x="11097506" y="3010563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xmlns="" id="{23234E1F-4746-4AC6-80D7-4CA248477052}"/>
              </a:ext>
            </a:extLst>
          </p:cNvPr>
          <p:cNvCxnSpPr/>
          <p:nvPr/>
        </p:nvCxnSpPr>
        <p:spPr bwMode="auto">
          <a:xfrm>
            <a:off x="11026283" y="3007060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xmlns="" id="{702CDA7E-1769-454A-B84A-999AA8631A7E}"/>
              </a:ext>
            </a:extLst>
          </p:cNvPr>
          <p:cNvCxnSpPr/>
          <p:nvPr/>
        </p:nvCxnSpPr>
        <p:spPr bwMode="auto">
          <a:xfrm>
            <a:off x="11149751" y="3010563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xmlns="" id="{94D24A3E-C40C-439F-95E3-2EDD23AB9842}"/>
              </a:ext>
            </a:extLst>
          </p:cNvPr>
          <p:cNvCxnSpPr/>
          <p:nvPr/>
        </p:nvCxnSpPr>
        <p:spPr bwMode="auto">
          <a:xfrm>
            <a:off x="11179542" y="3010563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xmlns="" id="{2CB1FDEC-CFA6-4962-BED7-2DD93AF1124A}"/>
              </a:ext>
            </a:extLst>
          </p:cNvPr>
          <p:cNvCxnSpPr/>
          <p:nvPr/>
        </p:nvCxnSpPr>
        <p:spPr bwMode="auto">
          <a:xfrm>
            <a:off x="11223748" y="3010563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xmlns="" id="{3E513536-2922-468E-99D2-3D2FB6755C96}"/>
              </a:ext>
            </a:extLst>
          </p:cNvPr>
          <p:cNvCxnSpPr/>
          <p:nvPr/>
        </p:nvCxnSpPr>
        <p:spPr bwMode="auto">
          <a:xfrm>
            <a:off x="11252705" y="3010563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xmlns="" id="{01DFC281-E357-4781-8164-B7ED53A84034}"/>
              </a:ext>
            </a:extLst>
          </p:cNvPr>
          <p:cNvCxnSpPr/>
          <p:nvPr/>
        </p:nvCxnSpPr>
        <p:spPr bwMode="auto">
          <a:xfrm>
            <a:off x="11298310" y="3010562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xmlns="" id="{74CE125A-F7A0-45A0-919D-2F6C30877D53}"/>
              </a:ext>
            </a:extLst>
          </p:cNvPr>
          <p:cNvCxnSpPr/>
          <p:nvPr/>
        </p:nvCxnSpPr>
        <p:spPr bwMode="auto">
          <a:xfrm>
            <a:off x="6274419" y="2272387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xmlns="" id="{04FE7567-39B7-460A-904D-4777FDF572EC}"/>
              </a:ext>
            </a:extLst>
          </p:cNvPr>
          <p:cNvCxnSpPr/>
          <p:nvPr/>
        </p:nvCxnSpPr>
        <p:spPr bwMode="auto">
          <a:xfrm>
            <a:off x="6301929" y="2274787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xmlns="" id="{172BCE40-FCCB-4F77-8305-1F8A793A814A}"/>
              </a:ext>
            </a:extLst>
          </p:cNvPr>
          <p:cNvCxnSpPr/>
          <p:nvPr/>
        </p:nvCxnSpPr>
        <p:spPr bwMode="auto">
          <a:xfrm>
            <a:off x="6210111" y="2267781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xmlns="" id="{22D80433-45F3-4137-B36B-CAB592A7CC20}"/>
              </a:ext>
            </a:extLst>
          </p:cNvPr>
          <p:cNvCxnSpPr/>
          <p:nvPr/>
        </p:nvCxnSpPr>
        <p:spPr bwMode="auto">
          <a:xfrm>
            <a:off x="6205641" y="2267781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xmlns="" id="{0E9580E2-9F5E-480E-B852-E6F8315CE8DD}"/>
              </a:ext>
            </a:extLst>
          </p:cNvPr>
          <p:cNvCxnSpPr/>
          <p:nvPr/>
        </p:nvCxnSpPr>
        <p:spPr bwMode="auto">
          <a:xfrm>
            <a:off x="6897509" y="2348967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xmlns="" id="{D0AD1645-BCF5-49C4-B42E-EE06175E8921}"/>
              </a:ext>
            </a:extLst>
          </p:cNvPr>
          <p:cNvCxnSpPr/>
          <p:nvPr/>
        </p:nvCxnSpPr>
        <p:spPr bwMode="auto">
          <a:xfrm>
            <a:off x="6669286" y="2320315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xmlns="" id="{2F7B46E3-90B8-4BDC-ABD0-27C0EE060C51}"/>
              </a:ext>
            </a:extLst>
          </p:cNvPr>
          <p:cNvCxnSpPr/>
          <p:nvPr/>
        </p:nvCxnSpPr>
        <p:spPr bwMode="auto">
          <a:xfrm>
            <a:off x="6463085" y="2309823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xmlns="" id="{24DCDD9C-688E-4CC4-8B87-FC06C677D486}"/>
              </a:ext>
            </a:extLst>
          </p:cNvPr>
          <p:cNvCxnSpPr/>
          <p:nvPr/>
        </p:nvCxnSpPr>
        <p:spPr bwMode="auto">
          <a:xfrm>
            <a:off x="6941301" y="2351336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xmlns="" id="{96F4AA78-5D40-4D52-AE7F-C94DE627EBE6}"/>
              </a:ext>
            </a:extLst>
          </p:cNvPr>
          <p:cNvCxnSpPr/>
          <p:nvPr/>
        </p:nvCxnSpPr>
        <p:spPr bwMode="auto">
          <a:xfrm>
            <a:off x="6517402" y="2306320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xmlns="" id="{A9C50AF6-7A9F-4E25-B63E-3A15821C4D41}"/>
              </a:ext>
            </a:extLst>
          </p:cNvPr>
          <p:cNvCxnSpPr/>
          <p:nvPr/>
        </p:nvCxnSpPr>
        <p:spPr bwMode="auto">
          <a:xfrm>
            <a:off x="7381907" y="2479262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xmlns="" id="{EEA37717-FDDA-4576-8E61-B437FABA3AA0}"/>
              </a:ext>
            </a:extLst>
          </p:cNvPr>
          <p:cNvCxnSpPr/>
          <p:nvPr/>
        </p:nvCxnSpPr>
        <p:spPr bwMode="auto">
          <a:xfrm>
            <a:off x="8036542" y="2573136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xmlns="" id="{11DDD3EB-B65D-4946-B2FE-19678BEF7019}"/>
              </a:ext>
            </a:extLst>
          </p:cNvPr>
          <p:cNvCxnSpPr/>
          <p:nvPr/>
        </p:nvCxnSpPr>
        <p:spPr bwMode="auto">
          <a:xfrm>
            <a:off x="8156424" y="2576586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xmlns="" id="{3A1A388E-B21A-4387-B47E-68988C1000CB}"/>
              </a:ext>
            </a:extLst>
          </p:cNvPr>
          <p:cNvCxnSpPr/>
          <p:nvPr/>
        </p:nvCxnSpPr>
        <p:spPr bwMode="auto">
          <a:xfrm>
            <a:off x="7883855" y="2575349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xmlns="" id="{BFF3818F-EBA1-4EEB-B53C-426268FDBA43}"/>
              </a:ext>
            </a:extLst>
          </p:cNvPr>
          <p:cNvCxnSpPr/>
          <p:nvPr/>
        </p:nvCxnSpPr>
        <p:spPr bwMode="auto">
          <a:xfrm>
            <a:off x="8834794" y="2643206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xmlns="" id="{DDFE34AC-6B02-4304-B4AE-5562A7CD085C}"/>
              </a:ext>
            </a:extLst>
          </p:cNvPr>
          <p:cNvCxnSpPr/>
          <p:nvPr/>
        </p:nvCxnSpPr>
        <p:spPr bwMode="auto">
          <a:xfrm>
            <a:off x="8810414" y="2644990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xmlns="" id="{7B84B01A-DA74-4E78-A1A2-D528175D1DB2}"/>
              </a:ext>
            </a:extLst>
          </p:cNvPr>
          <p:cNvCxnSpPr/>
          <p:nvPr/>
        </p:nvCxnSpPr>
        <p:spPr bwMode="auto">
          <a:xfrm>
            <a:off x="8390790" y="2594158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xmlns="" id="{7ADE625D-53F7-4241-A597-1931070AA9EC}"/>
              </a:ext>
            </a:extLst>
          </p:cNvPr>
          <p:cNvCxnSpPr/>
          <p:nvPr/>
        </p:nvCxnSpPr>
        <p:spPr bwMode="auto">
          <a:xfrm>
            <a:off x="8948102" y="2661969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xmlns="" id="{2CB0BDD9-A9BB-4DA9-9571-F9072D7F5F88}"/>
              </a:ext>
            </a:extLst>
          </p:cNvPr>
          <p:cNvCxnSpPr/>
          <p:nvPr/>
        </p:nvCxnSpPr>
        <p:spPr bwMode="auto">
          <a:xfrm>
            <a:off x="8880400" y="2643206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xmlns="" id="{DAA448C7-B45E-4C59-8425-865BDA9D24F7}"/>
              </a:ext>
            </a:extLst>
          </p:cNvPr>
          <p:cNvCxnSpPr/>
          <p:nvPr/>
        </p:nvCxnSpPr>
        <p:spPr bwMode="auto">
          <a:xfrm>
            <a:off x="8865006" y="2643206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xmlns="" id="{44879638-7766-494D-8BBD-0839663AB70A}"/>
              </a:ext>
            </a:extLst>
          </p:cNvPr>
          <p:cNvCxnSpPr/>
          <p:nvPr/>
        </p:nvCxnSpPr>
        <p:spPr bwMode="auto">
          <a:xfrm>
            <a:off x="9155808" y="2696902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xmlns="" id="{22A8EB8C-A0A5-4DA8-87E3-81110E4B56BD}"/>
              </a:ext>
            </a:extLst>
          </p:cNvPr>
          <p:cNvCxnSpPr/>
          <p:nvPr/>
        </p:nvCxnSpPr>
        <p:spPr bwMode="auto">
          <a:xfrm>
            <a:off x="9090943" y="2672431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xmlns="" id="{F31C4A50-4FF7-48BD-A26F-F0632A0B6404}"/>
              </a:ext>
            </a:extLst>
          </p:cNvPr>
          <p:cNvCxnSpPr/>
          <p:nvPr/>
        </p:nvCxnSpPr>
        <p:spPr bwMode="auto">
          <a:xfrm>
            <a:off x="9045845" y="2672431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xmlns="" id="{C5E4C31F-1B9D-4F40-BBD8-D6F92B101B0C}"/>
              </a:ext>
            </a:extLst>
          </p:cNvPr>
          <p:cNvCxnSpPr/>
          <p:nvPr/>
        </p:nvCxnSpPr>
        <p:spPr bwMode="auto">
          <a:xfrm>
            <a:off x="9427327" y="2756515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xmlns="" id="{4CA046DB-9E2F-4284-8891-21F77E64CBA2}"/>
              </a:ext>
            </a:extLst>
          </p:cNvPr>
          <p:cNvCxnSpPr/>
          <p:nvPr/>
        </p:nvCxnSpPr>
        <p:spPr bwMode="auto">
          <a:xfrm>
            <a:off x="9193785" y="2717976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xmlns="" id="{03C5D099-BD15-4EB6-9238-C175D598409D}"/>
              </a:ext>
            </a:extLst>
          </p:cNvPr>
          <p:cNvCxnSpPr/>
          <p:nvPr/>
        </p:nvCxnSpPr>
        <p:spPr bwMode="auto">
          <a:xfrm>
            <a:off x="9556956" y="2762932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xmlns="" id="{7816F36D-48DD-4C52-A0A8-DCD8320737B5}"/>
              </a:ext>
            </a:extLst>
          </p:cNvPr>
          <p:cNvCxnSpPr/>
          <p:nvPr/>
        </p:nvCxnSpPr>
        <p:spPr bwMode="auto">
          <a:xfrm>
            <a:off x="9471118" y="2757428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xmlns="" id="{B3CE0411-D081-4214-AB1A-D55B2ABE1C61}"/>
              </a:ext>
            </a:extLst>
          </p:cNvPr>
          <p:cNvCxnSpPr/>
          <p:nvPr/>
        </p:nvCxnSpPr>
        <p:spPr bwMode="auto">
          <a:xfrm>
            <a:off x="9243746" y="2719675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xmlns="" id="{28468987-51D1-4449-A7FA-52CED9AD7D68}"/>
              </a:ext>
            </a:extLst>
          </p:cNvPr>
          <p:cNvCxnSpPr/>
          <p:nvPr/>
        </p:nvCxnSpPr>
        <p:spPr bwMode="auto">
          <a:xfrm>
            <a:off x="9217314" y="2717976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xmlns="" id="{600F3170-2F70-4B95-8479-943495E50122}"/>
              </a:ext>
            </a:extLst>
          </p:cNvPr>
          <p:cNvCxnSpPr/>
          <p:nvPr/>
        </p:nvCxnSpPr>
        <p:spPr bwMode="auto">
          <a:xfrm>
            <a:off x="9625490" y="2764633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xmlns="" id="{2C926701-4D85-46DF-BD2D-23EBBB398162}"/>
              </a:ext>
            </a:extLst>
          </p:cNvPr>
          <p:cNvCxnSpPr/>
          <p:nvPr/>
        </p:nvCxnSpPr>
        <p:spPr bwMode="auto">
          <a:xfrm>
            <a:off x="9454505" y="2758264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xmlns="" id="{DC8171DE-796B-414E-A533-603ED02BFA27}"/>
              </a:ext>
            </a:extLst>
          </p:cNvPr>
          <p:cNvCxnSpPr/>
          <p:nvPr/>
        </p:nvCxnSpPr>
        <p:spPr bwMode="auto">
          <a:xfrm>
            <a:off x="9663187" y="2766435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xmlns="" id="{78FA39E3-6865-4492-A787-23BEA3A521C3}"/>
              </a:ext>
            </a:extLst>
          </p:cNvPr>
          <p:cNvCxnSpPr/>
          <p:nvPr/>
        </p:nvCxnSpPr>
        <p:spPr bwMode="auto">
          <a:xfrm>
            <a:off x="9633729" y="2763571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xmlns="" id="{DC96F178-E9E9-425D-9833-650FD6EA99F3}"/>
              </a:ext>
            </a:extLst>
          </p:cNvPr>
          <p:cNvCxnSpPr/>
          <p:nvPr/>
        </p:nvCxnSpPr>
        <p:spPr bwMode="auto">
          <a:xfrm>
            <a:off x="9733754" y="2768778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xmlns="" id="{944705ED-A27F-467D-97EE-4A070057AE9F}"/>
              </a:ext>
            </a:extLst>
          </p:cNvPr>
          <p:cNvCxnSpPr/>
          <p:nvPr/>
        </p:nvCxnSpPr>
        <p:spPr bwMode="auto">
          <a:xfrm>
            <a:off x="9684601" y="2768135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xmlns="" id="{37F0E0EE-A5F1-4B26-8FA8-130BC87A5023}"/>
              </a:ext>
            </a:extLst>
          </p:cNvPr>
          <p:cNvCxnSpPr/>
          <p:nvPr/>
        </p:nvCxnSpPr>
        <p:spPr bwMode="auto">
          <a:xfrm>
            <a:off x="9703798" y="2768778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xmlns="" id="{96F9222C-2D14-4865-AFA5-B13573DD0DA2}"/>
              </a:ext>
            </a:extLst>
          </p:cNvPr>
          <p:cNvCxnSpPr/>
          <p:nvPr/>
        </p:nvCxnSpPr>
        <p:spPr bwMode="auto">
          <a:xfrm>
            <a:off x="10000138" y="2819625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xmlns="" id="{092E2248-BB36-4466-A283-A61857A483BD}"/>
              </a:ext>
            </a:extLst>
          </p:cNvPr>
          <p:cNvCxnSpPr/>
          <p:nvPr/>
        </p:nvCxnSpPr>
        <p:spPr bwMode="auto">
          <a:xfrm>
            <a:off x="9867525" y="2824296"/>
            <a:ext cx="0" cy="84084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xmlns="" id="{39691836-DD2B-4792-B273-9C91013E42E2}"/>
              </a:ext>
            </a:extLst>
          </p:cNvPr>
          <p:cNvCxnSpPr/>
          <p:nvPr/>
        </p:nvCxnSpPr>
        <p:spPr bwMode="auto">
          <a:xfrm>
            <a:off x="9760622" y="2767074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xmlns="" id="{198E5FC8-6D3B-48EE-8C1C-694AED6F45A8}"/>
              </a:ext>
            </a:extLst>
          </p:cNvPr>
          <p:cNvCxnSpPr/>
          <p:nvPr/>
        </p:nvCxnSpPr>
        <p:spPr bwMode="auto">
          <a:xfrm>
            <a:off x="10091358" y="2821630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xmlns="" id="{8D0EDB58-D1D2-4306-AECC-977E99746A1B}"/>
              </a:ext>
            </a:extLst>
          </p:cNvPr>
          <p:cNvCxnSpPr/>
          <p:nvPr/>
        </p:nvCxnSpPr>
        <p:spPr bwMode="auto">
          <a:xfrm>
            <a:off x="9817057" y="2777583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xmlns="" id="{1BBA75D2-2EEA-4D6D-88D2-2E14C4F87C4E}"/>
              </a:ext>
            </a:extLst>
          </p:cNvPr>
          <p:cNvCxnSpPr/>
          <p:nvPr/>
        </p:nvCxnSpPr>
        <p:spPr bwMode="auto">
          <a:xfrm>
            <a:off x="10166106" y="2823128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xmlns="" id="{02A99F47-B66E-4E2C-9CA6-9618F289E85B}"/>
              </a:ext>
            </a:extLst>
          </p:cNvPr>
          <p:cNvCxnSpPr/>
          <p:nvPr/>
        </p:nvCxnSpPr>
        <p:spPr bwMode="auto">
          <a:xfrm>
            <a:off x="10145207" y="2823128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xmlns="" id="{51E17E52-F18D-4E94-9753-E12F7B8FD777}"/>
              </a:ext>
            </a:extLst>
          </p:cNvPr>
          <p:cNvCxnSpPr/>
          <p:nvPr/>
        </p:nvCxnSpPr>
        <p:spPr bwMode="auto">
          <a:xfrm>
            <a:off x="10043556" y="2821630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xmlns="" id="{933F9B80-F476-497A-AF50-A2AA8DD6E2D6}"/>
              </a:ext>
            </a:extLst>
          </p:cNvPr>
          <p:cNvCxnSpPr/>
          <p:nvPr/>
        </p:nvCxnSpPr>
        <p:spPr bwMode="auto">
          <a:xfrm>
            <a:off x="10276912" y="2823303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xmlns="" id="{8D813CBF-67A5-4622-846E-4752C63C47EB}"/>
              </a:ext>
            </a:extLst>
          </p:cNvPr>
          <p:cNvCxnSpPr/>
          <p:nvPr/>
        </p:nvCxnSpPr>
        <p:spPr bwMode="auto">
          <a:xfrm>
            <a:off x="10185373" y="2823128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xmlns="" id="{D29BEF2D-1C46-4797-BF14-321888462C3E}"/>
              </a:ext>
            </a:extLst>
          </p:cNvPr>
          <p:cNvCxnSpPr/>
          <p:nvPr/>
        </p:nvCxnSpPr>
        <p:spPr bwMode="auto">
          <a:xfrm>
            <a:off x="10229691" y="2823128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xmlns="" id="{B352D01B-8FD9-4E3C-A994-9980913A20B5}"/>
              </a:ext>
            </a:extLst>
          </p:cNvPr>
          <p:cNvCxnSpPr/>
          <p:nvPr/>
        </p:nvCxnSpPr>
        <p:spPr bwMode="auto">
          <a:xfrm>
            <a:off x="10461233" y="2823128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xmlns="" id="{249F343A-D164-44C3-B9EF-DE1A877F5EE3}"/>
              </a:ext>
            </a:extLst>
          </p:cNvPr>
          <p:cNvCxnSpPr/>
          <p:nvPr/>
        </p:nvCxnSpPr>
        <p:spPr bwMode="auto">
          <a:xfrm>
            <a:off x="10300210" y="2823128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xmlns="" id="{1C8FECCB-A573-46F4-A4C0-DBBAF871504C}"/>
              </a:ext>
            </a:extLst>
          </p:cNvPr>
          <p:cNvCxnSpPr/>
          <p:nvPr/>
        </p:nvCxnSpPr>
        <p:spPr bwMode="auto">
          <a:xfrm>
            <a:off x="10731070" y="2819625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xmlns="" id="{5E560BA7-68EE-4DAC-8FF6-4E6169170D44}"/>
              </a:ext>
            </a:extLst>
          </p:cNvPr>
          <p:cNvCxnSpPr/>
          <p:nvPr/>
        </p:nvCxnSpPr>
        <p:spPr bwMode="auto">
          <a:xfrm>
            <a:off x="10616358" y="2821630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xmlns="" id="{6E02DE9C-56B4-49A8-8FC7-AAF1028DDA7D}"/>
              </a:ext>
            </a:extLst>
          </p:cNvPr>
          <p:cNvCxnSpPr/>
          <p:nvPr/>
        </p:nvCxnSpPr>
        <p:spPr bwMode="auto">
          <a:xfrm>
            <a:off x="10416598" y="2823433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xmlns="" id="{A04D5AEB-D8D1-4430-A17C-53BB4228A48E}"/>
              </a:ext>
            </a:extLst>
          </p:cNvPr>
          <p:cNvCxnSpPr/>
          <p:nvPr/>
        </p:nvCxnSpPr>
        <p:spPr bwMode="auto">
          <a:xfrm>
            <a:off x="10497963" y="2823128"/>
            <a:ext cx="0" cy="84084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xmlns="" id="{A3379B6A-85AF-4941-8B9C-029F52191077}"/>
              </a:ext>
            </a:extLst>
          </p:cNvPr>
          <p:cNvCxnSpPr/>
          <p:nvPr/>
        </p:nvCxnSpPr>
        <p:spPr bwMode="auto">
          <a:xfrm>
            <a:off x="10695540" y="2819625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xmlns="" id="{5693B576-8247-4ECB-95EF-F4817C7889E6}"/>
              </a:ext>
            </a:extLst>
          </p:cNvPr>
          <p:cNvCxnSpPr/>
          <p:nvPr/>
        </p:nvCxnSpPr>
        <p:spPr bwMode="auto">
          <a:xfrm>
            <a:off x="10788783" y="2819625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xmlns="" id="{2EB0CB33-AC96-4389-8C8E-3F843876E3B4}"/>
              </a:ext>
            </a:extLst>
          </p:cNvPr>
          <p:cNvCxnSpPr/>
          <p:nvPr/>
        </p:nvCxnSpPr>
        <p:spPr bwMode="auto">
          <a:xfrm>
            <a:off x="10759948" y="2819625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xmlns="" id="{E86FCD42-17DE-44FF-9F7E-26B0E9B1FBC2}"/>
              </a:ext>
            </a:extLst>
          </p:cNvPr>
          <p:cNvCxnSpPr/>
          <p:nvPr/>
        </p:nvCxnSpPr>
        <p:spPr bwMode="auto">
          <a:xfrm>
            <a:off x="10965214" y="2920540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xmlns="" id="{BB45AD7F-F5DF-4FE1-AD36-838C3DC988D3}"/>
              </a:ext>
            </a:extLst>
          </p:cNvPr>
          <p:cNvCxnSpPr/>
          <p:nvPr/>
        </p:nvCxnSpPr>
        <p:spPr bwMode="auto">
          <a:xfrm>
            <a:off x="10841363" y="2820944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xmlns="" id="{F0A5E1F2-DFA7-4455-8487-1CCEA9E9D86F}"/>
              </a:ext>
            </a:extLst>
          </p:cNvPr>
          <p:cNvCxnSpPr/>
          <p:nvPr/>
        </p:nvCxnSpPr>
        <p:spPr bwMode="auto">
          <a:xfrm>
            <a:off x="10936343" y="2921529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xmlns="" id="{C910B461-EBA7-4267-8223-6AFB7C4F199F}"/>
              </a:ext>
            </a:extLst>
          </p:cNvPr>
          <p:cNvCxnSpPr/>
          <p:nvPr/>
        </p:nvCxnSpPr>
        <p:spPr bwMode="auto">
          <a:xfrm>
            <a:off x="10815086" y="2818992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xmlns="" id="{FDAB07FB-0B65-4101-AF1A-AED1EC434514}"/>
              </a:ext>
            </a:extLst>
          </p:cNvPr>
          <p:cNvCxnSpPr/>
          <p:nvPr/>
        </p:nvCxnSpPr>
        <p:spPr bwMode="auto">
          <a:xfrm>
            <a:off x="11035413" y="2920540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xmlns="" id="{5FE98F7F-F829-4FC6-A678-626155F1EA48}"/>
              </a:ext>
            </a:extLst>
          </p:cNvPr>
          <p:cNvCxnSpPr/>
          <p:nvPr/>
        </p:nvCxnSpPr>
        <p:spPr bwMode="auto">
          <a:xfrm>
            <a:off x="10874703" y="2921529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xmlns="" id="{11D31CC0-71EE-4EA9-917A-1B558D78053B}"/>
              </a:ext>
            </a:extLst>
          </p:cNvPr>
          <p:cNvCxnSpPr/>
          <p:nvPr/>
        </p:nvCxnSpPr>
        <p:spPr bwMode="auto">
          <a:xfrm>
            <a:off x="11004275" y="2921529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xmlns="" id="{F4ACEF61-730F-45D7-97A4-BF13B036FD88}"/>
              </a:ext>
            </a:extLst>
          </p:cNvPr>
          <p:cNvCxnSpPr/>
          <p:nvPr/>
        </p:nvCxnSpPr>
        <p:spPr bwMode="auto">
          <a:xfrm>
            <a:off x="11107201" y="2921529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xmlns="" id="{C88BC1A1-795D-4A22-B874-C539991F6C05}"/>
              </a:ext>
            </a:extLst>
          </p:cNvPr>
          <p:cNvCxnSpPr/>
          <p:nvPr/>
        </p:nvCxnSpPr>
        <p:spPr bwMode="auto">
          <a:xfrm>
            <a:off x="11126048" y="2921529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xmlns="" id="{CFBB4B21-26B7-458B-992C-3386EFF81606}"/>
              </a:ext>
            </a:extLst>
          </p:cNvPr>
          <p:cNvCxnSpPr/>
          <p:nvPr/>
        </p:nvCxnSpPr>
        <p:spPr bwMode="auto">
          <a:xfrm>
            <a:off x="11161642" y="2920540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xmlns="" id="{5D1F6CA0-828C-4598-9712-1607546861BC}"/>
              </a:ext>
            </a:extLst>
          </p:cNvPr>
          <p:cNvCxnSpPr/>
          <p:nvPr/>
        </p:nvCxnSpPr>
        <p:spPr bwMode="auto">
          <a:xfrm>
            <a:off x="11242706" y="2921529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xmlns="" id="{E55FD991-C840-411B-A34A-4232DDE67354}"/>
              </a:ext>
            </a:extLst>
          </p:cNvPr>
          <p:cNvCxnSpPr/>
          <p:nvPr/>
        </p:nvCxnSpPr>
        <p:spPr bwMode="auto">
          <a:xfrm>
            <a:off x="9906458" y="2824296"/>
            <a:ext cx="0" cy="84084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xmlns="" id="{CCD27129-0F4A-4B43-9DBC-40268943F44E}"/>
              </a:ext>
            </a:extLst>
          </p:cNvPr>
          <p:cNvCxnSpPr/>
          <p:nvPr/>
        </p:nvCxnSpPr>
        <p:spPr bwMode="auto">
          <a:xfrm>
            <a:off x="9946217" y="2824296"/>
            <a:ext cx="0" cy="84084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xmlns="" id="{FA1A81A8-2D0C-4697-A5DF-59A57FF6BCB2}"/>
              </a:ext>
            </a:extLst>
          </p:cNvPr>
          <p:cNvCxnSpPr/>
          <p:nvPr/>
        </p:nvCxnSpPr>
        <p:spPr bwMode="auto">
          <a:xfrm>
            <a:off x="11266606" y="2920540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xmlns="" id="{7E8163A2-74CE-4129-85F8-166719DB025D}"/>
              </a:ext>
            </a:extLst>
          </p:cNvPr>
          <p:cNvCxnSpPr/>
          <p:nvPr/>
        </p:nvCxnSpPr>
        <p:spPr bwMode="auto">
          <a:xfrm>
            <a:off x="11298310" y="2921529"/>
            <a:ext cx="0" cy="8408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4589" name="Group 24588">
            <a:extLst>
              <a:ext uri="{FF2B5EF4-FFF2-40B4-BE49-F238E27FC236}">
                <a16:creationId xmlns:a16="http://schemas.microsoft.com/office/drawing/2014/main" xmlns="" id="{C6BF4477-2FD5-4011-AEA5-1C165A1C5446}"/>
              </a:ext>
            </a:extLst>
          </p:cNvPr>
          <p:cNvGrpSpPr/>
          <p:nvPr/>
        </p:nvGrpSpPr>
        <p:grpSpPr>
          <a:xfrm>
            <a:off x="6176579" y="2304620"/>
            <a:ext cx="5154809" cy="749841"/>
            <a:chOff x="6176579" y="2074041"/>
            <a:chExt cx="5154809" cy="749841"/>
          </a:xfrm>
        </p:grpSpPr>
        <p:sp>
          <p:nvSpPr>
            <p:cNvPr id="24582" name="Freeform: Shape 24581">
              <a:extLst>
                <a:ext uri="{FF2B5EF4-FFF2-40B4-BE49-F238E27FC236}">
                  <a16:creationId xmlns:a16="http://schemas.microsoft.com/office/drawing/2014/main" xmlns="" id="{66B4DAAC-B85E-414E-B70A-07579ED067A9}"/>
                </a:ext>
              </a:extLst>
            </p:cNvPr>
            <p:cNvSpPr/>
            <p:nvPr/>
          </p:nvSpPr>
          <p:spPr bwMode="auto">
            <a:xfrm>
              <a:off x="6176579" y="2074041"/>
              <a:ext cx="4691118" cy="550041"/>
            </a:xfrm>
            <a:custGeom>
              <a:avLst/>
              <a:gdLst>
                <a:gd name="connsiteX0" fmla="*/ 0 w 4691118"/>
                <a:gd name="connsiteY0" fmla="*/ 0 h 550041"/>
                <a:gd name="connsiteX1" fmla="*/ 150649 w 4691118"/>
                <a:gd name="connsiteY1" fmla="*/ 0 h 550041"/>
                <a:gd name="connsiteX2" fmla="*/ 150649 w 4691118"/>
                <a:gd name="connsiteY2" fmla="*/ 38538 h 550041"/>
                <a:gd name="connsiteX3" fmla="*/ 189187 w 4691118"/>
                <a:gd name="connsiteY3" fmla="*/ 38538 h 550041"/>
                <a:gd name="connsiteX4" fmla="*/ 189187 w 4691118"/>
                <a:gd name="connsiteY4" fmla="*/ 59559 h 550041"/>
                <a:gd name="connsiteX5" fmla="*/ 413407 w 4691118"/>
                <a:gd name="connsiteY5" fmla="*/ 59559 h 550041"/>
                <a:gd name="connsiteX6" fmla="*/ 413407 w 4691118"/>
                <a:gd name="connsiteY6" fmla="*/ 73572 h 550041"/>
                <a:gd name="connsiteX7" fmla="*/ 511504 w 4691118"/>
                <a:gd name="connsiteY7" fmla="*/ 73572 h 550041"/>
                <a:gd name="connsiteX8" fmla="*/ 511504 w 4691118"/>
                <a:gd name="connsiteY8" fmla="*/ 87586 h 550041"/>
                <a:gd name="connsiteX9" fmla="*/ 602593 w 4691118"/>
                <a:gd name="connsiteY9" fmla="*/ 87586 h 550041"/>
                <a:gd name="connsiteX10" fmla="*/ 602593 w 4691118"/>
                <a:gd name="connsiteY10" fmla="*/ 105103 h 550041"/>
                <a:gd name="connsiteX11" fmla="*/ 672662 w 4691118"/>
                <a:gd name="connsiteY11" fmla="*/ 105103 h 550041"/>
                <a:gd name="connsiteX12" fmla="*/ 739228 w 4691118"/>
                <a:gd name="connsiteY12" fmla="*/ 105103 h 550041"/>
                <a:gd name="connsiteX13" fmla="*/ 739228 w 4691118"/>
                <a:gd name="connsiteY13" fmla="*/ 133131 h 550041"/>
                <a:gd name="connsiteX14" fmla="*/ 1058042 w 4691118"/>
                <a:gd name="connsiteY14" fmla="*/ 133131 h 550041"/>
                <a:gd name="connsiteX15" fmla="*/ 1058042 w 4691118"/>
                <a:gd name="connsiteY15" fmla="*/ 168165 h 550041"/>
                <a:gd name="connsiteX16" fmla="*/ 1180662 w 4691118"/>
                <a:gd name="connsiteY16" fmla="*/ 168165 h 550041"/>
                <a:gd name="connsiteX17" fmla="*/ 1180662 w 4691118"/>
                <a:gd name="connsiteY17" fmla="*/ 185683 h 550041"/>
                <a:gd name="connsiteX18" fmla="*/ 1222704 w 4691118"/>
                <a:gd name="connsiteY18" fmla="*/ 185683 h 550041"/>
                <a:gd name="connsiteX19" fmla="*/ 1222704 w 4691118"/>
                <a:gd name="connsiteY19" fmla="*/ 199696 h 550041"/>
                <a:gd name="connsiteX20" fmla="*/ 1520497 w 4691118"/>
                <a:gd name="connsiteY20" fmla="*/ 199696 h 550041"/>
                <a:gd name="connsiteX21" fmla="*/ 1520497 w 4691118"/>
                <a:gd name="connsiteY21" fmla="*/ 220717 h 550041"/>
                <a:gd name="connsiteX22" fmla="*/ 1646621 w 4691118"/>
                <a:gd name="connsiteY22" fmla="*/ 220717 h 550041"/>
                <a:gd name="connsiteX23" fmla="*/ 1646621 w 4691118"/>
                <a:gd name="connsiteY23" fmla="*/ 238234 h 550041"/>
                <a:gd name="connsiteX24" fmla="*/ 1846318 w 4691118"/>
                <a:gd name="connsiteY24" fmla="*/ 238234 h 550041"/>
                <a:gd name="connsiteX25" fmla="*/ 1846318 w 4691118"/>
                <a:gd name="connsiteY25" fmla="*/ 262759 h 550041"/>
                <a:gd name="connsiteX26" fmla="*/ 1996966 w 4691118"/>
                <a:gd name="connsiteY26" fmla="*/ 262759 h 550041"/>
                <a:gd name="connsiteX27" fmla="*/ 1996966 w 4691118"/>
                <a:gd name="connsiteY27" fmla="*/ 269765 h 550041"/>
                <a:gd name="connsiteX28" fmla="*/ 2053021 w 4691118"/>
                <a:gd name="connsiteY28" fmla="*/ 269765 h 550041"/>
                <a:gd name="connsiteX29" fmla="*/ 2053021 w 4691118"/>
                <a:gd name="connsiteY29" fmla="*/ 287283 h 550041"/>
                <a:gd name="connsiteX30" fmla="*/ 2326290 w 4691118"/>
                <a:gd name="connsiteY30" fmla="*/ 287283 h 550041"/>
                <a:gd name="connsiteX31" fmla="*/ 2326290 w 4691118"/>
                <a:gd name="connsiteY31" fmla="*/ 311807 h 550041"/>
                <a:gd name="connsiteX32" fmla="*/ 2364828 w 4691118"/>
                <a:gd name="connsiteY32" fmla="*/ 311807 h 550041"/>
                <a:gd name="connsiteX33" fmla="*/ 2364828 w 4691118"/>
                <a:gd name="connsiteY33" fmla="*/ 336331 h 550041"/>
                <a:gd name="connsiteX34" fmla="*/ 2494455 w 4691118"/>
                <a:gd name="connsiteY34" fmla="*/ 336331 h 550041"/>
                <a:gd name="connsiteX35" fmla="*/ 2494455 w 4691118"/>
                <a:gd name="connsiteY35" fmla="*/ 367862 h 550041"/>
                <a:gd name="connsiteX36" fmla="*/ 2806262 w 4691118"/>
                <a:gd name="connsiteY36" fmla="*/ 367862 h 550041"/>
                <a:gd name="connsiteX37" fmla="*/ 2806262 w 4691118"/>
                <a:gd name="connsiteY37" fmla="*/ 378372 h 550041"/>
                <a:gd name="connsiteX38" fmla="*/ 2970924 w 4691118"/>
                <a:gd name="connsiteY38" fmla="*/ 378372 h 550041"/>
                <a:gd name="connsiteX39" fmla="*/ 2970924 w 4691118"/>
                <a:gd name="connsiteY39" fmla="*/ 378372 h 550041"/>
                <a:gd name="connsiteX40" fmla="*/ 3044497 w 4691118"/>
                <a:gd name="connsiteY40" fmla="*/ 378372 h 550041"/>
                <a:gd name="connsiteX41" fmla="*/ 3044497 w 4691118"/>
                <a:gd name="connsiteY41" fmla="*/ 420414 h 550041"/>
                <a:gd name="connsiteX42" fmla="*/ 3485931 w 4691118"/>
                <a:gd name="connsiteY42" fmla="*/ 420414 h 550041"/>
                <a:gd name="connsiteX43" fmla="*/ 3485931 w 4691118"/>
                <a:gd name="connsiteY43" fmla="*/ 455448 h 550041"/>
                <a:gd name="connsiteX44" fmla="*/ 3713655 w 4691118"/>
                <a:gd name="connsiteY44" fmla="*/ 455448 h 550041"/>
                <a:gd name="connsiteX45" fmla="*/ 3713655 w 4691118"/>
                <a:gd name="connsiteY45" fmla="*/ 515007 h 550041"/>
                <a:gd name="connsiteX46" fmla="*/ 3804745 w 4691118"/>
                <a:gd name="connsiteY46" fmla="*/ 515007 h 550041"/>
                <a:gd name="connsiteX47" fmla="*/ 3804745 w 4691118"/>
                <a:gd name="connsiteY47" fmla="*/ 550041 h 550041"/>
                <a:gd name="connsiteX48" fmla="*/ 4691118 w 4691118"/>
                <a:gd name="connsiteY48" fmla="*/ 550041 h 55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91118" h="550041">
                  <a:moveTo>
                    <a:pt x="0" y="0"/>
                  </a:moveTo>
                  <a:lnTo>
                    <a:pt x="150649" y="0"/>
                  </a:lnTo>
                  <a:lnTo>
                    <a:pt x="150649" y="38538"/>
                  </a:lnTo>
                  <a:lnTo>
                    <a:pt x="189187" y="38538"/>
                  </a:lnTo>
                  <a:lnTo>
                    <a:pt x="189187" y="59559"/>
                  </a:lnTo>
                  <a:lnTo>
                    <a:pt x="413407" y="59559"/>
                  </a:lnTo>
                  <a:lnTo>
                    <a:pt x="413407" y="73572"/>
                  </a:lnTo>
                  <a:lnTo>
                    <a:pt x="511504" y="73572"/>
                  </a:lnTo>
                  <a:lnTo>
                    <a:pt x="511504" y="87586"/>
                  </a:lnTo>
                  <a:lnTo>
                    <a:pt x="602593" y="87586"/>
                  </a:lnTo>
                  <a:lnTo>
                    <a:pt x="602593" y="105103"/>
                  </a:lnTo>
                  <a:lnTo>
                    <a:pt x="672662" y="105103"/>
                  </a:lnTo>
                  <a:lnTo>
                    <a:pt x="739228" y="105103"/>
                  </a:lnTo>
                  <a:lnTo>
                    <a:pt x="739228" y="133131"/>
                  </a:lnTo>
                  <a:lnTo>
                    <a:pt x="1058042" y="133131"/>
                  </a:lnTo>
                  <a:lnTo>
                    <a:pt x="1058042" y="168165"/>
                  </a:lnTo>
                  <a:lnTo>
                    <a:pt x="1180662" y="168165"/>
                  </a:lnTo>
                  <a:lnTo>
                    <a:pt x="1180662" y="185683"/>
                  </a:lnTo>
                  <a:lnTo>
                    <a:pt x="1222704" y="185683"/>
                  </a:lnTo>
                  <a:lnTo>
                    <a:pt x="1222704" y="199696"/>
                  </a:lnTo>
                  <a:lnTo>
                    <a:pt x="1520497" y="199696"/>
                  </a:lnTo>
                  <a:lnTo>
                    <a:pt x="1520497" y="220717"/>
                  </a:lnTo>
                  <a:lnTo>
                    <a:pt x="1646621" y="220717"/>
                  </a:lnTo>
                  <a:lnTo>
                    <a:pt x="1646621" y="238234"/>
                  </a:lnTo>
                  <a:lnTo>
                    <a:pt x="1846318" y="238234"/>
                  </a:lnTo>
                  <a:lnTo>
                    <a:pt x="1846318" y="262759"/>
                  </a:lnTo>
                  <a:lnTo>
                    <a:pt x="1996966" y="262759"/>
                  </a:lnTo>
                  <a:lnTo>
                    <a:pt x="1996966" y="269765"/>
                  </a:lnTo>
                  <a:lnTo>
                    <a:pt x="2053021" y="269765"/>
                  </a:lnTo>
                  <a:lnTo>
                    <a:pt x="2053021" y="287283"/>
                  </a:lnTo>
                  <a:lnTo>
                    <a:pt x="2326290" y="287283"/>
                  </a:lnTo>
                  <a:lnTo>
                    <a:pt x="2326290" y="311807"/>
                  </a:lnTo>
                  <a:lnTo>
                    <a:pt x="2364828" y="311807"/>
                  </a:lnTo>
                  <a:lnTo>
                    <a:pt x="2364828" y="336331"/>
                  </a:lnTo>
                  <a:lnTo>
                    <a:pt x="2494455" y="336331"/>
                  </a:lnTo>
                  <a:lnTo>
                    <a:pt x="2494455" y="367862"/>
                  </a:lnTo>
                  <a:lnTo>
                    <a:pt x="2806262" y="367862"/>
                  </a:lnTo>
                  <a:lnTo>
                    <a:pt x="2806262" y="378372"/>
                  </a:lnTo>
                  <a:lnTo>
                    <a:pt x="2970924" y="378372"/>
                  </a:lnTo>
                  <a:lnTo>
                    <a:pt x="2970924" y="378372"/>
                  </a:lnTo>
                  <a:lnTo>
                    <a:pt x="3044497" y="378372"/>
                  </a:lnTo>
                  <a:lnTo>
                    <a:pt x="3044497" y="420414"/>
                  </a:lnTo>
                  <a:lnTo>
                    <a:pt x="3485931" y="420414"/>
                  </a:lnTo>
                  <a:lnTo>
                    <a:pt x="3485931" y="455448"/>
                  </a:lnTo>
                  <a:lnTo>
                    <a:pt x="3713655" y="455448"/>
                  </a:lnTo>
                  <a:lnTo>
                    <a:pt x="3713655" y="515007"/>
                  </a:lnTo>
                  <a:lnTo>
                    <a:pt x="3804745" y="515007"/>
                  </a:lnTo>
                  <a:lnTo>
                    <a:pt x="3804745" y="550041"/>
                  </a:lnTo>
                  <a:lnTo>
                    <a:pt x="4691118" y="550041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586" name="Freeform: Shape 24585">
              <a:extLst>
                <a:ext uri="{FF2B5EF4-FFF2-40B4-BE49-F238E27FC236}">
                  <a16:creationId xmlns:a16="http://schemas.microsoft.com/office/drawing/2014/main" xmlns="" id="{73B43FD3-AA05-4BFE-8A21-E6D6A8B20CB4}"/>
                </a:ext>
              </a:extLst>
            </p:cNvPr>
            <p:cNvSpPr/>
            <p:nvPr/>
          </p:nvSpPr>
          <p:spPr bwMode="auto">
            <a:xfrm>
              <a:off x="10004612" y="2590800"/>
              <a:ext cx="1326776" cy="233082"/>
            </a:xfrm>
            <a:custGeom>
              <a:avLst/>
              <a:gdLst>
                <a:gd name="connsiteX0" fmla="*/ 0 w 1326776"/>
                <a:gd name="connsiteY0" fmla="*/ 0 h 233082"/>
                <a:gd name="connsiteX1" fmla="*/ 0 w 1326776"/>
                <a:gd name="connsiteY1" fmla="*/ 67235 h 233082"/>
                <a:gd name="connsiteX2" fmla="*/ 125506 w 1326776"/>
                <a:gd name="connsiteY2" fmla="*/ 67235 h 233082"/>
                <a:gd name="connsiteX3" fmla="*/ 125506 w 1326776"/>
                <a:gd name="connsiteY3" fmla="*/ 107576 h 233082"/>
                <a:gd name="connsiteX4" fmla="*/ 430306 w 1326776"/>
                <a:gd name="connsiteY4" fmla="*/ 107576 h 233082"/>
                <a:gd name="connsiteX5" fmla="*/ 430306 w 1326776"/>
                <a:gd name="connsiteY5" fmla="*/ 152400 h 233082"/>
                <a:gd name="connsiteX6" fmla="*/ 887506 w 1326776"/>
                <a:gd name="connsiteY6" fmla="*/ 152400 h 233082"/>
                <a:gd name="connsiteX7" fmla="*/ 887506 w 1326776"/>
                <a:gd name="connsiteY7" fmla="*/ 233082 h 233082"/>
                <a:gd name="connsiteX8" fmla="*/ 1326776 w 1326776"/>
                <a:gd name="connsiteY8" fmla="*/ 233082 h 23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6776" h="233082">
                  <a:moveTo>
                    <a:pt x="0" y="0"/>
                  </a:moveTo>
                  <a:lnTo>
                    <a:pt x="0" y="67235"/>
                  </a:lnTo>
                  <a:lnTo>
                    <a:pt x="125506" y="67235"/>
                  </a:lnTo>
                  <a:lnTo>
                    <a:pt x="125506" y="107576"/>
                  </a:lnTo>
                  <a:lnTo>
                    <a:pt x="430306" y="107576"/>
                  </a:lnTo>
                  <a:lnTo>
                    <a:pt x="430306" y="152400"/>
                  </a:lnTo>
                  <a:lnTo>
                    <a:pt x="887506" y="152400"/>
                  </a:lnTo>
                  <a:lnTo>
                    <a:pt x="887506" y="233082"/>
                  </a:lnTo>
                  <a:lnTo>
                    <a:pt x="1326776" y="233082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4588" name="Group 24587">
            <a:extLst>
              <a:ext uri="{FF2B5EF4-FFF2-40B4-BE49-F238E27FC236}">
                <a16:creationId xmlns:a16="http://schemas.microsoft.com/office/drawing/2014/main" xmlns="" id="{5BDE95D0-2C67-4034-A21F-37DE98466B15}"/>
              </a:ext>
            </a:extLst>
          </p:cNvPr>
          <p:cNvGrpSpPr/>
          <p:nvPr/>
        </p:nvGrpSpPr>
        <p:grpSpPr>
          <a:xfrm>
            <a:off x="6183586" y="2301117"/>
            <a:ext cx="5129873" cy="672662"/>
            <a:chOff x="6183586" y="2070538"/>
            <a:chExt cx="5129873" cy="672662"/>
          </a:xfrm>
        </p:grpSpPr>
        <p:sp>
          <p:nvSpPr>
            <p:cNvPr id="24581" name="Freeform: Shape 24580">
              <a:extLst>
                <a:ext uri="{FF2B5EF4-FFF2-40B4-BE49-F238E27FC236}">
                  <a16:creationId xmlns:a16="http://schemas.microsoft.com/office/drawing/2014/main" xmlns="" id="{0D9380D8-A7E1-4F15-BC9D-82F3A44997B4}"/>
                </a:ext>
              </a:extLst>
            </p:cNvPr>
            <p:cNvSpPr/>
            <p:nvPr/>
          </p:nvSpPr>
          <p:spPr bwMode="auto">
            <a:xfrm>
              <a:off x="6183586" y="2070538"/>
              <a:ext cx="4687614" cy="553545"/>
            </a:xfrm>
            <a:custGeom>
              <a:avLst/>
              <a:gdLst>
                <a:gd name="connsiteX0" fmla="*/ 0 w 4687614"/>
                <a:gd name="connsiteY0" fmla="*/ 0 h 553545"/>
                <a:gd name="connsiteX1" fmla="*/ 133131 w 4687614"/>
                <a:gd name="connsiteY1" fmla="*/ 0 h 553545"/>
                <a:gd name="connsiteX2" fmla="*/ 133131 w 4687614"/>
                <a:gd name="connsiteY2" fmla="*/ 24524 h 553545"/>
                <a:gd name="connsiteX3" fmla="*/ 231228 w 4687614"/>
                <a:gd name="connsiteY3" fmla="*/ 24524 h 553545"/>
                <a:gd name="connsiteX4" fmla="*/ 231228 w 4687614"/>
                <a:gd name="connsiteY4" fmla="*/ 45545 h 553545"/>
                <a:gd name="connsiteX5" fmla="*/ 406400 w 4687614"/>
                <a:gd name="connsiteY5" fmla="*/ 45545 h 553545"/>
                <a:gd name="connsiteX6" fmla="*/ 406400 w 4687614"/>
                <a:gd name="connsiteY6" fmla="*/ 59559 h 553545"/>
                <a:gd name="connsiteX7" fmla="*/ 490483 w 4687614"/>
                <a:gd name="connsiteY7" fmla="*/ 59559 h 553545"/>
                <a:gd name="connsiteX8" fmla="*/ 490483 w 4687614"/>
                <a:gd name="connsiteY8" fmla="*/ 77076 h 553545"/>
                <a:gd name="connsiteX9" fmla="*/ 599090 w 4687614"/>
                <a:gd name="connsiteY9" fmla="*/ 77076 h 553545"/>
                <a:gd name="connsiteX10" fmla="*/ 599090 w 4687614"/>
                <a:gd name="connsiteY10" fmla="*/ 87586 h 553545"/>
                <a:gd name="connsiteX11" fmla="*/ 725214 w 4687614"/>
                <a:gd name="connsiteY11" fmla="*/ 87586 h 553545"/>
                <a:gd name="connsiteX12" fmla="*/ 725214 w 4687614"/>
                <a:gd name="connsiteY12" fmla="*/ 101600 h 553545"/>
                <a:gd name="connsiteX13" fmla="*/ 777766 w 4687614"/>
                <a:gd name="connsiteY13" fmla="*/ 101600 h 553545"/>
                <a:gd name="connsiteX14" fmla="*/ 777766 w 4687614"/>
                <a:gd name="connsiteY14" fmla="*/ 122621 h 553545"/>
                <a:gd name="connsiteX15" fmla="*/ 875862 w 4687614"/>
                <a:gd name="connsiteY15" fmla="*/ 122621 h 553545"/>
                <a:gd name="connsiteX16" fmla="*/ 875862 w 4687614"/>
                <a:gd name="connsiteY16" fmla="*/ 122621 h 553545"/>
                <a:gd name="connsiteX17" fmla="*/ 875862 w 4687614"/>
                <a:gd name="connsiteY17" fmla="*/ 157655 h 553545"/>
                <a:gd name="connsiteX18" fmla="*/ 1051035 w 4687614"/>
                <a:gd name="connsiteY18" fmla="*/ 157655 h 553545"/>
                <a:gd name="connsiteX19" fmla="*/ 1051035 w 4687614"/>
                <a:gd name="connsiteY19" fmla="*/ 196193 h 553545"/>
                <a:gd name="connsiteX20" fmla="*/ 1142124 w 4687614"/>
                <a:gd name="connsiteY20" fmla="*/ 196193 h 553545"/>
                <a:gd name="connsiteX21" fmla="*/ 1142124 w 4687614"/>
                <a:gd name="connsiteY21" fmla="*/ 213710 h 553545"/>
                <a:gd name="connsiteX22" fmla="*/ 1205186 w 4687614"/>
                <a:gd name="connsiteY22" fmla="*/ 213710 h 553545"/>
                <a:gd name="connsiteX23" fmla="*/ 1205186 w 4687614"/>
                <a:gd name="connsiteY23" fmla="*/ 234731 h 553545"/>
                <a:gd name="connsiteX24" fmla="*/ 1261242 w 4687614"/>
                <a:gd name="connsiteY24" fmla="*/ 234731 h 553545"/>
                <a:gd name="connsiteX25" fmla="*/ 1261242 w 4687614"/>
                <a:gd name="connsiteY25" fmla="*/ 252248 h 553545"/>
                <a:gd name="connsiteX26" fmla="*/ 1555531 w 4687614"/>
                <a:gd name="connsiteY26" fmla="*/ 252248 h 553545"/>
                <a:gd name="connsiteX27" fmla="*/ 1555531 w 4687614"/>
                <a:gd name="connsiteY27" fmla="*/ 280276 h 553545"/>
                <a:gd name="connsiteX28" fmla="*/ 1622097 w 4687614"/>
                <a:gd name="connsiteY28" fmla="*/ 280276 h 553545"/>
                <a:gd name="connsiteX29" fmla="*/ 1622097 w 4687614"/>
                <a:gd name="connsiteY29" fmla="*/ 301296 h 553545"/>
                <a:gd name="connsiteX30" fmla="*/ 1706180 w 4687614"/>
                <a:gd name="connsiteY30" fmla="*/ 301296 h 553545"/>
                <a:gd name="connsiteX31" fmla="*/ 1695669 w 4687614"/>
                <a:gd name="connsiteY31" fmla="*/ 311807 h 553545"/>
                <a:gd name="connsiteX32" fmla="*/ 2126593 w 4687614"/>
                <a:gd name="connsiteY32" fmla="*/ 311807 h 553545"/>
                <a:gd name="connsiteX33" fmla="*/ 2126593 w 4687614"/>
                <a:gd name="connsiteY33" fmla="*/ 332828 h 553545"/>
                <a:gd name="connsiteX34" fmla="*/ 2326290 w 4687614"/>
                <a:gd name="connsiteY34" fmla="*/ 332828 h 553545"/>
                <a:gd name="connsiteX35" fmla="*/ 2326290 w 4687614"/>
                <a:gd name="connsiteY35" fmla="*/ 371365 h 553545"/>
                <a:gd name="connsiteX36" fmla="*/ 2518980 w 4687614"/>
                <a:gd name="connsiteY36" fmla="*/ 371365 h 553545"/>
                <a:gd name="connsiteX37" fmla="*/ 2518980 w 4687614"/>
                <a:gd name="connsiteY37" fmla="*/ 371365 h 553545"/>
                <a:gd name="connsiteX38" fmla="*/ 2518980 w 4687614"/>
                <a:gd name="connsiteY38" fmla="*/ 392386 h 553545"/>
                <a:gd name="connsiteX39" fmla="*/ 2722180 w 4687614"/>
                <a:gd name="connsiteY39" fmla="*/ 392386 h 553545"/>
                <a:gd name="connsiteX40" fmla="*/ 2722180 w 4687614"/>
                <a:gd name="connsiteY40" fmla="*/ 406400 h 553545"/>
                <a:gd name="connsiteX41" fmla="*/ 2855311 w 4687614"/>
                <a:gd name="connsiteY41" fmla="*/ 406400 h 553545"/>
                <a:gd name="connsiteX42" fmla="*/ 2855311 w 4687614"/>
                <a:gd name="connsiteY42" fmla="*/ 416910 h 553545"/>
                <a:gd name="connsiteX43" fmla="*/ 2932386 w 4687614"/>
                <a:gd name="connsiteY43" fmla="*/ 416910 h 553545"/>
                <a:gd name="connsiteX44" fmla="*/ 2932386 w 4687614"/>
                <a:gd name="connsiteY44" fmla="*/ 437931 h 553545"/>
                <a:gd name="connsiteX45" fmla="*/ 3016469 w 4687614"/>
                <a:gd name="connsiteY45" fmla="*/ 437931 h 553545"/>
                <a:gd name="connsiteX46" fmla="*/ 3016469 w 4687614"/>
                <a:gd name="connsiteY46" fmla="*/ 455448 h 553545"/>
                <a:gd name="connsiteX47" fmla="*/ 3205655 w 4687614"/>
                <a:gd name="connsiteY47" fmla="*/ 455448 h 553545"/>
                <a:gd name="connsiteX48" fmla="*/ 3205655 w 4687614"/>
                <a:gd name="connsiteY48" fmla="*/ 490483 h 553545"/>
                <a:gd name="connsiteX49" fmla="*/ 3261711 w 4687614"/>
                <a:gd name="connsiteY49" fmla="*/ 490483 h 553545"/>
                <a:gd name="connsiteX50" fmla="*/ 3261711 w 4687614"/>
                <a:gd name="connsiteY50" fmla="*/ 500993 h 553545"/>
                <a:gd name="connsiteX51" fmla="*/ 3626069 w 4687614"/>
                <a:gd name="connsiteY51" fmla="*/ 500993 h 553545"/>
                <a:gd name="connsiteX52" fmla="*/ 3626069 w 4687614"/>
                <a:gd name="connsiteY52" fmla="*/ 553545 h 553545"/>
                <a:gd name="connsiteX53" fmla="*/ 4687614 w 4687614"/>
                <a:gd name="connsiteY53" fmla="*/ 553545 h 5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687614" h="553545">
                  <a:moveTo>
                    <a:pt x="0" y="0"/>
                  </a:moveTo>
                  <a:lnTo>
                    <a:pt x="133131" y="0"/>
                  </a:lnTo>
                  <a:lnTo>
                    <a:pt x="133131" y="24524"/>
                  </a:lnTo>
                  <a:lnTo>
                    <a:pt x="231228" y="24524"/>
                  </a:lnTo>
                  <a:lnTo>
                    <a:pt x="231228" y="45545"/>
                  </a:lnTo>
                  <a:lnTo>
                    <a:pt x="406400" y="45545"/>
                  </a:lnTo>
                  <a:lnTo>
                    <a:pt x="406400" y="59559"/>
                  </a:lnTo>
                  <a:lnTo>
                    <a:pt x="490483" y="59559"/>
                  </a:lnTo>
                  <a:lnTo>
                    <a:pt x="490483" y="77076"/>
                  </a:lnTo>
                  <a:lnTo>
                    <a:pt x="599090" y="77076"/>
                  </a:lnTo>
                  <a:lnTo>
                    <a:pt x="599090" y="87586"/>
                  </a:lnTo>
                  <a:lnTo>
                    <a:pt x="725214" y="87586"/>
                  </a:lnTo>
                  <a:lnTo>
                    <a:pt x="725214" y="101600"/>
                  </a:lnTo>
                  <a:lnTo>
                    <a:pt x="777766" y="101600"/>
                  </a:lnTo>
                  <a:lnTo>
                    <a:pt x="777766" y="122621"/>
                  </a:lnTo>
                  <a:lnTo>
                    <a:pt x="875862" y="122621"/>
                  </a:lnTo>
                  <a:lnTo>
                    <a:pt x="875862" y="122621"/>
                  </a:lnTo>
                  <a:lnTo>
                    <a:pt x="875862" y="157655"/>
                  </a:lnTo>
                  <a:lnTo>
                    <a:pt x="1051035" y="157655"/>
                  </a:lnTo>
                  <a:lnTo>
                    <a:pt x="1051035" y="196193"/>
                  </a:lnTo>
                  <a:lnTo>
                    <a:pt x="1142124" y="196193"/>
                  </a:lnTo>
                  <a:lnTo>
                    <a:pt x="1142124" y="213710"/>
                  </a:lnTo>
                  <a:lnTo>
                    <a:pt x="1205186" y="213710"/>
                  </a:lnTo>
                  <a:lnTo>
                    <a:pt x="1205186" y="234731"/>
                  </a:lnTo>
                  <a:lnTo>
                    <a:pt x="1261242" y="234731"/>
                  </a:lnTo>
                  <a:lnTo>
                    <a:pt x="1261242" y="252248"/>
                  </a:lnTo>
                  <a:lnTo>
                    <a:pt x="1555531" y="252248"/>
                  </a:lnTo>
                  <a:lnTo>
                    <a:pt x="1555531" y="280276"/>
                  </a:lnTo>
                  <a:lnTo>
                    <a:pt x="1622097" y="280276"/>
                  </a:lnTo>
                  <a:lnTo>
                    <a:pt x="1622097" y="301296"/>
                  </a:lnTo>
                  <a:lnTo>
                    <a:pt x="1706180" y="301296"/>
                  </a:lnTo>
                  <a:lnTo>
                    <a:pt x="1695669" y="311807"/>
                  </a:lnTo>
                  <a:lnTo>
                    <a:pt x="2126593" y="311807"/>
                  </a:lnTo>
                  <a:lnTo>
                    <a:pt x="2126593" y="332828"/>
                  </a:lnTo>
                  <a:lnTo>
                    <a:pt x="2326290" y="332828"/>
                  </a:lnTo>
                  <a:lnTo>
                    <a:pt x="2326290" y="371365"/>
                  </a:lnTo>
                  <a:lnTo>
                    <a:pt x="2518980" y="371365"/>
                  </a:lnTo>
                  <a:lnTo>
                    <a:pt x="2518980" y="371365"/>
                  </a:lnTo>
                  <a:lnTo>
                    <a:pt x="2518980" y="392386"/>
                  </a:lnTo>
                  <a:lnTo>
                    <a:pt x="2722180" y="392386"/>
                  </a:lnTo>
                  <a:lnTo>
                    <a:pt x="2722180" y="406400"/>
                  </a:lnTo>
                  <a:lnTo>
                    <a:pt x="2855311" y="406400"/>
                  </a:lnTo>
                  <a:lnTo>
                    <a:pt x="2855311" y="416910"/>
                  </a:lnTo>
                  <a:lnTo>
                    <a:pt x="2932386" y="416910"/>
                  </a:lnTo>
                  <a:lnTo>
                    <a:pt x="2932386" y="437931"/>
                  </a:lnTo>
                  <a:lnTo>
                    <a:pt x="3016469" y="437931"/>
                  </a:lnTo>
                  <a:lnTo>
                    <a:pt x="3016469" y="455448"/>
                  </a:lnTo>
                  <a:lnTo>
                    <a:pt x="3205655" y="455448"/>
                  </a:lnTo>
                  <a:lnTo>
                    <a:pt x="3205655" y="490483"/>
                  </a:lnTo>
                  <a:lnTo>
                    <a:pt x="3261711" y="490483"/>
                  </a:lnTo>
                  <a:lnTo>
                    <a:pt x="3261711" y="500993"/>
                  </a:lnTo>
                  <a:lnTo>
                    <a:pt x="3626069" y="500993"/>
                  </a:lnTo>
                  <a:lnTo>
                    <a:pt x="3626069" y="553545"/>
                  </a:lnTo>
                  <a:lnTo>
                    <a:pt x="4687614" y="553545"/>
                  </a:lnTo>
                </a:path>
              </a:pathLst>
            </a:custGeom>
            <a:noFill/>
            <a:ln w="28575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587" name="Freeform: Shape 24586">
              <a:extLst>
                <a:ext uri="{FF2B5EF4-FFF2-40B4-BE49-F238E27FC236}">
                  <a16:creationId xmlns:a16="http://schemas.microsoft.com/office/drawing/2014/main" xmlns="" id="{70035E51-76A6-4E6B-9A23-6FF5FA7CD7AA}"/>
                </a:ext>
              </a:extLst>
            </p:cNvPr>
            <p:cNvSpPr/>
            <p:nvPr/>
          </p:nvSpPr>
          <p:spPr bwMode="auto">
            <a:xfrm>
              <a:off x="10865224" y="2617694"/>
              <a:ext cx="448235" cy="125506"/>
            </a:xfrm>
            <a:custGeom>
              <a:avLst/>
              <a:gdLst>
                <a:gd name="connsiteX0" fmla="*/ 0 w 448235"/>
                <a:gd name="connsiteY0" fmla="*/ 0 h 125506"/>
                <a:gd name="connsiteX1" fmla="*/ 0 w 448235"/>
                <a:gd name="connsiteY1" fmla="*/ 125506 h 125506"/>
                <a:gd name="connsiteX2" fmla="*/ 448235 w 448235"/>
                <a:gd name="connsiteY2" fmla="*/ 125506 h 12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8235" h="125506">
                  <a:moveTo>
                    <a:pt x="0" y="0"/>
                  </a:moveTo>
                  <a:lnTo>
                    <a:pt x="0" y="125506"/>
                  </a:lnTo>
                  <a:lnTo>
                    <a:pt x="448235" y="125506"/>
                  </a:lnTo>
                </a:path>
              </a:pathLst>
            </a:custGeom>
            <a:noFill/>
            <a:ln w="28575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8867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9E0ABF6B-EBFD-434D-8047-A2DF5E60B8E2}"/>
              </a:ext>
            </a:extLst>
          </p:cNvPr>
          <p:cNvSpPr txBox="1"/>
          <p:nvPr/>
        </p:nvSpPr>
        <p:spPr bwMode="auto">
          <a:xfrm>
            <a:off x="6054544" y="3376731"/>
            <a:ext cx="705977" cy="32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4697443-5432-4E85-9E8E-83B5D9F693E5}"/>
              </a:ext>
            </a:extLst>
          </p:cNvPr>
          <p:cNvSpPr txBox="1"/>
          <p:nvPr/>
        </p:nvSpPr>
        <p:spPr bwMode="auto">
          <a:xfrm>
            <a:off x="887104" y="3248167"/>
            <a:ext cx="6934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xmlns="" id="{DFC878FF-15DE-4C22-8386-D781A9E984FC}"/>
              </a:ext>
            </a:extLst>
          </p:cNvPr>
          <p:cNvSpPr/>
          <p:nvPr/>
        </p:nvSpPr>
        <p:spPr bwMode="auto">
          <a:xfrm>
            <a:off x="6863255" y="1639614"/>
            <a:ext cx="3741683" cy="2368331"/>
          </a:xfrm>
          <a:custGeom>
            <a:avLst/>
            <a:gdLst>
              <a:gd name="connsiteX0" fmla="*/ 0 w 3741683"/>
              <a:gd name="connsiteY0" fmla="*/ 0 h 2368331"/>
              <a:gd name="connsiteX1" fmla="*/ 94593 w 3741683"/>
              <a:gd name="connsiteY1" fmla="*/ 0 h 2368331"/>
              <a:gd name="connsiteX2" fmla="*/ 94593 w 3741683"/>
              <a:gd name="connsiteY2" fmla="*/ 101600 h 2368331"/>
              <a:gd name="connsiteX3" fmla="*/ 105104 w 3741683"/>
              <a:gd name="connsiteY3" fmla="*/ 101600 h 2368331"/>
              <a:gd name="connsiteX4" fmla="*/ 105104 w 3741683"/>
              <a:gd name="connsiteY4" fmla="*/ 164662 h 2368331"/>
              <a:gd name="connsiteX5" fmla="*/ 231228 w 3741683"/>
              <a:gd name="connsiteY5" fmla="*/ 164662 h 2368331"/>
              <a:gd name="connsiteX6" fmla="*/ 231228 w 3741683"/>
              <a:gd name="connsiteY6" fmla="*/ 210207 h 2368331"/>
              <a:gd name="connsiteX7" fmla="*/ 255752 w 3741683"/>
              <a:gd name="connsiteY7" fmla="*/ 210207 h 2368331"/>
              <a:gd name="connsiteX8" fmla="*/ 255752 w 3741683"/>
              <a:gd name="connsiteY8" fmla="*/ 266262 h 2368331"/>
              <a:gd name="connsiteX9" fmla="*/ 304800 w 3741683"/>
              <a:gd name="connsiteY9" fmla="*/ 266262 h 2368331"/>
              <a:gd name="connsiteX10" fmla="*/ 304800 w 3741683"/>
              <a:gd name="connsiteY10" fmla="*/ 315310 h 2368331"/>
              <a:gd name="connsiteX11" fmla="*/ 360855 w 3741683"/>
              <a:gd name="connsiteY11" fmla="*/ 315310 h 2368331"/>
              <a:gd name="connsiteX12" fmla="*/ 360855 w 3741683"/>
              <a:gd name="connsiteY12" fmla="*/ 374869 h 2368331"/>
              <a:gd name="connsiteX13" fmla="*/ 360855 w 3741683"/>
              <a:gd name="connsiteY13" fmla="*/ 374869 h 2368331"/>
              <a:gd name="connsiteX14" fmla="*/ 360855 w 3741683"/>
              <a:gd name="connsiteY14" fmla="*/ 444938 h 2368331"/>
              <a:gd name="connsiteX15" fmla="*/ 493986 w 3741683"/>
              <a:gd name="connsiteY15" fmla="*/ 444938 h 2368331"/>
              <a:gd name="connsiteX16" fmla="*/ 493986 w 3741683"/>
              <a:gd name="connsiteY16" fmla="*/ 497489 h 2368331"/>
              <a:gd name="connsiteX17" fmla="*/ 844331 w 3741683"/>
              <a:gd name="connsiteY17" fmla="*/ 497489 h 2368331"/>
              <a:gd name="connsiteX18" fmla="*/ 844331 w 3741683"/>
              <a:gd name="connsiteY18" fmla="*/ 560552 h 2368331"/>
              <a:gd name="connsiteX19" fmla="*/ 1303283 w 3741683"/>
              <a:gd name="connsiteY19" fmla="*/ 560552 h 2368331"/>
              <a:gd name="connsiteX20" fmla="*/ 1303283 w 3741683"/>
              <a:gd name="connsiteY20" fmla="*/ 613103 h 2368331"/>
              <a:gd name="connsiteX21" fmla="*/ 1387366 w 3741683"/>
              <a:gd name="connsiteY21" fmla="*/ 613103 h 2368331"/>
              <a:gd name="connsiteX22" fmla="*/ 1387366 w 3741683"/>
              <a:gd name="connsiteY22" fmla="*/ 658648 h 2368331"/>
              <a:gd name="connsiteX23" fmla="*/ 1513490 w 3741683"/>
              <a:gd name="connsiteY23" fmla="*/ 658648 h 2368331"/>
              <a:gd name="connsiteX24" fmla="*/ 1513490 w 3741683"/>
              <a:gd name="connsiteY24" fmla="*/ 725214 h 2368331"/>
              <a:gd name="connsiteX25" fmla="*/ 1636111 w 3741683"/>
              <a:gd name="connsiteY25" fmla="*/ 725214 h 2368331"/>
              <a:gd name="connsiteX26" fmla="*/ 1636111 w 3741683"/>
              <a:gd name="connsiteY26" fmla="*/ 784772 h 2368331"/>
              <a:gd name="connsiteX27" fmla="*/ 1681655 w 3741683"/>
              <a:gd name="connsiteY27" fmla="*/ 784772 h 2368331"/>
              <a:gd name="connsiteX28" fmla="*/ 1681655 w 3741683"/>
              <a:gd name="connsiteY28" fmla="*/ 844331 h 2368331"/>
              <a:gd name="connsiteX29" fmla="*/ 1734207 w 3741683"/>
              <a:gd name="connsiteY29" fmla="*/ 844331 h 2368331"/>
              <a:gd name="connsiteX30" fmla="*/ 1734207 w 3741683"/>
              <a:gd name="connsiteY30" fmla="*/ 1030014 h 2368331"/>
              <a:gd name="connsiteX31" fmla="*/ 1744717 w 3741683"/>
              <a:gd name="connsiteY31" fmla="*/ 1030014 h 2368331"/>
              <a:gd name="connsiteX32" fmla="*/ 1744717 w 3741683"/>
              <a:gd name="connsiteY32" fmla="*/ 1079062 h 2368331"/>
              <a:gd name="connsiteX33" fmla="*/ 2032000 w 3741683"/>
              <a:gd name="connsiteY33" fmla="*/ 1079062 h 2368331"/>
              <a:gd name="connsiteX34" fmla="*/ 2032000 w 3741683"/>
              <a:gd name="connsiteY34" fmla="*/ 1138620 h 2368331"/>
              <a:gd name="connsiteX35" fmla="*/ 2144111 w 3741683"/>
              <a:gd name="connsiteY35" fmla="*/ 1138620 h 2368331"/>
              <a:gd name="connsiteX36" fmla="*/ 2144111 w 3741683"/>
              <a:gd name="connsiteY36" fmla="*/ 1198179 h 2368331"/>
              <a:gd name="connsiteX37" fmla="*/ 2340304 w 3741683"/>
              <a:gd name="connsiteY37" fmla="*/ 1198179 h 2368331"/>
              <a:gd name="connsiteX38" fmla="*/ 2340304 w 3741683"/>
              <a:gd name="connsiteY38" fmla="*/ 1261241 h 2368331"/>
              <a:gd name="connsiteX39" fmla="*/ 2354317 w 3741683"/>
              <a:gd name="connsiteY39" fmla="*/ 1261241 h 2368331"/>
              <a:gd name="connsiteX40" fmla="*/ 2354317 w 3741683"/>
              <a:gd name="connsiteY40" fmla="*/ 1397876 h 2368331"/>
              <a:gd name="connsiteX41" fmla="*/ 2557517 w 3741683"/>
              <a:gd name="connsiteY41" fmla="*/ 1397876 h 2368331"/>
              <a:gd name="connsiteX42" fmla="*/ 2557517 w 3741683"/>
              <a:gd name="connsiteY42" fmla="*/ 1502979 h 2368331"/>
              <a:gd name="connsiteX43" fmla="*/ 2753711 w 3741683"/>
              <a:gd name="connsiteY43" fmla="*/ 1502979 h 2368331"/>
              <a:gd name="connsiteX44" fmla="*/ 2753711 w 3741683"/>
              <a:gd name="connsiteY44" fmla="*/ 1604579 h 2368331"/>
              <a:gd name="connsiteX45" fmla="*/ 2841297 w 3741683"/>
              <a:gd name="connsiteY45" fmla="*/ 1604579 h 2368331"/>
              <a:gd name="connsiteX46" fmla="*/ 2841297 w 3741683"/>
              <a:gd name="connsiteY46" fmla="*/ 1692165 h 2368331"/>
              <a:gd name="connsiteX47" fmla="*/ 2914869 w 3741683"/>
              <a:gd name="connsiteY47" fmla="*/ 1692165 h 2368331"/>
              <a:gd name="connsiteX48" fmla="*/ 2914869 w 3741683"/>
              <a:gd name="connsiteY48" fmla="*/ 1804276 h 2368331"/>
              <a:gd name="connsiteX49" fmla="*/ 2981435 w 3741683"/>
              <a:gd name="connsiteY49" fmla="*/ 1804276 h 2368331"/>
              <a:gd name="connsiteX50" fmla="*/ 2981435 w 3741683"/>
              <a:gd name="connsiteY50" fmla="*/ 1944414 h 2368331"/>
              <a:gd name="connsiteX51" fmla="*/ 3135586 w 3741683"/>
              <a:gd name="connsiteY51" fmla="*/ 1944414 h 2368331"/>
              <a:gd name="connsiteX52" fmla="*/ 3135586 w 3741683"/>
              <a:gd name="connsiteY52" fmla="*/ 2151117 h 2368331"/>
              <a:gd name="connsiteX53" fmla="*/ 3244193 w 3741683"/>
              <a:gd name="connsiteY53" fmla="*/ 2151117 h 2368331"/>
              <a:gd name="connsiteX54" fmla="*/ 3244193 w 3741683"/>
              <a:gd name="connsiteY54" fmla="*/ 2368331 h 2368331"/>
              <a:gd name="connsiteX55" fmla="*/ 3741683 w 3741683"/>
              <a:gd name="connsiteY55" fmla="*/ 2368331 h 236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741683" h="2368331">
                <a:moveTo>
                  <a:pt x="0" y="0"/>
                </a:moveTo>
                <a:lnTo>
                  <a:pt x="94593" y="0"/>
                </a:lnTo>
                <a:lnTo>
                  <a:pt x="94593" y="101600"/>
                </a:lnTo>
                <a:lnTo>
                  <a:pt x="105104" y="101600"/>
                </a:lnTo>
                <a:lnTo>
                  <a:pt x="105104" y="164662"/>
                </a:lnTo>
                <a:lnTo>
                  <a:pt x="231228" y="164662"/>
                </a:lnTo>
                <a:lnTo>
                  <a:pt x="231228" y="210207"/>
                </a:lnTo>
                <a:lnTo>
                  <a:pt x="255752" y="210207"/>
                </a:lnTo>
                <a:lnTo>
                  <a:pt x="255752" y="266262"/>
                </a:lnTo>
                <a:lnTo>
                  <a:pt x="304800" y="266262"/>
                </a:lnTo>
                <a:lnTo>
                  <a:pt x="304800" y="315310"/>
                </a:lnTo>
                <a:lnTo>
                  <a:pt x="360855" y="315310"/>
                </a:lnTo>
                <a:lnTo>
                  <a:pt x="360855" y="374869"/>
                </a:lnTo>
                <a:lnTo>
                  <a:pt x="360855" y="374869"/>
                </a:lnTo>
                <a:lnTo>
                  <a:pt x="360855" y="444938"/>
                </a:lnTo>
                <a:lnTo>
                  <a:pt x="493986" y="444938"/>
                </a:lnTo>
                <a:lnTo>
                  <a:pt x="493986" y="497489"/>
                </a:lnTo>
                <a:lnTo>
                  <a:pt x="844331" y="497489"/>
                </a:lnTo>
                <a:lnTo>
                  <a:pt x="844331" y="560552"/>
                </a:lnTo>
                <a:lnTo>
                  <a:pt x="1303283" y="560552"/>
                </a:lnTo>
                <a:lnTo>
                  <a:pt x="1303283" y="613103"/>
                </a:lnTo>
                <a:lnTo>
                  <a:pt x="1387366" y="613103"/>
                </a:lnTo>
                <a:lnTo>
                  <a:pt x="1387366" y="658648"/>
                </a:lnTo>
                <a:lnTo>
                  <a:pt x="1513490" y="658648"/>
                </a:lnTo>
                <a:lnTo>
                  <a:pt x="1513490" y="725214"/>
                </a:lnTo>
                <a:lnTo>
                  <a:pt x="1636111" y="725214"/>
                </a:lnTo>
                <a:lnTo>
                  <a:pt x="1636111" y="784772"/>
                </a:lnTo>
                <a:lnTo>
                  <a:pt x="1681655" y="784772"/>
                </a:lnTo>
                <a:lnTo>
                  <a:pt x="1681655" y="844331"/>
                </a:lnTo>
                <a:lnTo>
                  <a:pt x="1734207" y="844331"/>
                </a:lnTo>
                <a:lnTo>
                  <a:pt x="1734207" y="1030014"/>
                </a:lnTo>
                <a:lnTo>
                  <a:pt x="1744717" y="1030014"/>
                </a:lnTo>
                <a:lnTo>
                  <a:pt x="1744717" y="1079062"/>
                </a:lnTo>
                <a:lnTo>
                  <a:pt x="2032000" y="1079062"/>
                </a:lnTo>
                <a:lnTo>
                  <a:pt x="2032000" y="1138620"/>
                </a:lnTo>
                <a:lnTo>
                  <a:pt x="2144111" y="1138620"/>
                </a:lnTo>
                <a:lnTo>
                  <a:pt x="2144111" y="1198179"/>
                </a:lnTo>
                <a:lnTo>
                  <a:pt x="2340304" y="1198179"/>
                </a:lnTo>
                <a:lnTo>
                  <a:pt x="2340304" y="1261241"/>
                </a:lnTo>
                <a:lnTo>
                  <a:pt x="2354317" y="1261241"/>
                </a:lnTo>
                <a:lnTo>
                  <a:pt x="2354317" y="1397876"/>
                </a:lnTo>
                <a:lnTo>
                  <a:pt x="2557517" y="1397876"/>
                </a:lnTo>
                <a:lnTo>
                  <a:pt x="2557517" y="1502979"/>
                </a:lnTo>
                <a:lnTo>
                  <a:pt x="2753711" y="1502979"/>
                </a:lnTo>
                <a:lnTo>
                  <a:pt x="2753711" y="1604579"/>
                </a:lnTo>
                <a:lnTo>
                  <a:pt x="2841297" y="1604579"/>
                </a:lnTo>
                <a:lnTo>
                  <a:pt x="2841297" y="1692165"/>
                </a:lnTo>
                <a:lnTo>
                  <a:pt x="2914869" y="1692165"/>
                </a:lnTo>
                <a:lnTo>
                  <a:pt x="2914869" y="1804276"/>
                </a:lnTo>
                <a:lnTo>
                  <a:pt x="2981435" y="1804276"/>
                </a:lnTo>
                <a:lnTo>
                  <a:pt x="2981435" y="1944414"/>
                </a:lnTo>
                <a:lnTo>
                  <a:pt x="3135586" y="1944414"/>
                </a:lnTo>
                <a:lnTo>
                  <a:pt x="3135586" y="2151117"/>
                </a:lnTo>
                <a:lnTo>
                  <a:pt x="3244193" y="2151117"/>
                </a:lnTo>
                <a:lnTo>
                  <a:pt x="3244193" y="2368331"/>
                </a:lnTo>
                <a:lnTo>
                  <a:pt x="3741683" y="2368331"/>
                </a:lnTo>
              </a:path>
            </a:pathLst>
          </a:custGeom>
          <a:noFill/>
          <a:ln w="28575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xmlns="" id="{07E32F3C-2D4B-425E-AC23-7744191F8BE8}"/>
              </a:ext>
            </a:extLst>
          </p:cNvPr>
          <p:cNvSpPr/>
          <p:nvPr/>
        </p:nvSpPr>
        <p:spPr bwMode="auto">
          <a:xfrm>
            <a:off x="6866759" y="1636110"/>
            <a:ext cx="3755696" cy="1453931"/>
          </a:xfrm>
          <a:custGeom>
            <a:avLst/>
            <a:gdLst>
              <a:gd name="connsiteX0" fmla="*/ 0 w 3755696"/>
              <a:gd name="connsiteY0" fmla="*/ 0 h 1453931"/>
              <a:gd name="connsiteX1" fmla="*/ 171669 w 3755696"/>
              <a:gd name="connsiteY1" fmla="*/ 0 h 1453931"/>
              <a:gd name="connsiteX2" fmla="*/ 171669 w 3755696"/>
              <a:gd name="connsiteY2" fmla="*/ 59559 h 1453931"/>
              <a:gd name="connsiteX3" fmla="*/ 273269 w 3755696"/>
              <a:gd name="connsiteY3" fmla="*/ 59559 h 1453931"/>
              <a:gd name="connsiteX4" fmla="*/ 273269 w 3755696"/>
              <a:gd name="connsiteY4" fmla="*/ 101600 h 1453931"/>
              <a:gd name="connsiteX5" fmla="*/ 374869 w 3755696"/>
              <a:gd name="connsiteY5" fmla="*/ 101600 h 1453931"/>
              <a:gd name="connsiteX6" fmla="*/ 374869 w 3755696"/>
              <a:gd name="connsiteY6" fmla="*/ 161159 h 1453931"/>
              <a:gd name="connsiteX7" fmla="*/ 430924 w 3755696"/>
              <a:gd name="connsiteY7" fmla="*/ 161159 h 1453931"/>
              <a:gd name="connsiteX8" fmla="*/ 430924 w 3755696"/>
              <a:gd name="connsiteY8" fmla="*/ 199697 h 1453931"/>
              <a:gd name="connsiteX9" fmla="*/ 539531 w 3755696"/>
              <a:gd name="connsiteY9" fmla="*/ 199697 h 1453931"/>
              <a:gd name="connsiteX10" fmla="*/ 539531 w 3755696"/>
              <a:gd name="connsiteY10" fmla="*/ 266262 h 1453931"/>
              <a:gd name="connsiteX11" fmla="*/ 567558 w 3755696"/>
              <a:gd name="connsiteY11" fmla="*/ 266262 h 1453931"/>
              <a:gd name="connsiteX12" fmla="*/ 567558 w 3755696"/>
              <a:gd name="connsiteY12" fmla="*/ 297793 h 1453931"/>
              <a:gd name="connsiteX13" fmla="*/ 767255 w 3755696"/>
              <a:gd name="connsiteY13" fmla="*/ 297793 h 1453931"/>
              <a:gd name="connsiteX14" fmla="*/ 767255 w 3755696"/>
              <a:gd name="connsiteY14" fmla="*/ 353849 h 1453931"/>
              <a:gd name="connsiteX15" fmla="*/ 795282 w 3755696"/>
              <a:gd name="connsiteY15" fmla="*/ 353849 h 1453931"/>
              <a:gd name="connsiteX16" fmla="*/ 795282 w 3755696"/>
              <a:gd name="connsiteY16" fmla="*/ 388883 h 1453931"/>
              <a:gd name="connsiteX17" fmla="*/ 833820 w 3755696"/>
              <a:gd name="connsiteY17" fmla="*/ 388883 h 1453931"/>
              <a:gd name="connsiteX18" fmla="*/ 833820 w 3755696"/>
              <a:gd name="connsiteY18" fmla="*/ 437931 h 1453931"/>
              <a:gd name="connsiteX19" fmla="*/ 893379 w 3755696"/>
              <a:gd name="connsiteY19" fmla="*/ 437931 h 1453931"/>
              <a:gd name="connsiteX20" fmla="*/ 893379 w 3755696"/>
              <a:gd name="connsiteY20" fmla="*/ 483476 h 1453931"/>
              <a:gd name="connsiteX21" fmla="*/ 942427 w 3755696"/>
              <a:gd name="connsiteY21" fmla="*/ 483476 h 1453931"/>
              <a:gd name="connsiteX22" fmla="*/ 942427 w 3755696"/>
              <a:gd name="connsiteY22" fmla="*/ 550042 h 1453931"/>
              <a:gd name="connsiteX23" fmla="*/ 1131613 w 3755696"/>
              <a:gd name="connsiteY23" fmla="*/ 550042 h 1453931"/>
              <a:gd name="connsiteX24" fmla="*/ 1131613 w 3755696"/>
              <a:gd name="connsiteY24" fmla="*/ 602593 h 1453931"/>
              <a:gd name="connsiteX25" fmla="*/ 1208689 w 3755696"/>
              <a:gd name="connsiteY25" fmla="*/ 602593 h 1453931"/>
              <a:gd name="connsiteX26" fmla="*/ 1208689 w 3755696"/>
              <a:gd name="connsiteY26" fmla="*/ 641131 h 1453931"/>
              <a:gd name="connsiteX27" fmla="*/ 1748220 w 3755696"/>
              <a:gd name="connsiteY27" fmla="*/ 641131 h 1453931"/>
              <a:gd name="connsiteX28" fmla="*/ 1748220 w 3755696"/>
              <a:gd name="connsiteY28" fmla="*/ 683173 h 1453931"/>
              <a:gd name="connsiteX29" fmla="*/ 1748220 w 3755696"/>
              <a:gd name="connsiteY29" fmla="*/ 767256 h 1453931"/>
              <a:gd name="connsiteX30" fmla="*/ 1814786 w 3755696"/>
              <a:gd name="connsiteY30" fmla="*/ 767256 h 1453931"/>
              <a:gd name="connsiteX31" fmla="*/ 1814786 w 3755696"/>
              <a:gd name="connsiteY31" fmla="*/ 812800 h 1453931"/>
              <a:gd name="connsiteX32" fmla="*/ 1996965 w 3755696"/>
              <a:gd name="connsiteY32" fmla="*/ 812800 h 1453931"/>
              <a:gd name="connsiteX33" fmla="*/ 1996965 w 3755696"/>
              <a:gd name="connsiteY33" fmla="*/ 868856 h 1453931"/>
              <a:gd name="connsiteX34" fmla="*/ 2123089 w 3755696"/>
              <a:gd name="connsiteY34" fmla="*/ 868856 h 1453931"/>
              <a:gd name="connsiteX35" fmla="*/ 2123089 w 3755696"/>
              <a:gd name="connsiteY35" fmla="*/ 938924 h 1453931"/>
              <a:gd name="connsiteX36" fmla="*/ 2375338 w 3755696"/>
              <a:gd name="connsiteY36" fmla="*/ 938924 h 1453931"/>
              <a:gd name="connsiteX37" fmla="*/ 2375338 w 3755696"/>
              <a:gd name="connsiteY37" fmla="*/ 980966 h 1453931"/>
              <a:gd name="connsiteX38" fmla="*/ 3429875 w 3755696"/>
              <a:gd name="connsiteY38" fmla="*/ 980966 h 1453931"/>
              <a:gd name="connsiteX39" fmla="*/ 3429875 w 3755696"/>
              <a:gd name="connsiteY39" fmla="*/ 1453931 h 1453931"/>
              <a:gd name="connsiteX40" fmla="*/ 3755696 w 3755696"/>
              <a:gd name="connsiteY40" fmla="*/ 1453931 h 145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755696" h="1453931">
                <a:moveTo>
                  <a:pt x="0" y="0"/>
                </a:moveTo>
                <a:lnTo>
                  <a:pt x="171669" y="0"/>
                </a:lnTo>
                <a:lnTo>
                  <a:pt x="171669" y="59559"/>
                </a:lnTo>
                <a:lnTo>
                  <a:pt x="273269" y="59559"/>
                </a:lnTo>
                <a:lnTo>
                  <a:pt x="273269" y="101600"/>
                </a:lnTo>
                <a:lnTo>
                  <a:pt x="374869" y="101600"/>
                </a:lnTo>
                <a:lnTo>
                  <a:pt x="374869" y="161159"/>
                </a:lnTo>
                <a:lnTo>
                  <a:pt x="430924" y="161159"/>
                </a:lnTo>
                <a:lnTo>
                  <a:pt x="430924" y="199697"/>
                </a:lnTo>
                <a:lnTo>
                  <a:pt x="539531" y="199697"/>
                </a:lnTo>
                <a:lnTo>
                  <a:pt x="539531" y="266262"/>
                </a:lnTo>
                <a:lnTo>
                  <a:pt x="567558" y="266262"/>
                </a:lnTo>
                <a:lnTo>
                  <a:pt x="567558" y="297793"/>
                </a:lnTo>
                <a:lnTo>
                  <a:pt x="767255" y="297793"/>
                </a:lnTo>
                <a:lnTo>
                  <a:pt x="767255" y="353849"/>
                </a:lnTo>
                <a:lnTo>
                  <a:pt x="795282" y="353849"/>
                </a:lnTo>
                <a:lnTo>
                  <a:pt x="795282" y="388883"/>
                </a:lnTo>
                <a:lnTo>
                  <a:pt x="833820" y="388883"/>
                </a:lnTo>
                <a:lnTo>
                  <a:pt x="833820" y="437931"/>
                </a:lnTo>
                <a:lnTo>
                  <a:pt x="893379" y="437931"/>
                </a:lnTo>
                <a:lnTo>
                  <a:pt x="893379" y="483476"/>
                </a:lnTo>
                <a:lnTo>
                  <a:pt x="942427" y="483476"/>
                </a:lnTo>
                <a:lnTo>
                  <a:pt x="942427" y="550042"/>
                </a:lnTo>
                <a:lnTo>
                  <a:pt x="1131613" y="550042"/>
                </a:lnTo>
                <a:lnTo>
                  <a:pt x="1131613" y="602593"/>
                </a:lnTo>
                <a:lnTo>
                  <a:pt x="1208689" y="602593"/>
                </a:lnTo>
                <a:lnTo>
                  <a:pt x="1208689" y="641131"/>
                </a:lnTo>
                <a:lnTo>
                  <a:pt x="1748220" y="641131"/>
                </a:lnTo>
                <a:lnTo>
                  <a:pt x="1748220" y="683173"/>
                </a:lnTo>
                <a:lnTo>
                  <a:pt x="1748220" y="767256"/>
                </a:lnTo>
                <a:lnTo>
                  <a:pt x="1814786" y="767256"/>
                </a:lnTo>
                <a:lnTo>
                  <a:pt x="1814786" y="812800"/>
                </a:lnTo>
                <a:lnTo>
                  <a:pt x="1996965" y="812800"/>
                </a:lnTo>
                <a:lnTo>
                  <a:pt x="1996965" y="868856"/>
                </a:lnTo>
                <a:lnTo>
                  <a:pt x="2123089" y="868856"/>
                </a:lnTo>
                <a:lnTo>
                  <a:pt x="2123089" y="938924"/>
                </a:lnTo>
                <a:lnTo>
                  <a:pt x="2375338" y="938924"/>
                </a:lnTo>
                <a:lnTo>
                  <a:pt x="2375338" y="980966"/>
                </a:lnTo>
                <a:lnTo>
                  <a:pt x="3429875" y="980966"/>
                </a:lnTo>
                <a:lnTo>
                  <a:pt x="3429875" y="1453931"/>
                </a:lnTo>
                <a:lnTo>
                  <a:pt x="3755696" y="1453931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xmlns="" id="{F798BB4C-F613-42A8-A82C-F2CE0FF47FD3}"/>
              </a:ext>
            </a:extLst>
          </p:cNvPr>
          <p:cNvSpPr/>
          <p:nvPr/>
        </p:nvSpPr>
        <p:spPr bwMode="auto">
          <a:xfrm>
            <a:off x="6856248" y="1632607"/>
            <a:ext cx="3755697" cy="1054538"/>
          </a:xfrm>
          <a:custGeom>
            <a:avLst/>
            <a:gdLst>
              <a:gd name="connsiteX0" fmla="*/ 0 w 3755697"/>
              <a:gd name="connsiteY0" fmla="*/ 0 h 1054538"/>
              <a:gd name="connsiteX1" fmla="*/ 311807 w 3755697"/>
              <a:gd name="connsiteY1" fmla="*/ 0 h 1054538"/>
              <a:gd name="connsiteX2" fmla="*/ 311807 w 3755697"/>
              <a:gd name="connsiteY2" fmla="*/ 63062 h 1054538"/>
              <a:gd name="connsiteX3" fmla="*/ 504497 w 3755697"/>
              <a:gd name="connsiteY3" fmla="*/ 63062 h 1054538"/>
              <a:gd name="connsiteX4" fmla="*/ 504497 w 3755697"/>
              <a:gd name="connsiteY4" fmla="*/ 101600 h 1054538"/>
              <a:gd name="connsiteX5" fmla="*/ 721711 w 3755697"/>
              <a:gd name="connsiteY5" fmla="*/ 101600 h 1054538"/>
              <a:gd name="connsiteX6" fmla="*/ 788276 w 3755697"/>
              <a:gd name="connsiteY6" fmla="*/ 101600 h 1054538"/>
              <a:gd name="connsiteX7" fmla="*/ 788276 w 3755697"/>
              <a:gd name="connsiteY7" fmla="*/ 147145 h 1054538"/>
              <a:gd name="connsiteX8" fmla="*/ 861849 w 3755697"/>
              <a:gd name="connsiteY8" fmla="*/ 147145 h 1054538"/>
              <a:gd name="connsiteX9" fmla="*/ 861849 w 3755697"/>
              <a:gd name="connsiteY9" fmla="*/ 185683 h 1054538"/>
              <a:gd name="connsiteX10" fmla="*/ 1198180 w 3755697"/>
              <a:gd name="connsiteY10" fmla="*/ 185683 h 1054538"/>
              <a:gd name="connsiteX11" fmla="*/ 1198180 w 3755697"/>
              <a:gd name="connsiteY11" fmla="*/ 241738 h 1054538"/>
              <a:gd name="connsiteX12" fmla="*/ 1359338 w 3755697"/>
              <a:gd name="connsiteY12" fmla="*/ 241738 h 1054538"/>
              <a:gd name="connsiteX13" fmla="*/ 1359338 w 3755697"/>
              <a:gd name="connsiteY13" fmla="*/ 287283 h 1054538"/>
              <a:gd name="connsiteX14" fmla="*/ 1516993 w 3755697"/>
              <a:gd name="connsiteY14" fmla="*/ 287283 h 1054538"/>
              <a:gd name="connsiteX15" fmla="*/ 1516993 w 3755697"/>
              <a:gd name="connsiteY15" fmla="*/ 315310 h 1054538"/>
              <a:gd name="connsiteX16" fmla="*/ 1702676 w 3755697"/>
              <a:gd name="connsiteY16" fmla="*/ 315310 h 1054538"/>
              <a:gd name="connsiteX17" fmla="*/ 1702676 w 3755697"/>
              <a:gd name="connsiteY17" fmla="*/ 378372 h 1054538"/>
              <a:gd name="connsiteX18" fmla="*/ 1727200 w 3755697"/>
              <a:gd name="connsiteY18" fmla="*/ 378372 h 1054538"/>
              <a:gd name="connsiteX19" fmla="*/ 1727200 w 3755697"/>
              <a:gd name="connsiteY19" fmla="*/ 427421 h 1054538"/>
              <a:gd name="connsiteX20" fmla="*/ 2063531 w 3755697"/>
              <a:gd name="connsiteY20" fmla="*/ 427421 h 1054538"/>
              <a:gd name="connsiteX21" fmla="*/ 2063531 w 3755697"/>
              <a:gd name="connsiteY21" fmla="*/ 427421 h 1054538"/>
              <a:gd name="connsiteX22" fmla="*/ 2063531 w 3755697"/>
              <a:gd name="connsiteY22" fmla="*/ 469462 h 1054538"/>
              <a:gd name="connsiteX23" fmla="*/ 2186152 w 3755697"/>
              <a:gd name="connsiteY23" fmla="*/ 469462 h 1054538"/>
              <a:gd name="connsiteX24" fmla="*/ 2186152 w 3755697"/>
              <a:gd name="connsiteY24" fmla="*/ 532524 h 1054538"/>
              <a:gd name="connsiteX25" fmla="*/ 2547007 w 3755697"/>
              <a:gd name="connsiteY25" fmla="*/ 532524 h 1054538"/>
              <a:gd name="connsiteX26" fmla="*/ 2547007 w 3755697"/>
              <a:gd name="connsiteY26" fmla="*/ 578069 h 1054538"/>
              <a:gd name="connsiteX27" fmla="*/ 2718676 w 3755697"/>
              <a:gd name="connsiteY27" fmla="*/ 578069 h 1054538"/>
              <a:gd name="connsiteX28" fmla="*/ 2718676 w 3755697"/>
              <a:gd name="connsiteY28" fmla="*/ 669159 h 1054538"/>
              <a:gd name="connsiteX29" fmla="*/ 2778235 w 3755697"/>
              <a:gd name="connsiteY29" fmla="*/ 669159 h 1054538"/>
              <a:gd name="connsiteX30" fmla="*/ 2778235 w 3755697"/>
              <a:gd name="connsiteY30" fmla="*/ 760248 h 1054538"/>
              <a:gd name="connsiteX31" fmla="*/ 2795752 w 3755697"/>
              <a:gd name="connsiteY31" fmla="*/ 760248 h 1054538"/>
              <a:gd name="connsiteX32" fmla="*/ 2795752 w 3755697"/>
              <a:gd name="connsiteY32" fmla="*/ 840827 h 1054538"/>
              <a:gd name="connsiteX33" fmla="*/ 3440386 w 3755697"/>
              <a:gd name="connsiteY33" fmla="*/ 840827 h 1054538"/>
              <a:gd name="connsiteX34" fmla="*/ 3440386 w 3755697"/>
              <a:gd name="connsiteY34" fmla="*/ 1054538 h 1054538"/>
              <a:gd name="connsiteX35" fmla="*/ 3755697 w 3755697"/>
              <a:gd name="connsiteY35" fmla="*/ 1054538 h 105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755697" h="1054538">
                <a:moveTo>
                  <a:pt x="0" y="0"/>
                </a:moveTo>
                <a:lnTo>
                  <a:pt x="311807" y="0"/>
                </a:lnTo>
                <a:lnTo>
                  <a:pt x="311807" y="63062"/>
                </a:lnTo>
                <a:lnTo>
                  <a:pt x="504497" y="63062"/>
                </a:lnTo>
                <a:lnTo>
                  <a:pt x="504497" y="101600"/>
                </a:lnTo>
                <a:lnTo>
                  <a:pt x="721711" y="101600"/>
                </a:lnTo>
                <a:lnTo>
                  <a:pt x="788276" y="101600"/>
                </a:lnTo>
                <a:lnTo>
                  <a:pt x="788276" y="147145"/>
                </a:lnTo>
                <a:lnTo>
                  <a:pt x="861849" y="147145"/>
                </a:lnTo>
                <a:lnTo>
                  <a:pt x="861849" y="185683"/>
                </a:lnTo>
                <a:lnTo>
                  <a:pt x="1198180" y="185683"/>
                </a:lnTo>
                <a:lnTo>
                  <a:pt x="1198180" y="241738"/>
                </a:lnTo>
                <a:lnTo>
                  <a:pt x="1359338" y="241738"/>
                </a:lnTo>
                <a:lnTo>
                  <a:pt x="1359338" y="287283"/>
                </a:lnTo>
                <a:lnTo>
                  <a:pt x="1516993" y="287283"/>
                </a:lnTo>
                <a:lnTo>
                  <a:pt x="1516993" y="315310"/>
                </a:lnTo>
                <a:lnTo>
                  <a:pt x="1702676" y="315310"/>
                </a:lnTo>
                <a:lnTo>
                  <a:pt x="1702676" y="378372"/>
                </a:lnTo>
                <a:lnTo>
                  <a:pt x="1727200" y="378372"/>
                </a:lnTo>
                <a:lnTo>
                  <a:pt x="1727200" y="427421"/>
                </a:lnTo>
                <a:lnTo>
                  <a:pt x="2063531" y="427421"/>
                </a:lnTo>
                <a:lnTo>
                  <a:pt x="2063531" y="427421"/>
                </a:lnTo>
                <a:lnTo>
                  <a:pt x="2063531" y="469462"/>
                </a:lnTo>
                <a:lnTo>
                  <a:pt x="2186152" y="469462"/>
                </a:lnTo>
                <a:lnTo>
                  <a:pt x="2186152" y="532524"/>
                </a:lnTo>
                <a:lnTo>
                  <a:pt x="2547007" y="532524"/>
                </a:lnTo>
                <a:lnTo>
                  <a:pt x="2547007" y="578069"/>
                </a:lnTo>
                <a:lnTo>
                  <a:pt x="2718676" y="578069"/>
                </a:lnTo>
                <a:lnTo>
                  <a:pt x="2718676" y="669159"/>
                </a:lnTo>
                <a:lnTo>
                  <a:pt x="2778235" y="669159"/>
                </a:lnTo>
                <a:lnTo>
                  <a:pt x="2778235" y="760248"/>
                </a:lnTo>
                <a:lnTo>
                  <a:pt x="2795752" y="760248"/>
                </a:lnTo>
                <a:lnTo>
                  <a:pt x="2795752" y="840827"/>
                </a:lnTo>
                <a:lnTo>
                  <a:pt x="3440386" y="840827"/>
                </a:lnTo>
                <a:lnTo>
                  <a:pt x="3440386" y="1054538"/>
                </a:lnTo>
                <a:lnTo>
                  <a:pt x="3755697" y="1054538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xmlns="" id="{876383D4-FF46-4DA3-978A-0743C73784D3}"/>
              </a:ext>
            </a:extLst>
          </p:cNvPr>
          <p:cNvSpPr/>
          <p:nvPr/>
        </p:nvSpPr>
        <p:spPr bwMode="auto">
          <a:xfrm>
            <a:off x="1668123" y="1542502"/>
            <a:ext cx="3780299" cy="525853"/>
          </a:xfrm>
          <a:custGeom>
            <a:avLst/>
            <a:gdLst>
              <a:gd name="connsiteX0" fmla="*/ 0 w 3780299"/>
              <a:gd name="connsiteY0" fmla="*/ 0 h 525853"/>
              <a:gd name="connsiteX1" fmla="*/ 87642 w 3780299"/>
              <a:gd name="connsiteY1" fmla="*/ 0 h 525853"/>
              <a:gd name="connsiteX2" fmla="*/ 87642 w 3780299"/>
              <a:gd name="connsiteY2" fmla="*/ 67193 h 525853"/>
              <a:gd name="connsiteX3" fmla="*/ 146070 w 3780299"/>
              <a:gd name="connsiteY3" fmla="*/ 67193 h 525853"/>
              <a:gd name="connsiteX4" fmla="*/ 146070 w 3780299"/>
              <a:gd name="connsiteY4" fmla="*/ 148992 h 525853"/>
              <a:gd name="connsiteX5" fmla="*/ 362254 w 3780299"/>
              <a:gd name="connsiteY5" fmla="*/ 148992 h 525853"/>
              <a:gd name="connsiteX6" fmla="*/ 362254 w 3780299"/>
              <a:gd name="connsiteY6" fmla="*/ 210341 h 525853"/>
              <a:gd name="connsiteX7" fmla="*/ 555067 w 3780299"/>
              <a:gd name="connsiteY7" fmla="*/ 210341 h 525853"/>
              <a:gd name="connsiteX8" fmla="*/ 555067 w 3780299"/>
              <a:gd name="connsiteY8" fmla="*/ 280455 h 525853"/>
              <a:gd name="connsiteX9" fmla="*/ 569674 w 3780299"/>
              <a:gd name="connsiteY9" fmla="*/ 280455 h 525853"/>
              <a:gd name="connsiteX10" fmla="*/ 569674 w 3780299"/>
              <a:gd name="connsiteY10" fmla="*/ 362255 h 525853"/>
              <a:gd name="connsiteX11" fmla="*/ 1121819 w 3780299"/>
              <a:gd name="connsiteY11" fmla="*/ 362255 h 525853"/>
              <a:gd name="connsiteX12" fmla="*/ 1121819 w 3780299"/>
              <a:gd name="connsiteY12" fmla="*/ 435290 h 525853"/>
              <a:gd name="connsiteX13" fmla="*/ 2229032 w 3780299"/>
              <a:gd name="connsiteY13" fmla="*/ 435290 h 525853"/>
              <a:gd name="connsiteX14" fmla="*/ 2229032 w 3780299"/>
              <a:gd name="connsiteY14" fmla="*/ 525853 h 525853"/>
              <a:gd name="connsiteX15" fmla="*/ 3780299 w 3780299"/>
              <a:gd name="connsiteY15" fmla="*/ 525853 h 52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80299" h="525853">
                <a:moveTo>
                  <a:pt x="0" y="0"/>
                </a:moveTo>
                <a:lnTo>
                  <a:pt x="87642" y="0"/>
                </a:lnTo>
                <a:lnTo>
                  <a:pt x="87642" y="67193"/>
                </a:lnTo>
                <a:lnTo>
                  <a:pt x="146070" y="67193"/>
                </a:lnTo>
                <a:lnTo>
                  <a:pt x="146070" y="148992"/>
                </a:lnTo>
                <a:lnTo>
                  <a:pt x="362254" y="148992"/>
                </a:lnTo>
                <a:lnTo>
                  <a:pt x="362254" y="210341"/>
                </a:lnTo>
                <a:lnTo>
                  <a:pt x="555067" y="210341"/>
                </a:lnTo>
                <a:lnTo>
                  <a:pt x="555067" y="280455"/>
                </a:lnTo>
                <a:lnTo>
                  <a:pt x="569674" y="280455"/>
                </a:lnTo>
                <a:lnTo>
                  <a:pt x="569674" y="362255"/>
                </a:lnTo>
                <a:lnTo>
                  <a:pt x="1121819" y="362255"/>
                </a:lnTo>
                <a:lnTo>
                  <a:pt x="1121819" y="435290"/>
                </a:lnTo>
                <a:lnTo>
                  <a:pt x="2229032" y="435290"/>
                </a:lnTo>
                <a:lnTo>
                  <a:pt x="2229032" y="525853"/>
                </a:lnTo>
                <a:lnTo>
                  <a:pt x="3780299" y="525853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xmlns="" id="{B7D7410E-65AE-4A02-B8EB-97AA98D8139E}"/>
              </a:ext>
            </a:extLst>
          </p:cNvPr>
          <p:cNvSpPr/>
          <p:nvPr/>
        </p:nvSpPr>
        <p:spPr bwMode="auto">
          <a:xfrm>
            <a:off x="1673965" y="1527895"/>
            <a:ext cx="3754007" cy="490796"/>
          </a:xfrm>
          <a:custGeom>
            <a:avLst/>
            <a:gdLst>
              <a:gd name="connsiteX0" fmla="*/ 0 w 3754007"/>
              <a:gd name="connsiteY0" fmla="*/ 0 h 490796"/>
              <a:gd name="connsiteX1" fmla="*/ 441133 w 3754007"/>
              <a:gd name="connsiteY1" fmla="*/ 0 h 490796"/>
              <a:gd name="connsiteX2" fmla="*/ 441133 w 3754007"/>
              <a:gd name="connsiteY2" fmla="*/ 93485 h 490796"/>
              <a:gd name="connsiteX3" fmla="*/ 639788 w 3754007"/>
              <a:gd name="connsiteY3" fmla="*/ 93485 h 490796"/>
              <a:gd name="connsiteX4" fmla="*/ 639788 w 3754007"/>
              <a:gd name="connsiteY4" fmla="*/ 157756 h 490796"/>
              <a:gd name="connsiteX5" fmla="*/ 777094 w 3754007"/>
              <a:gd name="connsiteY5" fmla="*/ 157756 h 490796"/>
              <a:gd name="connsiteX6" fmla="*/ 777094 w 3754007"/>
              <a:gd name="connsiteY6" fmla="*/ 245398 h 490796"/>
              <a:gd name="connsiteX7" fmla="*/ 1136427 w 3754007"/>
              <a:gd name="connsiteY7" fmla="*/ 245398 h 490796"/>
              <a:gd name="connsiteX8" fmla="*/ 1136427 w 3754007"/>
              <a:gd name="connsiteY8" fmla="*/ 315512 h 490796"/>
              <a:gd name="connsiteX9" fmla="*/ 1571717 w 3754007"/>
              <a:gd name="connsiteY9" fmla="*/ 315512 h 490796"/>
              <a:gd name="connsiteX10" fmla="*/ 1571717 w 3754007"/>
              <a:gd name="connsiteY10" fmla="*/ 397311 h 490796"/>
              <a:gd name="connsiteX11" fmla="*/ 2082963 w 3754007"/>
              <a:gd name="connsiteY11" fmla="*/ 397311 h 490796"/>
              <a:gd name="connsiteX12" fmla="*/ 2082963 w 3754007"/>
              <a:gd name="connsiteY12" fmla="*/ 490796 h 490796"/>
              <a:gd name="connsiteX13" fmla="*/ 3754007 w 3754007"/>
              <a:gd name="connsiteY13" fmla="*/ 490796 h 49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54007" h="490796">
                <a:moveTo>
                  <a:pt x="0" y="0"/>
                </a:moveTo>
                <a:lnTo>
                  <a:pt x="441133" y="0"/>
                </a:lnTo>
                <a:lnTo>
                  <a:pt x="441133" y="93485"/>
                </a:lnTo>
                <a:lnTo>
                  <a:pt x="639788" y="93485"/>
                </a:lnTo>
                <a:lnTo>
                  <a:pt x="639788" y="157756"/>
                </a:lnTo>
                <a:lnTo>
                  <a:pt x="777094" y="157756"/>
                </a:lnTo>
                <a:lnTo>
                  <a:pt x="777094" y="245398"/>
                </a:lnTo>
                <a:lnTo>
                  <a:pt x="1136427" y="245398"/>
                </a:lnTo>
                <a:lnTo>
                  <a:pt x="1136427" y="315512"/>
                </a:lnTo>
                <a:lnTo>
                  <a:pt x="1571717" y="315512"/>
                </a:lnTo>
                <a:lnTo>
                  <a:pt x="1571717" y="397311"/>
                </a:lnTo>
                <a:lnTo>
                  <a:pt x="2082963" y="397311"/>
                </a:lnTo>
                <a:lnTo>
                  <a:pt x="2082963" y="490796"/>
                </a:lnTo>
                <a:lnTo>
                  <a:pt x="3754007" y="490796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xmlns="" id="{988E9D69-A009-49B4-9830-1F9B9CCDE85F}"/>
              </a:ext>
            </a:extLst>
          </p:cNvPr>
          <p:cNvSpPr/>
          <p:nvPr/>
        </p:nvSpPr>
        <p:spPr bwMode="auto">
          <a:xfrm>
            <a:off x="1676887" y="1533738"/>
            <a:ext cx="3759849" cy="1647673"/>
          </a:xfrm>
          <a:custGeom>
            <a:avLst/>
            <a:gdLst>
              <a:gd name="connsiteX0" fmla="*/ 0 w 3759849"/>
              <a:gd name="connsiteY0" fmla="*/ 0 h 1647673"/>
              <a:gd name="connsiteX1" fmla="*/ 125620 w 3759849"/>
              <a:gd name="connsiteY1" fmla="*/ 0 h 1647673"/>
              <a:gd name="connsiteX2" fmla="*/ 125620 w 3759849"/>
              <a:gd name="connsiteY2" fmla="*/ 61350 h 1647673"/>
              <a:gd name="connsiteX3" fmla="*/ 271691 w 3759849"/>
              <a:gd name="connsiteY3" fmla="*/ 61350 h 1647673"/>
              <a:gd name="connsiteX4" fmla="*/ 271691 w 3759849"/>
              <a:gd name="connsiteY4" fmla="*/ 134385 h 1647673"/>
              <a:gd name="connsiteX5" fmla="*/ 508325 w 3759849"/>
              <a:gd name="connsiteY5" fmla="*/ 134385 h 1647673"/>
              <a:gd name="connsiteX6" fmla="*/ 508325 w 3759849"/>
              <a:gd name="connsiteY6" fmla="*/ 192813 h 1647673"/>
              <a:gd name="connsiteX7" fmla="*/ 1416882 w 3759849"/>
              <a:gd name="connsiteY7" fmla="*/ 192813 h 1647673"/>
              <a:gd name="connsiteX8" fmla="*/ 1416882 w 3759849"/>
              <a:gd name="connsiteY8" fmla="*/ 265848 h 1647673"/>
              <a:gd name="connsiteX9" fmla="*/ 1700258 w 3759849"/>
              <a:gd name="connsiteY9" fmla="*/ 265848 h 1647673"/>
              <a:gd name="connsiteX10" fmla="*/ 1700258 w 3759849"/>
              <a:gd name="connsiteY10" fmla="*/ 408997 h 1647673"/>
              <a:gd name="connsiteX11" fmla="*/ 1764529 w 3759849"/>
              <a:gd name="connsiteY11" fmla="*/ 408997 h 1647673"/>
              <a:gd name="connsiteX12" fmla="*/ 1764529 w 3759849"/>
              <a:gd name="connsiteY12" fmla="*/ 484953 h 1647673"/>
              <a:gd name="connsiteX13" fmla="*/ 1884307 w 3759849"/>
              <a:gd name="connsiteY13" fmla="*/ 484953 h 1647673"/>
              <a:gd name="connsiteX14" fmla="*/ 1884307 w 3759849"/>
              <a:gd name="connsiteY14" fmla="*/ 569674 h 1647673"/>
              <a:gd name="connsiteX15" fmla="*/ 1951499 w 3759849"/>
              <a:gd name="connsiteY15" fmla="*/ 569674 h 1647673"/>
              <a:gd name="connsiteX16" fmla="*/ 1951499 w 3759849"/>
              <a:gd name="connsiteY16" fmla="*/ 636866 h 1647673"/>
              <a:gd name="connsiteX17" fmla="*/ 2191054 w 3759849"/>
              <a:gd name="connsiteY17" fmla="*/ 636866 h 1647673"/>
              <a:gd name="connsiteX18" fmla="*/ 2191054 w 3759849"/>
              <a:gd name="connsiteY18" fmla="*/ 718666 h 1647673"/>
              <a:gd name="connsiteX19" fmla="*/ 2769493 w 3759849"/>
              <a:gd name="connsiteY19" fmla="*/ 718666 h 1647673"/>
              <a:gd name="connsiteX20" fmla="*/ 2769493 w 3759849"/>
              <a:gd name="connsiteY20" fmla="*/ 847208 h 1647673"/>
              <a:gd name="connsiteX21" fmla="*/ 3666364 w 3759849"/>
              <a:gd name="connsiteY21" fmla="*/ 847208 h 1647673"/>
              <a:gd name="connsiteX22" fmla="*/ 3666364 w 3759849"/>
              <a:gd name="connsiteY22" fmla="*/ 1647673 h 1647673"/>
              <a:gd name="connsiteX23" fmla="*/ 3759849 w 3759849"/>
              <a:gd name="connsiteY23" fmla="*/ 1647673 h 164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59849" h="1647673">
                <a:moveTo>
                  <a:pt x="0" y="0"/>
                </a:moveTo>
                <a:lnTo>
                  <a:pt x="125620" y="0"/>
                </a:lnTo>
                <a:lnTo>
                  <a:pt x="125620" y="61350"/>
                </a:lnTo>
                <a:lnTo>
                  <a:pt x="271691" y="61350"/>
                </a:lnTo>
                <a:lnTo>
                  <a:pt x="271691" y="134385"/>
                </a:lnTo>
                <a:lnTo>
                  <a:pt x="508325" y="134385"/>
                </a:lnTo>
                <a:lnTo>
                  <a:pt x="508325" y="192813"/>
                </a:lnTo>
                <a:lnTo>
                  <a:pt x="1416882" y="192813"/>
                </a:lnTo>
                <a:lnTo>
                  <a:pt x="1416882" y="265848"/>
                </a:lnTo>
                <a:lnTo>
                  <a:pt x="1700258" y="265848"/>
                </a:lnTo>
                <a:lnTo>
                  <a:pt x="1700258" y="408997"/>
                </a:lnTo>
                <a:lnTo>
                  <a:pt x="1764529" y="408997"/>
                </a:lnTo>
                <a:lnTo>
                  <a:pt x="1764529" y="484953"/>
                </a:lnTo>
                <a:lnTo>
                  <a:pt x="1884307" y="484953"/>
                </a:lnTo>
                <a:lnTo>
                  <a:pt x="1884307" y="569674"/>
                </a:lnTo>
                <a:lnTo>
                  <a:pt x="1951499" y="569674"/>
                </a:lnTo>
                <a:lnTo>
                  <a:pt x="1951499" y="636866"/>
                </a:lnTo>
                <a:lnTo>
                  <a:pt x="2191054" y="636866"/>
                </a:lnTo>
                <a:lnTo>
                  <a:pt x="2191054" y="718666"/>
                </a:lnTo>
                <a:lnTo>
                  <a:pt x="2769493" y="718666"/>
                </a:lnTo>
                <a:lnTo>
                  <a:pt x="2769493" y="847208"/>
                </a:lnTo>
                <a:lnTo>
                  <a:pt x="3666364" y="847208"/>
                </a:lnTo>
                <a:lnTo>
                  <a:pt x="3666364" y="1647673"/>
                </a:lnTo>
                <a:lnTo>
                  <a:pt x="3759849" y="1647673"/>
                </a:lnTo>
              </a:path>
            </a:pathLst>
          </a:custGeom>
          <a:noFill/>
          <a:ln w="28575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xmlns="" id="{AC06FF9B-C762-4D59-9FF2-7E83BE95BD5A}"/>
              </a:ext>
            </a:extLst>
          </p:cNvPr>
          <p:cNvSpPr/>
          <p:nvPr/>
        </p:nvSpPr>
        <p:spPr bwMode="auto">
          <a:xfrm>
            <a:off x="1591673" y="1501513"/>
            <a:ext cx="3912794" cy="3278098"/>
          </a:xfrm>
          <a:custGeom>
            <a:avLst/>
            <a:gdLst>
              <a:gd name="connsiteX0" fmla="*/ 0 w 4499811"/>
              <a:gd name="connsiteY0" fmla="*/ 0 h 3769895"/>
              <a:gd name="connsiteX1" fmla="*/ 0 w 4499811"/>
              <a:gd name="connsiteY1" fmla="*/ 3769895 h 3769895"/>
              <a:gd name="connsiteX2" fmla="*/ 4499811 w 4499811"/>
              <a:gd name="connsiteY2" fmla="*/ 3769895 h 376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9811" h="3769895">
                <a:moveTo>
                  <a:pt x="0" y="0"/>
                </a:moveTo>
                <a:lnTo>
                  <a:pt x="0" y="3769895"/>
                </a:lnTo>
                <a:lnTo>
                  <a:pt x="4499811" y="3769895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6291AC3-FAC4-4452-A5C1-D733D1FF6B72}"/>
              </a:ext>
            </a:extLst>
          </p:cNvPr>
          <p:cNvSpPr txBox="1"/>
          <p:nvPr/>
        </p:nvSpPr>
        <p:spPr bwMode="auto">
          <a:xfrm>
            <a:off x="2779467" y="1158410"/>
            <a:ext cx="1813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Mutated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IGHV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2D59E3C-BD8D-44C1-AA03-CFE1A69E9911}"/>
              </a:ext>
            </a:extLst>
          </p:cNvPr>
          <p:cNvSpPr txBox="1"/>
          <p:nvPr/>
        </p:nvSpPr>
        <p:spPr bwMode="auto">
          <a:xfrm>
            <a:off x="7674175" y="1168544"/>
            <a:ext cx="22894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Unmutated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IGHV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D67D010-5719-45A6-944C-C6D372CB8C3C}"/>
              </a:ext>
            </a:extLst>
          </p:cNvPr>
          <p:cNvSpPr txBox="1"/>
          <p:nvPr/>
        </p:nvSpPr>
        <p:spPr bwMode="auto">
          <a:xfrm rot="16200000">
            <a:off x="34824" y="2981682"/>
            <a:ext cx="19607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Probability of PFS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C8D9DE8-1BB1-409A-8770-9D0FABF613D2}"/>
              </a:ext>
            </a:extLst>
          </p:cNvPr>
          <p:cNvGrpSpPr/>
          <p:nvPr/>
        </p:nvGrpSpPr>
        <p:grpSpPr>
          <a:xfrm>
            <a:off x="1528627" y="1530391"/>
            <a:ext cx="55310" cy="3199673"/>
            <a:chOff x="6132188" y="2079406"/>
            <a:chExt cx="77923" cy="262932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8840026D-07C6-4415-B9C4-78D2D6E88B93}"/>
                </a:ext>
              </a:extLst>
            </p:cNvPr>
            <p:cNvCxnSpPr/>
            <p:nvPr/>
          </p:nvCxnSpPr>
          <p:spPr bwMode="auto">
            <a:xfrm>
              <a:off x="6141868" y="2079406"/>
              <a:ext cx="6397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1E98D88F-7549-4985-A2C1-25661BD284F8}"/>
                </a:ext>
              </a:extLst>
            </p:cNvPr>
            <p:cNvCxnSpPr/>
            <p:nvPr/>
          </p:nvCxnSpPr>
          <p:spPr bwMode="auto">
            <a:xfrm>
              <a:off x="6141868" y="2607820"/>
              <a:ext cx="6397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FFF82188-CBA7-4EA1-A7F4-A295CEE19A93}"/>
                </a:ext>
              </a:extLst>
            </p:cNvPr>
            <p:cNvCxnSpPr/>
            <p:nvPr/>
          </p:nvCxnSpPr>
          <p:spPr bwMode="auto">
            <a:xfrm>
              <a:off x="6146141" y="3127689"/>
              <a:ext cx="6397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D4F297F-879E-43A1-877C-BC66065CCF31}"/>
                </a:ext>
              </a:extLst>
            </p:cNvPr>
            <p:cNvCxnSpPr/>
            <p:nvPr/>
          </p:nvCxnSpPr>
          <p:spPr bwMode="auto">
            <a:xfrm>
              <a:off x="6132188" y="3643285"/>
              <a:ext cx="6397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1A3BB3FA-A7FA-43C8-A7EA-FA0ACD150932}"/>
                </a:ext>
              </a:extLst>
            </p:cNvPr>
            <p:cNvCxnSpPr/>
            <p:nvPr/>
          </p:nvCxnSpPr>
          <p:spPr bwMode="auto">
            <a:xfrm>
              <a:off x="6141868" y="4187633"/>
              <a:ext cx="6397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9C279154-751F-47F0-A674-60580BA7F044}"/>
                </a:ext>
              </a:extLst>
            </p:cNvPr>
            <p:cNvCxnSpPr/>
            <p:nvPr/>
          </p:nvCxnSpPr>
          <p:spPr bwMode="auto">
            <a:xfrm>
              <a:off x="6135687" y="4708733"/>
              <a:ext cx="6397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41C8B8B-D531-4C8D-B55F-1D051396B599}"/>
              </a:ext>
            </a:extLst>
          </p:cNvPr>
          <p:cNvSpPr txBox="1"/>
          <p:nvPr/>
        </p:nvSpPr>
        <p:spPr bwMode="auto">
          <a:xfrm>
            <a:off x="1103172" y="1982705"/>
            <a:ext cx="479944" cy="32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F7A2222-DBAF-41D7-862D-8E3C05DEE0C1}"/>
              </a:ext>
            </a:extLst>
          </p:cNvPr>
          <p:cNvSpPr txBox="1"/>
          <p:nvPr/>
        </p:nvSpPr>
        <p:spPr bwMode="auto">
          <a:xfrm>
            <a:off x="1102837" y="2612961"/>
            <a:ext cx="479944" cy="32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0155376-DBF6-48E2-8CCE-84F1A5811098}"/>
              </a:ext>
            </a:extLst>
          </p:cNvPr>
          <p:cNvSpPr txBox="1"/>
          <p:nvPr/>
        </p:nvSpPr>
        <p:spPr bwMode="auto">
          <a:xfrm>
            <a:off x="879672" y="3905036"/>
            <a:ext cx="705977" cy="32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74D3CA5-B702-48F6-B6FF-9356C659205A}"/>
              </a:ext>
            </a:extLst>
          </p:cNvPr>
          <p:cNvSpPr txBox="1"/>
          <p:nvPr/>
        </p:nvSpPr>
        <p:spPr bwMode="auto">
          <a:xfrm>
            <a:off x="1054907" y="4535292"/>
            <a:ext cx="530408" cy="32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58A7388-E0E4-4B9C-B5A4-A777FBD6A710}"/>
              </a:ext>
            </a:extLst>
          </p:cNvPr>
          <p:cNvSpPr txBox="1"/>
          <p:nvPr/>
        </p:nvSpPr>
        <p:spPr bwMode="auto">
          <a:xfrm>
            <a:off x="1109689" y="1328736"/>
            <a:ext cx="479944" cy="32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1.0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11E90EC-BF2C-43FC-991B-377958113FBF}"/>
              </a:ext>
            </a:extLst>
          </p:cNvPr>
          <p:cNvGrpSpPr/>
          <p:nvPr/>
        </p:nvGrpSpPr>
        <p:grpSpPr>
          <a:xfrm>
            <a:off x="1445900" y="4787089"/>
            <a:ext cx="4257476" cy="521854"/>
            <a:chOff x="903624" y="5430471"/>
            <a:chExt cx="3449881" cy="59103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0F9B1674-D86E-4AE7-97A3-F3603A6C5E0B}"/>
                </a:ext>
              </a:extLst>
            </p:cNvPr>
            <p:cNvGrpSpPr/>
            <p:nvPr/>
          </p:nvGrpSpPr>
          <p:grpSpPr>
            <a:xfrm rot="5400000">
              <a:off x="1950538" y="4588900"/>
              <a:ext cx="64268" cy="1749029"/>
              <a:chOff x="6135687" y="2079406"/>
              <a:chExt cx="74424" cy="2629327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0F0DFCD4-B2EE-4761-8971-6E61C85D99E4}"/>
                  </a:ext>
                </a:extLst>
              </p:cNvPr>
              <p:cNvCxnSpPr/>
              <p:nvPr/>
            </p:nvCxnSpPr>
            <p:spPr bwMode="auto">
              <a:xfrm>
                <a:off x="6141868" y="2079406"/>
                <a:ext cx="639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D8F87D63-22E2-4427-A6ED-8659A5EFFD23}"/>
                  </a:ext>
                </a:extLst>
              </p:cNvPr>
              <p:cNvCxnSpPr/>
              <p:nvPr/>
            </p:nvCxnSpPr>
            <p:spPr bwMode="auto">
              <a:xfrm>
                <a:off x="6141868" y="2607820"/>
                <a:ext cx="639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E6B62E89-CD2E-4158-9029-FECEA7BA7887}"/>
                  </a:ext>
                </a:extLst>
              </p:cNvPr>
              <p:cNvCxnSpPr/>
              <p:nvPr/>
            </p:nvCxnSpPr>
            <p:spPr bwMode="auto">
              <a:xfrm>
                <a:off x="6146141" y="3127689"/>
                <a:ext cx="639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F37CF2C2-917E-4EEB-9AE1-8CEB449405D2}"/>
                  </a:ext>
                </a:extLst>
              </p:cNvPr>
              <p:cNvCxnSpPr/>
              <p:nvPr/>
            </p:nvCxnSpPr>
            <p:spPr bwMode="auto">
              <a:xfrm>
                <a:off x="6137001" y="3647102"/>
                <a:ext cx="639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55C789A3-504D-4AD4-BC3D-4B686677BAF9}"/>
                  </a:ext>
                </a:extLst>
              </p:cNvPr>
              <p:cNvCxnSpPr/>
              <p:nvPr/>
            </p:nvCxnSpPr>
            <p:spPr bwMode="auto">
              <a:xfrm>
                <a:off x="6141868" y="4187633"/>
                <a:ext cx="639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108C880A-8167-46B3-8904-386DF2E7DE66}"/>
                  </a:ext>
                </a:extLst>
              </p:cNvPr>
              <p:cNvCxnSpPr/>
              <p:nvPr/>
            </p:nvCxnSpPr>
            <p:spPr bwMode="auto">
              <a:xfrm>
                <a:off x="6135687" y="4708733"/>
                <a:ext cx="639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AB7465BB-6FE2-4802-A254-7D757828E938}"/>
                </a:ext>
              </a:extLst>
            </p:cNvPr>
            <p:cNvGrpSpPr/>
            <p:nvPr/>
          </p:nvGrpSpPr>
          <p:grpSpPr>
            <a:xfrm rot="5400000">
              <a:off x="3634560" y="5005329"/>
              <a:ext cx="64268" cy="914553"/>
              <a:chOff x="6135687" y="3333879"/>
              <a:chExt cx="74424" cy="1374854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4C3AEB11-B5A4-4955-A830-E8D166FE2C9E}"/>
                  </a:ext>
                </a:extLst>
              </p:cNvPr>
              <p:cNvCxnSpPr/>
              <p:nvPr/>
            </p:nvCxnSpPr>
            <p:spPr bwMode="auto">
              <a:xfrm>
                <a:off x="6146140" y="3333879"/>
                <a:ext cx="63971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4F8F6E06-0C29-484E-9FEC-6CD595B8200F}"/>
                  </a:ext>
                </a:extLst>
              </p:cNvPr>
              <p:cNvCxnSpPr/>
              <p:nvPr/>
            </p:nvCxnSpPr>
            <p:spPr bwMode="auto">
              <a:xfrm>
                <a:off x="6137001" y="3647102"/>
                <a:ext cx="639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D0405688-E350-4F15-BD95-F374E98CD46A}"/>
                  </a:ext>
                </a:extLst>
              </p:cNvPr>
              <p:cNvCxnSpPr/>
              <p:nvPr/>
            </p:nvCxnSpPr>
            <p:spPr bwMode="auto">
              <a:xfrm>
                <a:off x="6141868" y="4187633"/>
                <a:ext cx="639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6F42C592-EC1D-44D7-90C6-CA08B7571A05}"/>
                  </a:ext>
                </a:extLst>
              </p:cNvPr>
              <p:cNvCxnSpPr/>
              <p:nvPr/>
            </p:nvCxnSpPr>
            <p:spPr bwMode="auto">
              <a:xfrm>
                <a:off x="6135687" y="4708733"/>
                <a:ext cx="639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EDB538CA-E41A-4C00-B09C-05CC857C34B4}"/>
                </a:ext>
              </a:extLst>
            </p:cNvPr>
            <p:cNvSpPr txBox="1"/>
            <p:nvPr/>
          </p:nvSpPr>
          <p:spPr bwMode="auto">
            <a:xfrm>
              <a:off x="2009272" y="5652170"/>
              <a:ext cx="13208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Mos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B361106E-7A29-42EA-A359-475C05092565}"/>
                </a:ext>
              </a:extLst>
            </p:cNvPr>
            <p:cNvSpPr txBox="1"/>
            <p:nvPr/>
          </p:nvSpPr>
          <p:spPr bwMode="auto">
            <a:xfrm>
              <a:off x="903624" y="5430471"/>
              <a:ext cx="4152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EFD640E3-ED82-44CD-89D6-88A6A9C11E5D}"/>
                </a:ext>
              </a:extLst>
            </p:cNvPr>
            <p:cNvSpPr txBox="1"/>
            <p:nvPr/>
          </p:nvSpPr>
          <p:spPr bwMode="auto">
            <a:xfrm>
              <a:off x="1247785" y="5434627"/>
              <a:ext cx="4152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D63FA9DB-6078-40A7-913C-BF231E44CDCA}"/>
                </a:ext>
              </a:extLst>
            </p:cNvPr>
            <p:cNvSpPr txBox="1"/>
            <p:nvPr/>
          </p:nvSpPr>
          <p:spPr bwMode="auto">
            <a:xfrm>
              <a:off x="1606203" y="5433133"/>
              <a:ext cx="4152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0B70A630-21A1-4682-9EB0-17AF11C17B06}"/>
                </a:ext>
              </a:extLst>
            </p:cNvPr>
            <p:cNvSpPr txBox="1"/>
            <p:nvPr/>
          </p:nvSpPr>
          <p:spPr bwMode="auto">
            <a:xfrm>
              <a:off x="1948764" y="5430965"/>
              <a:ext cx="4152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1A1C60CF-CEB5-458B-B369-8CA2FDF51361}"/>
                </a:ext>
              </a:extLst>
            </p:cNvPr>
            <p:cNvSpPr txBox="1"/>
            <p:nvPr/>
          </p:nvSpPr>
          <p:spPr bwMode="auto">
            <a:xfrm>
              <a:off x="2301071" y="5437000"/>
              <a:ext cx="4152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46B30D12-01AF-47DC-A863-73F3083E10EC}"/>
                </a:ext>
              </a:extLst>
            </p:cNvPr>
            <p:cNvSpPr txBox="1"/>
            <p:nvPr/>
          </p:nvSpPr>
          <p:spPr bwMode="auto">
            <a:xfrm>
              <a:off x="2645042" y="5434352"/>
              <a:ext cx="4152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93379A7F-5CEA-4039-A4EF-057639A5B21F}"/>
                </a:ext>
              </a:extLst>
            </p:cNvPr>
            <p:cNvSpPr txBox="1"/>
            <p:nvPr/>
          </p:nvSpPr>
          <p:spPr bwMode="auto">
            <a:xfrm>
              <a:off x="3005300" y="5441044"/>
              <a:ext cx="4152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36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1410505C-6F88-4980-97F6-02D5645BDDCC}"/>
                </a:ext>
              </a:extLst>
            </p:cNvPr>
            <p:cNvSpPr txBox="1"/>
            <p:nvPr/>
          </p:nvSpPr>
          <p:spPr bwMode="auto">
            <a:xfrm>
              <a:off x="3349746" y="5438148"/>
              <a:ext cx="4152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42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4782AC53-8137-461B-BC7D-AE108887C350}"/>
                </a:ext>
              </a:extLst>
            </p:cNvPr>
            <p:cNvSpPr txBox="1"/>
            <p:nvPr/>
          </p:nvSpPr>
          <p:spPr bwMode="auto">
            <a:xfrm>
              <a:off x="3705848" y="5440684"/>
              <a:ext cx="4152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48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6099A51D-21EF-41C6-8704-286090ED012D}"/>
                </a:ext>
              </a:extLst>
            </p:cNvPr>
            <p:cNvSpPr txBox="1"/>
            <p:nvPr/>
          </p:nvSpPr>
          <p:spPr bwMode="auto">
            <a:xfrm>
              <a:off x="3938270" y="5440349"/>
              <a:ext cx="4152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52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A828E6-CF64-49B8-BD53-356C5109F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dirty="0" smtClean="0">
                <a:solidFill>
                  <a:srgbClr val="E1471D"/>
                </a:solidFill>
              </a:rPr>
              <a:t>Alliance study</a:t>
            </a:r>
            <a:r>
              <a:rPr lang="en-US" altLang="en-US" dirty="0" smtClean="0"/>
              <a:t>: </a:t>
            </a:r>
            <a:r>
              <a:rPr lang="en-US" altLang="en-US" dirty="0"/>
              <a:t>PFS by </a:t>
            </a:r>
            <a:r>
              <a:rPr lang="en-US" altLang="en-US" i="1" dirty="0"/>
              <a:t>IGHV </a:t>
            </a:r>
            <a:r>
              <a:rPr lang="en-US" altLang="en-US" dirty="0"/>
              <a:t>Mutation Status</a:t>
            </a:r>
            <a:endParaRPr lang="en-US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xmlns="" id="{D55E618F-D31C-4ED5-A705-42DC064B0E03}"/>
              </a:ext>
            </a:extLst>
          </p:cNvPr>
          <p:cNvSpPr txBox="1">
            <a:spLocks/>
          </p:cNvSpPr>
          <p:nvPr/>
        </p:nvSpPr>
        <p:spPr bwMode="auto">
          <a:xfrm>
            <a:off x="541866" y="5322093"/>
            <a:ext cx="11650134" cy="104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 significant interaction between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IGHV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mutation status and PFS benefit by regimen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Increased PFS among patients with mutated vs unmutated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IGHV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disease (HR: 0.51; 95% CI: 0.32-0.81)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68538B22-7682-4150-9A08-F78767250705}"/>
              </a:ext>
            </a:extLst>
          </p:cNvPr>
          <p:cNvGraphicFramePr>
            <a:graphicFrameLocks noGrp="1"/>
          </p:cNvGraphicFramePr>
          <p:nvPr/>
        </p:nvGraphicFramePr>
        <p:xfrm>
          <a:off x="1986200" y="3504362"/>
          <a:ext cx="3245780" cy="11831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455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72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29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43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80" marR="10397" marT="15712" marB="1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noProof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Events, 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noProof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n/N</a:t>
                      </a:r>
                      <a:endParaRPr lang="en-US" sz="15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0397" marR="10397" marT="15712" marB="1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Median PFS, Mos (95% CI)</a:t>
                      </a:r>
                    </a:p>
                  </a:txBody>
                  <a:tcPr marL="10397" marR="10397" marT="15712" marB="1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91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500" b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Ibrutinib</a:t>
                      </a:r>
                    </a:p>
                  </a:txBody>
                  <a:tcPr marL="54580" marR="10397" marT="15712" marB="1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7/45</a:t>
                      </a:r>
                    </a:p>
                  </a:txBody>
                  <a:tcPr marL="10397" marR="10397" marT="15712" marB="1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10397" marR="10397" marT="15712" marB="1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9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500" b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Ibrutinib + R</a:t>
                      </a:r>
                    </a:p>
                  </a:txBody>
                  <a:tcPr marL="54580" marR="10397" marT="15712" marB="1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6/45</a:t>
                      </a:r>
                    </a:p>
                  </a:txBody>
                  <a:tcPr marL="10397" marR="10397" marT="15712" marB="1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10397" marR="10397" marT="15712" marB="1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27439856"/>
                  </a:ext>
                </a:extLst>
              </a:tr>
              <a:tr h="24291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500" b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BR</a:t>
                      </a:r>
                    </a:p>
                  </a:txBody>
                  <a:tcPr marL="54580" marR="10397" marT="15712" marB="1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12/52</a:t>
                      </a:r>
                    </a:p>
                  </a:txBody>
                  <a:tcPr marL="10397" marR="10397" marT="15712" marB="1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51 (51-NE)</a:t>
                      </a:r>
                    </a:p>
                  </a:txBody>
                  <a:tcPr marL="10397" marR="10397" marT="15712" marB="1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608578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C98CA48C-2F57-47B9-907F-0B26EF3B4622}"/>
              </a:ext>
            </a:extLst>
          </p:cNvPr>
          <p:cNvGraphicFramePr>
            <a:graphicFrameLocks noGrp="1"/>
          </p:cNvGraphicFramePr>
          <p:nvPr/>
        </p:nvGraphicFramePr>
        <p:xfrm>
          <a:off x="7155013" y="3630221"/>
          <a:ext cx="2834526" cy="11831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08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5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84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43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580" marR="10397" marT="15712" marB="1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noProof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Events, 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noProof="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n/N</a:t>
                      </a:r>
                      <a:endParaRPr lang="en-US" sz="15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0397" marR="10397" marT="15712" marB="1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Median PFS, Mos (95% CI)</a:t>
                      </a:r>
                    </a:p>
                  </a:txBody>
                  <a:tcPr marL="10397" marR="10397" marT="15712" marB="1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91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500" b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Ibrutinib</a:t>
                      </a:r>
                    </a:p>
                  </a:txBody>
                  <a:tcPr marL="54580" marR="10397" marT="15712" marB="1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16/77</a:t>
                      </a:r>
                    </a:p>
                  </a:txBody>
                  <a:tcPr marL="10397" marR="10397" marT="15712" marB="1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10397" marR="10397" marT="15712" marB="1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9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500" b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Ibrutinib + R</a:t>
                      </a:r>
                    </a:p>
                  </a:txBody>
                  <a:tcPr marL="54580" marR="10397" marT="15712" marB="1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20/70</a:t>
                      </a:r>
                    </a:p>
                  </a:txBody>
                  <a:tcPr marL="10397" marR="10397" marT="15712" marB="1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NE (48-NE)</a:t>
                      </a:r>
                    </a:p>
                  </a:txBody>
                  <a:tcPr marL="10397" marR="10397" marT="15712" marB="1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7439856"/>
                  </a:ext>
                </a:extLst>
              </a:tr>
              <a:tr h="24291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500" b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BR</a:t>
                      </a:r>
                    </a:p>
                  </a:txBody>
                  <a:tcPr marL="54580" marR="10397" marT="15712" marB="157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31/71</a:t>
                      </a:r>
                    </a:p>
                  </a:txBody>
                  <a:tcPr marL="10397" marR="10397" marT="15712" marB="1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39 (32-NE)</a:t>
                      </a:r>
                    </a:p>
                  </a:txBody>
                  <a:tcPr marL="10397" marR="10397" marT="15712" marB="1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6085784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E6879F6-1D0F-45C4-9F3F-59E01775DEEC}"/>
              </a:ext>
            </a:extLst>
          </p:cNvPr>
          <p:cNvGrpSpPr/>
          <p:nvPr/>
        </p:nvGrpSpPr>
        <p:grpSpPr>
          <a:xfrm>
            <a:off x="1772240" y="4098341"/>
            <a:ext cx="183425" cy="484414"/>
            <a:chOff x="726635" y="4813163"/>
            <a:chExt cx="190336" cy="45203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24178A39-C80B-4A17-8172-0DC2AE641C9E}"/>
                </a:ext>
              </a:extLst>
            </p:cNvPr>
            <p:cNvCxnSpPr/>
            <p:nvPr/>
          </p:nvCxnSpPr>
          <p:spPr bwMode="auto">
            <a:xfrm>
              <a:off x="726635" y="4813163"/>
              <a:ext cx="190336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239C09B1-6C1A-4EDC-9B39-4C42D1692AC0}"/>
                </a:ext>
              </a:extLst>
            </p:cNvPr>
            <p:cNvCxnSpPr/>
            <p:nvPr/>
          </p:nvCxnSpPr>
          <p:spPr bwMode="auto">
            <a:xfrm>
              <a:off x="726635" y="5043055"/>
              <a:ext cx="190336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853B9E9-63D4-44EA-B985-67EE8F555C6C}"/>
                </a:ext>
              </a:extLst>
            </p:cNvPr>
            <p:cNvCxnSpPr/>
            <p:nvPr/>
          </p:nvCxnSpPr>
          <p:spPr bwMode="auto">
            <a:xfrm>
              <a:off x="726635" y="5265197"/>
              <a:ext cx="190336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F7847FC-30EF-4152-93FD-5B917AA87C1B}"/>
              </a:ext>
            </a:extLst>
          </p:cNvPr>
          <p:cNvGrpSpPr/>
          <p:nvPr/>
        </p:nvGrpSpPr>
        <p:grpSpPr>
          <a:xfrm>
            <a:off x="6964677" y="4221635"/>
            <a:ext cx="183425" cy="484414"/>
            <a:chOff x="726635" y="4813163"/>
            <a:chExt cx="190336" cy="45203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0B1CD5D6-DE9C-4D32-BCB5-E0FF8ED110BC}"/>
                </a:ext>
              </a:extLst>
            </p:cNvPr>
            <p:cNvCxnSpPr/>
            <p:nvPr/>
          </p:nvCxnSpPr>
          <p:spPr bwMode="auto">
            <a:xfrm>
              <a:off x="726635" y="4813163"/>
              <a:ext cx="190336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43BB92E2-683F-46A1-BABF-2C3D87B06E43}"/>
                </a:ext>
              </a:extLst>
            </p:cNvPr>
            <p:cNvCxnSpPr/>
            <p:nvPr/>
          </p:nvCxnSpPr>
          <p:spPr bwMode="auto">
            <a:xfrm>
              <a:off x="726635" y="5043055"/>
              <a:ext cx="190336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08672E82-5B0D-42AE-9151-EB9CE439B0CB}"/>
                </a:ext>
              </a:extLst>
            </p:cNvPr>
            <p:cNvCxnSpPr/>
            <p:nvPr/>
          </p:nvCxnSpPr>
          <p:spPr bwMode="auto">
            <a:xfrm>
              <a:off x="726635" y="5265197"/>
              <a:ext cx="190336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3B1385FF-8D1F-4EE5-B96D-8A20154EA178}"/>
              </a:ext>
            </a:extLst>
          </p:cNvPr>
          <p:cNvSpPr txBox="1"/>
          <p:nvPr/>
        </p:nvSpPr>
        <p:spPr bwMode="auto">
          <a:xfrm rot="16200000">
            <a:off x="5214752" y="3095940"/>
            <a:ext cx="19607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Probability of PFS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8C460116-A584-45D5-8F26-20CEEADE37D9}"/>
              </a:ext>
            </a:extLst>
          </p:cNvPr>
          <p:cNvGrpSpPr/>
          <p:nvPr/>
        </p:nvGrpSpPr>
        <p:grpSpPr>
          <a:xfrm>
            <a:off x="6708555" y="1644649"/>
            <a:ext cx="55310" cy="3199673"/>
            <a:chOff x="6132188" y="2079406"/>
            <a:chExt cx="77923" cy="2629327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8D7236B4-5E11-4687-B70E-FBA9EF098CCB}"/>
                </a:ext>
              </a:extLst>
            </p:cNvPr>
            <p:cNvCxnSpPr/>
            <p:nvPr/>
          </p:nvCxnSpPr>
          <p:spPr bwMode="auto">
            <a:xfrm>
              <a:off x="6141868" y="2079406"/>
              <a:ext cx="6397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C9646D3A-62C9-4DBB-8E5A-1E9C82473741}"/>
                </a:ext>
              </a:extLst>
            </p:cNvPr>
            <p:cNvCxnSpPr/>
            <p:nvPr/>
          </p:nvCxnSpPr>
          <p:spPr bwMode="auto">
            <a:xfrm>
              <a:off x="6141868" y="2607820"/>
              <a:ext cx="6397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182A8DC8-688D-4DD0-91E4-7F2A6BF0D0D4}"/>
                </a:ext>
              </a:extLst>
            </p:cNvPr>
            <p:cNvCxnSpPr/>
            <p:nvPr/>
          </p:nvCxnSpPr>
          <p:spPr bwMode="auto">
            <a:xfrm>
              <a:off x="6146141" y="3127689"/>
              <a:ext cx="6397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EF4D6841-2E91-4431-9B40-74227AE58C7C}"/>
                </a:ext>
              </a:extLst>
            </p:cNvPr>
            <p:cNvCxnSpPr/>
            <p:nvPr/>
          </p:nvCxnSpPr>
          <p:spPr bwMode="auto">
            <a:xfrm>
              <a:off x="6132188" y="3643285"/>
              <a:ext cx="6397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539BD8CC-978E-4069-A020-35CA520C14CB}"/>
                </a:ext>
              </a:extLst>
            </p:cNvPr>
            <p:cNvCxnSpPr/>
            <p:nvPr/>
          </p:nvCxnSpPr>
          <p:spPr bwMode="auto">
            <a:xfrm>
              <a:off x="6141868" y="4187633"/>
              <a:ext cx="6397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2FC5B99E-6157-4458-A0E4-E8ACA7811A07}"/>
                </a:ext>
              </a:extLst>
            </p:cNvPr>
            <p:cNvCxnSpPr/>
            <p:nvPr/>
          </p:nvCxnSpPr>
          <p:spPr bwMode="auto">
            <a:xfrm>
              <a:off x="6135687" y="4708733"/>
              <a:ext cx="6397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46E6B39F-A48C-403B-A2B1-115EF9B1F514}"/>
              </a:ext>
            </a:extLst>
          </p:cNvPr>
          <p:cNvSpPr txBox="1"/>
          <p:nvPr/>
        </p:nvSpPr>
        <p:spPr bwMode="auto">
          <a:xfrm>
            <a:off x="6283100" y="2096963"/>
            <a:ext cx="479944" cy="32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F4BEE62C-9988-49ED-82E7-1BA585BBD9EF}"/>
              </a:ext>
            </a:extLst>
          </p:cNvPr>
          <p:cNvSpPr txBox="1"/>
          <p:nvPr/>
        </p:nvSpPr>
        <p:spPr bwMode="auto">
          <a:xfrm>
            <a:off x="6282765" y="2727219"/>
            <a:ext cx="479944" cy="32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DA24F02E-851B-425F-B3D4-D1381B50C45A}"/>
              </a:ext>
            </a:extLst>
          </p:cNvPr>
          <p:cNvSpPr txBox="1"/>
          <p:nvPr/>
        </p:nvSpPr>
        <p:spPr bwMode="auto">
          <a:xfrm>
            <a:off x="6059600" y="4019294"/>
            <a:ext cx="705977" cy="32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95FFE10D-F645-45E4-94C0-701533CE9D64}"/>
              </a:ext>
            </a:extLst>
          </p:cNvPr>
          <p:cNvSpPr txBox="1"/>
          <p:nvPr/>
        </p:nvSpPr>
        <p:spPr bwMode="auto">
          <a:xfrm>
            <a:off x="6234835" y="4649550"/>
            <a:ext cx="530408" cy="32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1AB76231-4F51-4F26-A0C2-5F6DB578BFAB}"/>
              </a:ext>
            </a:extLst>
          </p:cNvPr>
          <p:cNvSpPr txBox="1"/>
          <p:nvPr/>
        </p:nvSpPr>
        <p:spPr bwMode="auto">
          <a:xfrm>
            <a:off x="6289617" y="1442994"/>
            <a:ext cx="479944" cy="32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1.0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A639869C-A3C9-4287-A8F4-1718A3DF2BA6}"/>
              </a:ext>
            </a:extLst>
          </p:cNvPr>
          <p:cNvGrpSpPr/>
          <p:nvPr/>
        </p:nvGrpSpPr>
        <p:grpSpPr>
          <a:xfrm>
            <a:off x="6625828" y="4901347"/>
            <a:ext cx="4257476" cy="521854"/>
            <a:chOff x="903624" y="5430471"/>
            <a:chExt cx="3449881" cy="591031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9A0311D0-3B21-438E-A956-E7A545388A06}"/>
                </a:ext>
              </a:extLst>
            </p:cNvPr>
            <p:cNvGrpSpPr/>
            <p:nvPr/>
          </p:nvGrpSpPr>
          <p:grpSpPr>
            <a:xfrm rot="5400000">
              <a:off x="1950538" y="4588900"/>
              <a:ext cx="64268" cy="1749029"/>
              <a:chOff x="6135687" y="2079406"/>
              <a:chExt cx="74424" cy="2629327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xmlns="" id="{99A462E8-5C8B-49B3-96EC-3E8FCBCEE13B}"/>
                  </a:ext>
                </a:extLst>
              </p:cNvPr>
              <p:cNvCxnSpPr/>
              <p:nvPr/>
            </p:nvCxnSpPr>
            <p:spPr bwMode="auto">
              <a:xfrm>
                <a:off x="6141868" y="2079406"/>
                <a:ext cx="639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xmlns="" id="{D59D368D-679D-473D-98AD-D107D28B18A9}"/>
                  </a:ext>
                </a:extLst>
              </p:cNvPr>
              <p:cNvCxnSpPr/>
              <p:nvPr/>
            </p:nvCxnSpPr>
            <p:spPr bwMode="auto">
              <a:xfrm>
                <a:off x="6141868" y="2607820"/>
                <a:ext cx="639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xmlns="" id="{F1CFB250-5416-4C83-8A93-B6866AE43CA6}"/>
                  </a:ext>
                </a:extLst>
              </p:cNvPr>
              <p:cNvCxnSpPr/>
              <p:nvPr/>
            </p:nvCxnSpPr>
            <p:spPr bwMode="auto">
              <a:xfrm>
                <a:off x="6146141" y="3127689"/>
                <a:ext cx="639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xmlns="" id="{7E562441-5368-4396-AD6A-E4E10C9A7823}"/>
                  </a:ext>
                </a:extLst>
              </p:cNvPr>
              <p:cNvCxnSpPr/>
              <p:nvPr/>
            </p:nvCxnSpPr>
            <p:spPr bwMode="auto">
              <a:xfrm>
                <a:off x="6137001" y="3647102"/>
                <a:ext cx="639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xmlns="" id="{A4A0DCBD-5CAF-424D-B173-3830C4AD64EB}"/>
                  </a:ext>
                </a:extLst>
              </p:cNvPr>
              <p:cNvCxnSpPr/>
              <p:nvPr/>
            </p:nvCxnSpPr>
            <p:spPr bwMode="auto">
              <a:xfrm>
                <a:off x="6141868" y="4187633"/>
                <a:ext cx="639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xmlns="" id="{37887BD1-10DE-43E2-8180-FBB1EA82088A}"/>
                  </a:ext>
                </a:extLst>
              </p:cNvPr>
              <p:cNvCxnSpPr/>
              <p:nvPr/>
            </p:nvCxnSpPr>
            <p:spPr bwMode="auto">
              <a:xfrm>
                <a:off x="6135687" y="4708733"/>
                <a:ext cx="639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xmlns="" id="{EEC7BC7D-A36D-467A-A3DB-D42A2CC0F70F}"/>
                </a:ext>
              </a:extLst>
            </p:cNvPr>
            <p:cNvGrpSpPr/>
            <p:nvPr/>
          </p:nvGrpSpPr>
          <p:grpSpPr>
            <a:xfrm rot="5400000">
              <a:off x="3634560" y="5005329"/>
              <a:ext cx="64268" cy="914553"/>
              <a:chOff x="6135687" y="3333879"/>
              <a:chExt cx="74424" cy="1374854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xmlns="" id="{C4B00C35-9D3F-4B5A-971B-AC5CA9F02598}"/>
                  </a:ext>
                </a:extLst>
              </p:cNvPr>
              <p:cNvCxnSpPr/>
              <p:nvPr/>
            </p:nvCxnSpPr>
            <p:spPr bwMode="auto">
              <a:xfrm>
                <a:off x="6146140" y="3333879"/>
                <a:ext cx="63971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xmlns="" id="{AF4FF1F3-8602-4AAE-A76B-38525474EBB1}"/>
                  </a:ext>
                </a:extLst>
              </p:cNvPr>
              <p:cNvCxnSpPr/>
              <p:nvPr/>
            </p:nvCxnSpPr>
            <p:spPr bwMode="auto">
              <a:xfrm>
                <a:off x="6137001" y="3647102"/>
                <a:ext cx="639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xmlns="" id="{74F54438-6E94-4742-93D7-EC631FA7BC00}"/>
                  </a:ext>
                </a:extLst>
              </p:cNvPr>
              <p:cNvCxnSpPr/>
              <p:nvPr/>
            </p:nvCxnSpPr>
            <p:spPr bwMode="auto">
              <a:xfrm>
                <a:off x="6141868" y="4187633"/>
                <a:ext cx="639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xmlns="" id="{77DC35F2-DF3B-4E05-ADF2-4205280DCE97}"/>
                  </a:ext>
                </a:extLst>
              </p:cNvPr>
              <p:cNvCxnSpPr/>
              <p:nvPr/>
            </p:nvCxnSpPr>
            <p:spPr bwMode="auto">
              <a:xfrm>
                <a:off x="6135687" y="4708733"/>
                <a:ext cx="639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A2BAD544-C206-492F-83F6-934C0DD805C3}"/>
                </a:ext>
              </a:extLst>
            </p:cNvPr>
            <p:cNvSpPr txBox="1"/>
            <p:nvPr/>
          </p:nvSpPr>
          <p:spPr bwMode="auto">
            <a:xfrm>
              <a:off x="2009272" y="5652170"/>
              <a:ext cx="13208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Mos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12827EE2-1A0E-4302-B112-B3088AABD099}"/>
                </a:ext>
              </a:extLst>
            </p:cNvPr>
            <p:cNvSpPr txBox="1"/>
            <p:nvPr/>
          </p:nvSpPr>
          <p:spPr bwMode="auto">
            <a:xfrm>
              <a:off x="903624" y="5430471"/>
              <a:ext cx="4152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558FABC1-4774-4B05-A8AB-9466DDD08571}"/>
                </a:ext>
              </a:extLst>
            </p:cNvPr>
            <p:cNvSpPr txBox="1"/>
            <p:nvPr/>
          </p:nvSpPr>
          <p:spPr bwMode="auto">
            <a:xfrm>
              <a:off x="1247785" y="5434627"/>
              <a:ext cx="4152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41EE9BBA-7CCF-4F52-AB98-7BE281BE371F}"/>
                </a:ext>
              </a:extLst>
            </p:cNvPr>
            <p:cNvSpPr txBox="1"/>
            <p:nvPr/>
          </p:nvSpPr>
          <p:spPr bwMode="auto">
            <a:xfrm>
              <a:off x="1606203" y="5433133"/>
              <a:ext cx="4152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9F8A6387-B98B-4446-B066-86F870DCE653}"/>
                </a:ext>
              </a:extLst>
            </p:cNvPr>
            <p:cNvSpPr txBox="1"/>
            <p:nvPr/>
          </p:nvSpPr>
          <p:spPr bwMode="auto">
            <a:xfrm>
              <a:off x="1948764" y="5430965"/>
              <a:ext cx="4152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xmlns="" id="{60C88C73-F1F6-4F7F-BF76-D7126BFD3054}"/>
                </a:ext>
              </a:extLst>
            </p:cNvPr>
            <p:cNvSpPr txBox="1"/>
            <p:nvPr/>
          </p:nvSpPr>
          <p:spPr bwMode="auto">
            <a:xfrm>
              <a:off x="2301071" y="5437000"/>
              <a:ext cx="4152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790AFB4F-886F-4F21-9B33-CC501F87BAED}"/>
                </a:ext>
              </a:extLst>
            </p:cNvPr>
            <p:cNvSpPr txBox="1"/>
            <p:nvPr/>
          </p:nvSpPr>
          <p:spPr bwMode="auto">
            <a:xfrm>
              <a:off x="2645042" y="5434352"/>
              <a:ext cx="4152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BEB7B100-13EA-407D-8E7E-B3F240DD236C}"/>
                </a:ext>
              </a:extLst>
            </p:cNvPr>
            <p:cNvSpPr txBox="1"/>
            <p:nvPr/>
          </p:nvSpPr>
          <p:spPr bwMode="auto">
            <a:xfrm>
              <a:off x="3005300" y="5441044"/>
              <a:ext cx="4152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36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="" id="{0933CCB4-12E6-459A-A5D8-3A4A1241BDB4}"/>
                </a:ext>
              </a:extLst>
            </p:cNvPr>
            <p:cNvSpPr txBox="1"/>
            <p:nvPr/>
          </p:nvSpPr>
          <p:spPr bwMode="auto">
            <a:xfrm>
              <a:off x="3349746" y="5438148"/>
              <a:ext cx="4152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42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xmlns="" id="{650F2C6F-2F49-41E4-97F4-9F7D60A25EAF}"/>
                </a:ext>
              </a:extLst>
            </p:cNvPr>
            <p:cNvSpPr txBox="1"/>
            <p:nvPr/>
          </p:nvSpPr>
          <p:spPr bwMode="auto">
            <a:xfrm>
              <a:off x="3705848" y="5440684"/>
              <a:ext cx="4152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48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C07B1EC1-127E-4F55-A613-F4340D950890}"/>
                </a:ext>
              </a:extLst>
            </p:cNvPr>
            <p:cNvSpPr txBox="1"/>
            <p:nvPr/>
          </p:nvSpPr>
          <p:spPr bwMode="auto">
            <a:xfrm>
              <a:off x="3938270" y="5440349"/>
              <a:ext cx="4152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52</a:t>
              </a:r>
            </a:p>
          </p:txBody>
        </p:sp>
      </p:grp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3D838890-AB94-4AD3-A184-E3D4E13F9010}"/>
              </a:ext>
            </a:extLst>
          </p:cNvPr>
          <p:cNvSpPr/>
          <p:nvPr/>
        </p:nvSpPr>
        <p:spPr bwMode="auto">
          <a:xfrm>
            <a:off x="6771601" y="1615771"/>
            <a:ext cx="3912794" cy="3278098"/>
          </a:xfrm>
          <a:custGeom>
            <a:avLst/>
            <a:gdLst>
              <a:gd name="connsiteX0" fmla="*/ 0 w 4499811"/>
              <a:gd name="connsiteY0" fmla="*/ 0 h 3769895"/>
              <a:gd name="connsiteX1" fmla="*/ 0 w 4499811"/>
              <a:gd name="connsiteY1" fmla="*/ 3769895 h 3769895"/>
              <a:gd name="connsiteX2" fmla="*/ 4499811 w 4499811"/>
              <a:gd name="connsiteY2" fmla="*/ 3769895 h 376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9811" h="3769895">
                <a:moveTo>
                  <a:pt x="0" y="0"/>
                </a:moveTo>
                <a:lnTo>
                  <a:pt x="0" y="3769895"/>
                </a:lnTo>
                <a:lnTo>
                  <a:pt x="4499811" y="3769895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xmlns="" id="{58B43473-82BF-4199-B387-DA250A51D6F7}"/>
              </a:ext>
            </a:extLst>
          </p:cNvPr>
          <p:cNvCxnSpPr>
            <a:cxnSpLocks/>
          </p:cNvCxnSpPr>
          <p:nvPr/>
        </p:nvCxnSpPr>
        <p:spPr bwMode="auto">
          <a:xfrm>
            <a:off x="3886931" y="197807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xmlns="" id="{3D8A4661-ADC6-4863-9043-6931AB553D50}"/>
              </a:ext>
            </a:extLst>
          </p:cNvPr>
          <p:cNvCxnSpPr>
            <a:cxnSpLocks/>
          </p:cNvCxnSpPr>
          <p:nvPr/>
        </p:nvCxnSpPr>
        <p:spPr bwMode="auto">
          <a:xfrm>
            <a:off x="2635692" y="186453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xmlns="" id="{3B644C57-0C1C-4B79-9C99-ADD54D783E6C}"/>
              </a:ext>
            </a:extLst>
          </p:cNvPr>
          <p:cNvCxnSpPr>
            <a:cxnSpLocks/>
          </p:cNvCxnSpPr>
          <p:nvPr/>
        </p:nvCxnSpPr>
        <p:spPr bwMode="auto">
          <a:xfrm>
            <a:off x="3363839" y="1947562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xmlns="" id="{F0412D4B-E4E0-46B7-AF0E-AE450C86DEB5}"/>
              </a:ext>
            </a:extLst>
          </p:cNvPr>
          <p:cNvCxnSpPr>
            <a:cxnSpLocks/>
          </p:cNvCxnSpPr>
          <p:nvPr/>
        </p:nvCxnSpPr>
        <p:spPr bwMode="auto">
          <a:xfrm>
            <a:off x="3218830" y="194197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xmlns="" id="{0ADEF983-9A6F-4CA1-8F7B-1DA93A25AE90}"/>
              </a:ext>
            </a:extLst>
          </p:cNvPr>
          <p:cNvCxnSpPr>
            <a:cxnSpLocks/>
          </p:cNvCxnSpPr>
          <p:nvPr/>
        </p:nvCxnSpPr>
        <p:spPr bwMode="auto">
          <a:xfrm>
            <a:off x="1694093" y="1503413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xmlns="" id="{FCF26E94-A8B8-4D22-8CEC-6DCBC44BBB4E}"/>
              </a:ext>
            </a:extLst>
          </p:cNvPr>
          <p:cNvCxnSpPr>
            <a:cxnSpLocks/>
          </p:cNvCxnSpPr>
          <p:nvPr/>
        </p:nvCxnSpPr>
        <p:spPr bwMode="auto">
          <a:xfrm>
            <a:off x="3813614" y="197807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xmlns="" id="{2A68AC2F-1881-432E-8DDC-0365ADC072B5}"/>
              </a:ext>
            </a:extLst>
          </p:cNvPr>
          <p:cNvCxnSpPr>
            <a:cxnSpLocks/>
          </p:cNvCxnSpPr>
          <p:nvPr/>
        </p:nvCxnSpPr>
        <p:spPr bwMode="auto">
          <a:xfrm>
            <a:off x="3293294" y="1944569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xmlns="" id="{4A239D8B-228C-4EB2-B6E5-036FB6A9C0AC}"/>
              </a:ext>
            </a:extLst>
          </p:cNvPr>
          <p:cNvCxnSpPr>
            <a:cxnSpLocks/>
          </p:cNvCxnSpPr>
          <p:nvPr/>
        </p:nvCxnSpPr>
        <p:spPr bwMode="auto">
          <a:xfrm>
            <a:off x="2024582" y="1498628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xmlns="" id="{5A2C74D1-5166-491A-A809-C2E623278B83}"/>
              </a:ext>
            </a:extLst>
          </p:cNvPr>
          <p:cNvCxnSpPr>
            <a:cxnSpLocks/>
          </p:cNvCxnSpPr>
          <p:nvPr/>
        </p:nvCxnSpPr>
        <p:spPr bwMode="auto">
          <a:xfrm>
            <a:off x="1916008" y="1504424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xmlns="" id="{E5CB264A-7180-4355-AB0F-23D6AC5F4650}"/>
              </a:ext>
            </a:extLst>
          </p:cNvPr>
          <p:cNvCxnSpPr>
            <a:cxnSpLocks/>
          </p:cNvCxnSpPr>
          <p:nvPr/>
        </p:nvCxnSpPr>
        <p:spPr bwMode="auto">
          <a:xfrm>
            <a:off x="3886931" y="197807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xmlns="" id="{98C6BDA2-CDC5-46C6-86CC-860E57047A8A}"/>
              </a:ext>
            </a:extLst>
          </p:cNvPr>
          <p:cNvCxnSpPr>
            <a:cxnSpLocks/>
          </p:cNvCxnSpPr>
          <p:nvPr/>
        </p:nvCxnSpPr>
        <p:spPr bwMode="auto">
          <a:xfrm>
            <a:off x="2421876" y="165514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xmlns="" id="{ECF8E423-F59E-418C-8650-DA7585988FAB}"/>
              </a:ext>
            </a:extLst>
          </p:cNvPr>
          <p:cNvCxnSpPr>
            <a:cxnSpLocks/>
          </p:cNvCxnSpPr>
          <p:nvPr/>
        </p:nvCxnSpPr>
        <p:spPr bwMode="auto">
          <a:xfrm>
            <a:off x="3622857" y="1891920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xmlns="" id="{8A53860E-88C5-49E9-A735-789AF8A72D7E}"/>
              </a:ext>
            </a:extLst>
          </p:cNvPr>
          <p:cNvCxnSpPr>
            <a:cxnSpLocks/>
          </p:cNvCxnSpPr>
          <p:nvPr/>
        </p:nvCxnSpPr>
        <p:spPr bwMode="auto">
          <a:xfrm>
            <a:off x="3854519" y="197807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xmlns="" id="{F2CF288B-1A13-4536-A068-DE85E0D518E5}"/>
              </a:ext>
            </a:extLst>
          </p:cNvPr>
          <p:cNvCxnSpPr>
            <a:cxnSpLocks/>
          </p:cNvCxnSpPr>
          <p:nvPr/>
        </p:nvCxnSpPr>
        <p:spPr bwMode="auto">
          <a:xfrm>
            <a:off x="2923911" y="180802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xmlns="" id="{906933A0-A496-4265-9EE3-9BF5219E64DD}"/>
              </a:ext>
            </a:extLst>
          </p:cNvPr>
          <p:cNvCxnSpPr>
            <a:cxnSpLocks/>
          </p:cNvCxnSpPr>
          <p:nvPr/>
        </p:nvCxnSpPr>
        <p:spPr bwMode="auto">
          <a:xfrm>
            <a:off x="3813614" y="197807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xmlns="" id="{3F15A4C7-8B79-44F6-A2FE-44ECD6BD8785}"/>
              </a:ext>
            </a:extLst>
          </p:cNvPr>
          <p:cNvCxnSpPr>
            <a:cxnSpLocks/>
          </p:cNvCxnSpPr>
          <p:nvPr/>
        </p:nvCxnSpPr>
        <p:spPr bwMode="auto">
          <a:xfrm>
            <a:off x="3992572" y="2033892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xmlns="" id="{DD7DD072-B197-491E-B0D9-BEBF87B667B3}"/>
              </a:ext>
            </a:extLst>
          </p:cNvPr>
          <p:cNvCxnSpPr>
            <a:cxnSpLocks/>
          </p:cNvCxnSpPr>
          <p:nvPr/>
        </p:nvCxnSpPr>
        <p:spPr bwMode="auto">
          <a:xfrm>
            <a:off x="3969342" y="2033892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xmlns="" id="{D71EC434-B94A-4F54-AC42-216A5AA3D2C0}"/>
              </a:ext>
            </a:extLst>
          </p:cNvPr>
          <p:cNvCxnSpPr>
            <a:cxnSpLocks/>
          </p:cNvCxnSpPr>
          <p:nvPr/>
        </p:nvCxnSpPr>
        <p:spPr bwMode="auto">
          <a:xfrm>
            <a:off x="4099618" y="203522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xmlns="" id="{41D22943-84D2-4478-9426-7AAB6E694F0A}"/>
              </a:ext>
            </a:extLst>
          </p:cNvPr>
          <p:cNvCxnSpPr>
            <a:cxnSpLocks/>
          </p:cNvCxnSpPr>
          <p:nvPr/>
        </p:nvCxnSpPr>
        <p:spPr bwMode="auto">
          <a:xfrm>
            <a:off x="4046739" y="203522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xmlns="" id="{F19D8087-316A-41DE-853A-E88E0150F5E6}"/>
              </a:ext>
            </a:extLst>
          </p:cNvPr>
          <p:cNvCxnSpPr>
            <a:cxnSpLocks/>
          </p:cNvCxnSpPr>
          <p:nvPr/>
        </p:nvCxnSpPr>
        <p:spPr bwMode="auto">
          <a:xfrm>
            <a:off x="4015371" y="203522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xmlns="" id="{97C8958C-10C5-4343-BB11-3F0CBBBED9B5}"/>
              </a:ext>
            </a:extLst>
          </p:cNvPr>
          <p:cNvCxnSpPr>
            <a:cxnSpLocks/>
          </p:cNvCxnSpPr>
          <p:nvPr/>
        </p:nvCxnSpPr>
        <p:spPr bwMode="auto">
          <a:xfrm>
            <a:off x="4067985" y="203522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xmlns="" id="{9DCE741A-83E0-4B24-B38D-70F4C3ADAA3F}"/>
              </a:ext>
            </a:extLst>
          </p:cNvPr>
          <p:cNvCxnSpPr>
            <a:cxnSpLocks/>
          </p:cNvCxnSpPr>
          <p:nvPr/>
        </p:nvCxnSpPr>
        <p:spPr bwMode="auto">
          <a:xfrm>
            <a:off x="4592907" y="203522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xmlns="" id="{996CC2CA-06F4-4977-9F98-F36DEBAE0A12}"/>
              </a:ext>
            </a:extLst>
          </p:cNvPr>
          <p:cNvCxnSpPr>
            <a:cxnSpLocks/>
          </p:cNvCxnSpPr>
          <p:nvPr/>
        </p:nvCxnSpPr>
        <p:spPr bwMode="auto">
          <a:xfrm>
            <a:off x="4145837" y="203522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xmlns="" id="{CB7EAB37-BE98-4F71-A8CB-00EE23C3D5E5}"/>
              </a:ext>
            </a:extLst>
          </p:cNvPr>
          <p:cNvCxnSpPr>
            <a:cxnSpLocks/>
          </p:cNvCxnSpPr>
          <p:nvPr/>
        </p:nvCxnSpPr>
        <p:spPr bwMode="auto">
          <a:xfrm>
            <a:off x="4406611" y="203522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xmlns="" id="{E8F1FC6D-7BF0-43C4-9A13-B454FF8C1154}"/>
              </a:ext>
            </a:extLst>
          </p:cNvPr>
          <p:cNvCxnSpPr>
            <a:cxnSpLocks/>
          </p:cNvCxnSpPr>
          <p:nvPr/>
        </p:nvCxnSpPr>
        <p:spPr bwMode="auto">
          <a:xfrm>
            <a:off x="4227614" y="203583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xmlns="" id="{83D8D101-75EC-4C9B-8DD8-B3612B858DE6}"/>
              </a:ext>
            </a:extLst>
          </p:cNvPr>
          <p:cNvCxnSpPr>
            <a:cxnSpLocks/>
          </p:cNvCxnSpPr>
          <p:nvPr/>
        </p:nvCxnSpPr>
        <p:spPr bwMode="auto">
          <a:xfrm>
            <a:off x="4448169" y="2030635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xmlns="" id="{3854EDC9-5E2E-4BA4-9BBA-3710B985119F}"/>
              </a:ext>
            </a:extLst>
          </p:cNvPr>
          <p:cNvCxnSpPr>
            <a:cxnSpLocks/>
          </p:cNvCxnSpPr>
          <p:nvPr/>
        </p:nvCxnSpPr>
        <p:spPr bwMode="auto">
          <a:xfrm>
            <a:off x="4265710" y="2033892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xmlns="" id="{B3E1797E-69DB-4BDA-A341-5C47C41AAD4F}"/>
              </a:ext>
            </a:extLst>
          </p:cNvPr>
          <p:cNvCxnSpPr>
            <a:cxnSpLocks/>
          </p:cNvCxnSpPr>
          <p:nvPr/>
        </p:nvCxnSpPr>
        <p:spPr bwMode="auto">
          <a:xfrm>
            <a:off x="4970926" y="2026098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xmlns="" id="{A73B73CB-AFD0-46DB-B524-A85133B8CD11}"/>
              </a:ext>
            </a:extLst>
          </p:cNvPr>
          <p:cNvCxnSpPr>
            <a:cxnSpLocks/>
          </p:cNvCxnSpPr>
          <p:nvPr/>
        </p:nvCxnSpPr>
        <p:spPr bwMode="auto">
          <a:xfrm>
            <a:off x="4639729" y="203522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xmlns="" id="{4A258356-F613-4441-A6D0-1EB825BFE4F9}"/>
              </a:ext>
            </a:extLst>
          </p:cNvPr>
          <p:cNvCxnSpPr>
            <a:cxnSpLocks/>
          </p:cNvCxnSpPr>
          <p:nvPr/>
        </p:nvCxnSpPr>
        <p:spPr bwMode="auto">
          <a:xfrm>
            <a:off x="4897003" y="2025798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xmlns="" id="{ACB72B23-381C-4530-BD1A-7C18C043961A}"/>
              </a:ext>
            </a:extLst>
          </p:cNvPr>
          <p:cNvCxnSpPr>
            <a:cxnSpLocks/>
          </p:cNvCxnSpPr>
          <p:nvPr/>
        </p:nvCxnSpPr>
        <p:spPr bwMode="auto">
          <a:xfrm>
            <a:off x="4744602" y="2030635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xmlns="" id="{F4DBD89F-AB39-40E8-9DF2-BEDEFE989952}"/>
              </a:ext>
            </a:extLst>
          </p:cNvPr>
          <p:cNvCxnSpPr>
            <a:cxnSpLocks/>
          </p:cNvCxnSpPr>
          <p:nvPr/>
        </p:nvCxnSpPr>
        <p:spPr bwMode="auto">
          <a:xfrm>
            <a:off x="4949727" y="202666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xmlns="" id="{6E336BAF-3FA7-43E9-A98D-68ADC5621032}"/>
              </a:ext>
            </a:extLst>
          </p:cNvPr>
          <p:cNvCxnSpPr>
            <a:cxnSpLocks/>
          </p:cNvCxnSpPr>
          <p:nvPr/>
        </p:nvCxnSpPr>
        <p:spPr bwMode="auto">
          <a:xfrm>
            <a:off x="4803480" y="2030030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xmlns="" id="{37AB4692-4E87-4EC5-9C9E-364FC6AB391D}"/>
              </a:ext>
            </a:extLst>
          </p:cNvPr>
          <p:cNvCxnSpPr>
            <a:cxnSpLocks/>
          </p:cNvCxnSpPr>
          <p:nvPr/>
        </p:nvCxnSpPr>
        <p:spPr bwMode="auto">
          <a:xfrm>
            <a:off x="4257176" y="197807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xmlns="" id="{0C2FE1A9-2347-408C-A456-F10DF40DAC9E}"/>
              </a:ext>
            </a:extLst>
          </p:cNvPr>
          <p:cNvCxnSpPr>
            <a:cxnSpLocks/>
          </p:cNvCxnSpPr>
          <p:nvPr/>
        </p:nvCxnSpPr>
        <p:spPr bwMode="auto">
          <a:xfrm>
            <a:off x="4205720" y="197807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xmlns="" id="{79FB9D51-BDFB-4CB9-80B2-49FE36AE78FA}"/>
              </a:ext>
            </a:extLst>
          </p:cNvPr>
          <p:cNvCxnSpPr>
            <a:cxnSpLocks/>
          </p:cNvCxnSpPr>
          <p:nvPr/>
        </p:nvCxnSpPr>
        <p:spPr bwMode="auto">
          <a:xfrm>
            <a:off x="5009886" y="2033592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xmlns="" id="{C9C3B100-D400-4F5F-854E-C39ECF181FDD}"/>
              </a:ext>
            </a:extLst>
          </p:cNvPr>
          <p:cNvCxnSpPr>
            <a:cxnSpLocks/>
          </p:cNvCxnSpPr>
          <p:nvPr/>
        </p:nvCxnSpPr>
        <p:spPr bwMode="auto">
          <a:xfrm>
            <a:off x="5367512" y="2033592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xmlns="" id="{3D53C122-3D4F-4D15-AFF7-1498756F97A3}"/>
              </a:ext>
            </a:extLst>
          </p:cNvPr>
          <p:cNvCxnSpPr>
            <a:cxnSpLocks/>
          </p:cNvCxnSpPr>
          <p:nvPr/>
        </p:nvCxnSpPr>
        <p:spPr bwMode="auto">
          <a:xfrm>
            <a:off x="4288188" y="197807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xmlns="" id="{DEE2B6BB-22A5-4FA4-ADDF-699FE1462AC6}"/>
              </a:ext>
            </a:extLst>
          </p:cNvPr>
          <p:cNvCxnSpPr>
            <a:cxnSpLocks/>
          </p:cNvCxnSpPr>
          <p:nvPr/>
        </p:nvCxnSpPr>
        <p:spPr bwMode="auto">
          <a:xfrm>
            <a:off x="5188339" y="2033592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xmlns="" id="{494F2298-61B0-4167-8710-6E5186D8DA04}"/>
              </a:ext>
            </a:extLst>
          </p:cNvPr>
          <p:cNvCxnSpPr>
            <a:cxnSpLocks/>
          </p:cNvCxnSpPr>
          <p:nvPr/>
        </p:nvCxnSpPr>
        <p:spPr bwMode="auto">
          <a:xfrm>
            <a:off x="5427972" y="2036190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xmlns="" id="{2772B82C-6E3F-4D81-816C-D9E833ABF00F}"/>
              </a:ext>
            </a:extLst>
          </p:cNvPr>
          <p:cNvCxnSpPr>
            <a:cxnSpLocks/>
          </p:cNvCxnSpPr>
          <p:nvPr/>
        </p:nvCxnSpPr>
        <p:spPr bwMode="auto">
          <a:xfrm>
            <a:off x="5209313" y="2033592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xmlns="" id="{AB726C3E-FFD1-4826-B3E7-816BC068577D}"/>
              </a:ext>
            </a:extLst>
          </p:cNvPr>
          <p:cNvCxnSpPr>
            <a:cxnSpLocks/>
          </p:cNvCxnSpPr>
          <p:nvPr/>
        </p:nvCxnSpPr>
        <p:spPr bwMode="auto">
          <a:xfrm>
            <a:off x="5392581" y="2034623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xmlns="" id="{0E909E78-12C5-450D-B5A7-309A5D913C81}"/>
              </a:ext>
            </a:extLst>
          </p:cNvPr>
          <p:cNvCxnSpPr>
            <a:cxnSpLocks/>
          </p:cNvCxnSpPr>
          <p:nvPr/>
        </p:nvCxnSpPr>
        <p:spPr bwMode="auto">
          <a:xfrm>
            <a:off x="3906847" y="197807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xmlns="" id="{F7EBDF20-0C8C-45D4-8CD5-F67811FBCDF4}"/>
              </a:ext>
            </a:extLst>
          </p:cNvPr>
          <p:cNvCxnSpPr>
            <a:cxnSpLocks/>
          </p:cNvCxnSpPr>
          <p:nvPr/>
        </p:nvCxnSpPr>
        <p:spPr bwMode="auto">
          <a:xfrm>
            <a:off x="3971940" y="197807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xmlns="" id="{B3CC6A2D-F36B-4EDB-81AA-E2D7BE011694}"/>
              </a:ext>
            </a:extLst>
          </p:cNvPr>
          <p:cNvCxnSpPr>
            <a:cxnSpLocks/>
          </p:cNvCxnSpPr>
          <p:nvPr/>
        </p:nvCxnSpPr>
        <p:spPr bwMode="auto">
          <a:xfrm>
            <a:off x="4038945" y="197807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xmlns="" id="{454BD090-2116-4F85-97F2-E64B34BE2DD0}"/>
              </a:ext>
            </a:extLst>
          </p:cNvPr>
          <p:cNvCxnSpPr>
            <a:cxnSpLocks/>
          </p:cNvCxnSpPr>
          <p:nvPr/>
        </p:nvCxnSpPr>
        <p:spPr bwMode="auto">
          <a:xfrm>
            <a:off x="4067985" y="197807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xmlns="" id="{094E3B20-368C-4999-8D35-0611765EE838}"/>
              </a:ext>
            </a:extLst>
          </p:cNvPr>
          <p:cNvCxnSpPr>
            <a:cxnSpLocks/>
          </p:cNvCxnSpPr>
          <p:nvPr/>
        </p:nvCxnSpPr>
        <p:spPr bwMode="auto">
          <a:xfrm>
            <a:off x="4151033" y="197807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xmlns="" id="{4639D248-36CB-45F4-9CEA-7CE729F64556}"/>
              </a:ext>
            </a:extLst>
          </p:cNvPr>
          <p:cNvCxnSpPr>
            <a:cxnSpLocks/>
          </p:cNvCxnSpPr>
          <p:nvPr/>
        </p:nvCxnSpPr>
        <p:spPr bwMode="auto">
          <a:xfrm>
            <a:off x="4699154" y="197807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xmlns="" id="{AF16BEB0-BBD9-4C25-B95D-7570C6B3C62A}"/>
              </a:ext>
            </a:extLst>
          </p:cNvPr>
          <p:cNvCxnSpPr>
            <a:cxnSpLocks/>
          </p:cNvCxnSpPr>
          <p:nvPr/>
        </p:nvCxnSpPr>
        <p:spPr bwMode="auto">
          <a:xfrm>
            <a:off x="4409209" y="197807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xmlns="" id="{EB4557DE-5719-4758-B711-4AACC35CB28B}"/>
              </a:ext>
            </a:extLst>
          </p:cNvPr>
          <p:cNvCxnSpPr>
            <a:cxnSpLocks/>
          </p:cNvCxnSpPr>
          <p:nvPr/>
        </p:nvCxnSpPr>
        <p:spPr bwMode="auto">
          <a:xfrm>
            <a:off x="4316706" y="197807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xmlns="" id="{863D33E8-CED5-4926-8221-0D849A43EB77}"/>
              </a:ext>
            </a:extLst>
          </p:cNvPr>
          <p:cNvCxnSpPr>
            <a:cxnSpLocks/>
          </p:cNvCxnSpPr>
          <p:nvPr/>
        </p:nvCxnSpPr>
        <p:spPr bwMode="auto">
          <a:xfrm>
            <a:off x="5323977" y="197807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xmlns="" id="{AAA01733-953E-4085-A61C-BF1867EE555A}"/>
              </a:ext>
            </a:extLst>
          </p:cNvPr>
          <p:cNvCxnSpPr>
            <a:cxnSpLocks/>
          </p:cNvCxnSpPr>
          <p:nvPr/>
        </p:nvCxnSpPr>
        <p:spPr bwMode="auto">
          <a:xfrm>
            <a:off x="5213644" y="197807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xmlns="" id="{92130FD5-C717-4C05-92D7-B3F2299DF595}"/>
              </a:ext>
            </a:extLst>
          </p:cNvPr>
          <p:cNvCxnSpPr>
            <a:cxnSpLocks/>
          </p:cNvCxnSpPr>
          <p:nvPr/>
        </p:nvCxnSpPr>
        <p:spPr bwMode="auto">
          <a:xfrm>
            <a:off x="5424820" y="197807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xmlns="" id="{C503FC9D-AAEA-4120-945C-3BBDA2D257E9}"/>
              </a:ext>
            </a:extLst>
          </p:cNvPr>
          <p:cNvCxnSpPr>
            <a:cxnSpLocks/>
          </p:cNvCxnSpPr>
          <p:nvPr/>
        </p:nvCxnSpPr>
        <p:spPr bwMode="auto">
          <a:xfrm>
            <a:off x="4667304" y="197807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xmlns="" id="{7CD4FA27-B892-4BA6-9F2B-07A3AE20DCCE}"/>
              </a:ext>
            </a:extLst>
          </p:cNvPr>
          <p:cNvCxnSpPr>
            <a:cxnSpLocks/>
          </p:cNvCxnSpPr>
          <p:nvPr/>
        </p:nvCxnSpPr>
        <p:spPr bwMode="auto">
          <a:xfrm>
            <a:off x="4744602" y="197807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xmlns="" id="{AA815B26-5A82-4A76-B338-B827B9D1D806}"/>
              </a:ext>
            </a:extLst>
          </p:cNvPr>
          <p:cNvCxnSpPr>
            <a:cxnSpLocks/>
          </p:cNvCxnSpPr>
          <p:nvPr/>
        </p:nvCxnSpPr>
        <p:spPr bwMode="auto">
          <a:xfrm>
            <a:off x="5096426" y="197807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xmlns="" id="{E2B4BA2F-8613-4ACD-9519-F6488E3F8F12}"/>
              </a:ext>
            </a:extLst>
          </p:cNvPr>
          <p:cNvCxnSpPr>
            <a:cxnSpLocks/>
          </p:cNvCxnSpPr>
          <p:nvPr/>
        </p:nvCxnSpPr>
        <p:spPr bwMode="auto">
          <a:xfrm>
            <a:off x="5012746" y="197807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xmlns="" id="{6E957409-0594-4668-B302-98BFA20FF753}"/>
              </a:ext>
            </a:extLst>
          </p:cNvPr>
          <p:cNvCxnSpPr>
            <a:cxnSpLocks/>
          </p:cNvCxnSpPr>
          <p:nvPr/>
        </p:nvCxnSpPr>
        <p:spPr bwMode="auto">
          <a:xfrm>
            <a:off x="5160326" y="197807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xmlns="" id="{183A3059-82A4-4253-BA2D-5EF38FD117EB}"/>
              </a:ext>
            </a:extLst>
          </p:cNvPr>
          <p:cNvCxnSpPr>
            <a:cxnSpLocks/>
          </p:cNvCxnSpPr>
          <p:nvPr/>
        </p:nvCxnSpPr>
        <p:spPr bwMode="auto">
          <a:xfrm>
            <a:off x="2221893" y="168925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xmlns="" id="{F7C9C80A-E813-4B9B-AE77-E5F1D46773BA}"/>
              </a:ext>
            </a:extLst>
          </p:cNvPr>
          <p:cNvCxnSpPr>
            <a:cxnSpLocks/>
          </p:cNvCxnSpPr>
          <p:nvPr/>
        </p:nvCxnSpPr>
        <p:spPr bwMode="auto">
          <a:xfrm>
            <a:off x="1830993" y="1562600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xmlns="" id="{446D999E-0F05-43E6-96F3-189841B9C940}"/>
              </a:ext>
            </a:extLst>
          </p:cNvPr>
          <p:cNvCxnSpPr>
            <a:cxnSpLocks/>
          </p:cNvCxnSpPr>
          <p:nvPr/>
        </p:nvCxnSpPr>
        <p:spPr bwMode="auto">
          <a:xfrm>
            <a:off x="1764702" y="1503413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xmlns="" id="{84739297-E559-4ED6-B13C-8F016F81B9A5}"/>
              </a:ext>
            </a:extLst>
          </p:cNvPr>
          <p:cNvCxnSpPr>
            <a:cxnSpLocks/>
          </p:cNvCxnSpPr>
          <p:nvPr/>
        </p:nvCxnSpPr>
        <p:spPr bwMode="auto">
          <a:xfrm>
            <a:off x="3906847" y="221616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xmlns="" id="{2298F0E4-11FC-43EB-97C8-FBF7A44D68A2}"/>
              </a:ext>
            </a:extLst>
          </p:cNvPr>
          <p:cNvCxnSpPr>
            <a:cxnSpLocks/>
          </p:cNvCxnSpPr>
          <p:nvPr/>
        </p:nvCxnSpPr>
        <p:spPr bwMode="auto">
          <a:xfrm>
            <a:off x="3851296" y="2131785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xmlns="" id="{CDB8D029-044F-470F-A9F3-7293BA252EC5}"/>
              </a:ext>
            </a:extLst>
          </p:cNvPr>
          <p:cNvCxnSpPr>
            <a:cxnSpLocks/>
          </p:cNvCxnSpPr>
          <p:nvPr/>
        </p:nvCxnSpPr>
        <p:spPr bwMode="auto">
          <a:xfrm>
            <a:off x="3881735" y="221616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xmlns="" id="{E629B1FC-CC72-4D3A-89FB-015B3E86208C}"/>
              </a:ext>
            </a:extLst>
          </p:cNvPr>
          <p:cNvCxnSpPr>
            <a:cxnSpLocks/>
          </p:cNvCxnSpPr>
          <p:nvPr/>
        </p:nvCxnSpPr>
        <p:spPr bwMode="auto">
          <a:xfrm>
            <a:off x="2118300" y="162497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xmlns="" id="{5B1334D3-99FF-4F9F-99B1-0BD68B7679C2}"/>
              </a:ext>
            </a:extLst>
          </p:cNvPr>
          <p:cNvCxnSpPr>
            <a:cxnSpLocks/>
          </p:cNvCxnSpPr>
          <p:nvPr/>
        </p:nvCxnSpPr>
        <p:spPr bwMode="auto">
          <a:xfrm>
            <a:off x="2257545" y="168925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xmlns="" id="{BBB37775-C691-461A-8050-ED633C12FFC1}"/>
              </a:ext>
            </a:extLst>
          </p:cNvPr>
          <p:cNvCxnSpPr>
            <a:cxnSpLocks/>
          </p:cNvCxnSpPr>
          <p:nvPr/>
        </p:nvCxnSpPr>
        <p:spPr bwMode="auto">
          <a:xfrm>
            <a:off x="3303686" y="176597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xmlns="" id="{64961242-6D0A-415B-93A3-6F871F47055B}"/>
              </a:ext>
            </a:extLst>
          </p:cNvPr>
          <p:cNvCxnSpPr>
            <a:cxnSpLocks/>
          </p:cNvCxnSpPr>
          <p:nvPr/>
        </p:nvCxnSpPr>
        <p:spPr bwMode="auto">
          <a:xfrm>
            <a:off x="2483476" y="1691854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xmlns="" id="{D06AAF28-8B08-465C-9845-FEFA348A418B}"/>
              </a:ext>
            </a:extLst>
          </p:cNvPr>
          <p:cNvCxnSpPr>
            <a:cxnSpLocks/>
          </p:cNvCxnSpPr>
          <p:nvPr/>
        </p:nvCxnSpPr>
        <p:spPr bwMode="auto">
          <a:xfrm>
            <a:off x="3600138" y="206026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xmlns="" id="{C64C1D6C-5A7E-4E74-96E9-0FB8D9D52780}"/>
              </a:ext>
            </a:extLst>
          </p:cNvPr>
          <p:cNvCxnSpPr>
            <a:cxnSpLocks/>
          </p:cNvCxnSpPr>
          <p:nvPr/>
        </p:nvCxnSpPr>
        <p:spPr bwMode="auto">
          <a:xfrm>
            <a:off x="4186149" y="2221805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xmlns="" id="{7E61A961-5D32-4E73-AF99-50D1C69FA6B8}"/>
              </a:ext>
            </a:extLst>
          </p:cNvPr>
          <p:cNvCxnSpPr>
            <a:cxnSpLocks/>
          </p:cNvCxnSpPr>
          <p:nvPr/>
        </p:nvCxnSpPr>
        <p:spPr bwMode="auto">
          <a:xfrm>
            <a:off x="4053158" y="2218759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xmlns="" id="{46A8E0CB-D4FD-46A6-8B35-9AC4F5EA16B4}"/>
              </a:ext>
            </a:extLst>
          </p:cNvPr>
          <p:cNvCxnSpPr>
            <a:cxnSpLocks/>
          </p:cNvCxnSpPr>
          <p:nvPr/>
        </p:nvCxnSpPr>
        <p:spPr bwMode="auto">
          <a:xfrm>
            <a:off x="3988020" y="221616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xmlns="" id="{3D5F1088-059B-4153-83B4-02118AD24864}"/>
              </a:ext>
            </a:extLst>
          </p:cNvPr>
          <p:cNvCxnSpPr>
            <a:cxnSpLocks/>
          </p:cNvCxnSpPr>
          <p:nvPr/>
        </p:nvCxnSpPr>
        <p:spPr bwMode="auto">
          <a:xfrm>
            <a:off x="4495301" y="2341719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xmlns="" id="{026A0148-8531-4DC3-ACEF-EEC1A397A623}"/>
              </a:ext>
            </a:extLst>
          </p:cNvPr>
          <p:cNvCxnSpPr>
            <a:cxnSpLocks/>
          </p:cNvCxnSpPr>
          <p:nvPr/>
        </p:nvCxnSpPr>
        <p:spPr bwMode="auto">
          <a:xfrm>
            <a:off x="4464643" y="2341719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xmlns="" id="{62083323-2B40-4540-80D5-75D435B99E32}"/>
              </a:ext>
            </a:extLst>
          </p:cNvPr>
          <p:cNvCxnSpPr>
            <a:cxnSpLocks/>
          </p:cNvCxnSpPr>
          <p:nvPr/>
        </p:nvCxnSpPr>
        <p:spPr bwMode="auto">
          <a:xfrm>
            <a:off x="4552004" y="2341719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xmlns="" id="{0AD2B834-078B-4F10-90DB-78C78287253C}"/>
              </a:ext>
            </a:extLst>
          </p:cNvPr>
          <p:cNvCxnSpPr>
            <a:cxnSpLocks/>
          </p:cNvCxnSpPr>
          <p:nvPr/>
        </p:nvCxnSpPr>
        <p:spPr bwMode="auto">
          <a:xfrm>
            <a:off x="4119399" y="221920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xmlns="" id="{56BC0BE7-1802-46D3-878A-58431014B639}"/>
              </a:ext>
            </a:extLst>
          </p:cNvPr>
          <p:cNvCxnSpPr>
            <a:cxnSpLocks/>
          </p:cNvCxnSpPr>
          <p:nvPr/>
        </p:nvCxnSpPr>
        <p:spPr bwMode="auto">
          <a:xfrm>
            <a:off x="4232810" y="2218759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xmlns="" id="{8679D702-1641-482C-A3C0-7FC5B64068C4}"/>
              </a:ext>
            </a:extLst>
          </p:cNvPr>
          <p:cNvCxnSpPr>
            <a:cxnSpLocks/>
          </p:cNvCxnSpPr>
          <p:nvPr/>
        </p:nvCxnSpPr>
        <p:spPr bwMode="auto">
          <a:xfrm>
            <a:off x="4270906" y="221616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xmlns="" id="{ADEDB20F-AE34-4058-8EFE-5F25368DF499}"/>
              </a:ext>
            </a:extLst>
          </p:cNvPr>
          <p:cNvCxnSpPr>
            <a:cxnSpLocks/>
          </p:cNvCxnSpPr>
          <p:nvPr/>
        </p:nvCxnSpPr>
        <p:spPr bwMode="auto">
          <a:xfrm>
            <a:off x="4307990" y="2217378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xmlns="" id="{FF266068-D35F-41DD-B1B4-BA5EC1DBB52E}"/>
              </a:ext>
            </a:extLst>
          </p:cNvPr>
          <p:cNvCxnSpPr>
            <a:cxnSpLocks/>
          </p:cNvCxnSpPr>
          <p:nvPr/>
        </p:nvCxnSpPr>
        <p:spPr bwMode="auto">
          <a:xfrm>
            <a:off x="4419601" y="221616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xmlns="" id="{B30AFBA0-868C-43E2-A52D-FC0171974986}"/>
              </a:ext>
            </a:extLst>
          </p:cNvPr>
          <p:cNvCxnSpPr>
            <a:cxnSpLocks/>
          </p:cNvCxnSpPr>
          <p:nvPr/>
        </p:nvCxnSpPr>
        <p:spPr bwMode="auto">
          <a:xfrm>
            <a:off x="4810341" y="2349513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xmlns="" id="{C8A38770-7FC8-4717-9E36-7DFE124BF20D}"/>
              </a:ext>
            </a:extLst>
          </p:cNvPr>
          <p:cNvCxnSpPr>
            <a:cxnSpLocks/>
          </p:cNvCxnSpPr>
          <p:nvPr/>
        </p:nvCxnSpPr>
        <p:spPr bwMode="auto">
          <a:xfrm>
            <a:off x="4667304" y="2341719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xmlns="" id="{BA37D3C0-43F3-42F6-99F1-CD657C3F87A8}"/>
              </a:ext>
            </a:extLst>
          </p:cNvPr>
          <p:cNvCxnSpPr>
            <a:cxnSpLocks/>
          </p:cNvCxnSpPr>
          <p:nvPr/>
        </p:nvCxnSpPr>
        <p:spPr bwMode="auto">
          <a:xfrm>
            <a:off x="4616914" y="2341719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xmlns="" id="{DA6DF81B-677F-4DBF-8BD8-70BBF05CA2A2}"/>
              </a:ext>
            </a:extLst>
          </p:cNvPr>
          <p:cNvCxnSpPr>
            <a:cxnSpLocks/>
          </p:cNvCxnSpPr>
          <p:nvPr/>
        </p:nvCxnSpPr>
        <p:spPr bwMode="auto">
          <a:xfrm>
            <a:off x="5277053" y="2349513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xmlns="" id="{6707E013-F2F9-44D0-BDF3-8DAED3E8E4AF}"/>
              </a:ext>
            </a:extLst>
          </p:cNvPr>
          <p:cNvCxnSpPr>
            <a:cxnSpLocks/>
          </p:cNvCxnSpPr>
          <p:nvPr/>
        </p:nvCxnSpPr>
        <p:spPr bwMode="auto">
          <a:xfrm>
            <a:off x="5424280" y="3133349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xmlns="" id="{89538BDE-0D0A-45CA-8234-0C2D2F0D5A40}"/>
              </a:ext>
            </a:extLst>
          </p:cNvPr>
          <p:cNvCxnSpPr>
            <a:cxnSpLocks/>
          </p:cNvCxnSpPr>
          <p:nvPr/>
        </p:nvCxnSpPr>
        <p:spPr bwMode="auto">
          <a:xfrm>
            <a:off x="4691828" y="2341719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xmlns="" id="{D1AE2BCE-7F9A-4288-BD1F-44AD1E35CA53}"/>
              </a:ext>
            </a:extLst>
          </p:cNvPr>
          <p:cNvCxnSpPr>
            <a:cxnSpLocks/>
          </p:cNvCxnSpPr>
          <p:nvPr/>
        </p:nvCxnSpPr>
        <p:spPr bwMode="auto">
          <a:xfrm>
            <a:off x="4894199" y="2349513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xmlns="" id="{5434CC94-E5C7-491A-ABA4-7B96C1BDB0E6}"/>
              </a:ext>
            </a:extLst>
          </p:cNvPr>
          <p:cNvCxnSpPr>
            <a:cxnSpLocks/>
          </p:cNvCxnSpPr>
          <p:nvPr/>
        </p:nvCxnSpPr>
        <p:spPr bwMode="auto">
          <a:xfrm>
            <a:off x="4989192" y="2349513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xmlns="" id="{AE54FC5E-5FD3-4AC2-9644-96E29DA526B2}"/>
              </a:ext>
            </a:extLst>
          </p:cNvPr>
          <p:cNvCxnSpPr>
            <a:cxnSpLocks/>
          </p:cNvCxnSpPr>
          <p:nvPr/>
        </p:nvCxnSpPr>
        <p:spPr bwMode="auto">
          <a:xfrm>
            <a:off x="5212457" y="2349513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xmlns="" id="{D51C8F93-5FBE-47B9-A560-114DDD1B1284}"/>
              </a:ext>
            </a:extLst>
          </p:cNvPr>
          <p:cNvCxnSpPr>
            <a:cxnSpLocks/>
          </p:cNvCxnSpPr>
          <p:nvPr/>
        </p:nvCxnSpPr>
        <p:spPr bwMode="auto">
          <a:xfrm>
            <a:off x="5260864" y="2349513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xmlns="" id="{88C4DEBF-E6E0-48D2-9D54-9ECD34628B85}"/>
              </a:ext>
            </a:extLst>
          </p:cNvPr>
          <p:cNvCxnSpPr>
            <a:cxnSpLocks/>
          </p:cNvCxnSpPr>
          <p:nvPr/>
        </p:nvCxnSpPr>
        <p:spPr bwMode="auto">
          <a:xfrm>
            <a:off x="8476904" y="1922822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xmlns="" id="{2756ACE1-ECCE-47D6-ABC2-C4D2257306A7}"/>
              </a:ext>
            </a:extLst>
          </p:cNvPr>
          <p:cNvCxnSpPr>
            <a:cxnSpLocks/>
          </p:cNvCxnSpPr>
          <p:nvPr/>
        </p:nvCxnSpPr>
        <p:spPr bwMode="auto">
          <a:xfrm>
            <a:off x="6878241" y="1607495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xmlns="" id="{51C63D2B-6330-4189-BA7F-F1B8FF37E11B}"/>
              </a:ext>
            </a:extLst>
          </p:cNvPr>
          <p:cNvCxnSpPr>
            <a:cxnSpLocks/>
          </p:cNvCxnSpPr>
          <p:nvPr/>
        </p:nvCxnSpPr>
        <p:spPr bwMode="auto">
          <a:xfrm>
            <a:off x="7074050" y="1613815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xmlns="" id="{0FE39A96-2213-4F33-A816-AD269A87849F}"/>
              </a:ext>
            </a:extLst>
          </p:cNvPr>
          <p:cNvCxnSpPr>
            <a:cxnSpLocks/>
          </p:cNvCxnSpPr>
          <p:nvPr/>
        </p:nvCxnSpPr>
        <p:spPr bwMode="auto">
          <a:xfrm>
            <a:off x="7004374" y="161577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xmlns="" id="{FB015810-46D7-49DD-B00C-127DBB401787}"/>
              </a:ext>
            </a:extLst>
          </p:cNvPr>
          <p:cNvCxnSpPr>
            <a:cxnSpLocks/>
          </p:cNvCxnSpPr>
          <p:nvPr/>
        </p:nvCxnSpPr>
        <p:spPr bwMode="auto">
          <a:xfrm>
            <a:off x="8409276" y="1922822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xmlns="" id="{96CD45C2-9759-49FE-B00A-81D716B59638}"/>
              </a:ext>
            </a:extLst>
          </p:cNvPr>
          <p:cNvCxnSpPr>
            <a:cxnSpLocks/>
          </p:cNvCxnSpPr>
          <p:nvPr/>
        </p:nvCxnSpPr>
        <p:spPr bwMode="auto">
          <a:xfrm>
            <a:off x="7029804" y="161577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xmlns="" id="{91C3A105-2908-4E5A-873A-020BFD469BB3}"/>
              </a:ext>
            </a:extLst>
          </p:cNvPr>
          <p:cNvCxnSpPr>
            <a:cxnSpLocks/>
          </p:cNvCxnSpPr>
          <p:nvPr/>
        </p:nvCxnSpPr>
        <p:spPr bwMode="auto">
          <a:xfrm>
            <a:off x="9549403" y="258360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xmlns="" id="{7BB5DEF0-9C4F-40FA-BD09-AA4390745935}"/>
              </a:ext>
            </a:extLst>
          </p:cNvPr>
          <p:cNvCxnSpPr>
            <a:cxnSpLocks/>
          </p:cNvCxnSpPr>
          <p:nvPr/>
        </p:nvCxnSpPr>
        <p:spPr bwMode="auto">
          <a:xfrm>
            <a:off x="7607595" y="1891920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xmlns="" id="{6F9C1835-88E9-42BC-AC8F-749F587ACA6A}"/>
              </a:ext>
            </a:extLst>
          </p:cNvPr>
          <p:cNvCxnSpPr>
            <a:cxnSpLocks/>
          </p:cNvCxnSpPr>
          <p:nvPr/>
        </p:nvCxnSpPr>
        <p:spPr bwMode="auto">
          <a:xfrm>
            <a:off x="9258971" y="258360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xmlns="" id="{92BD889F-7296-4644-A312-00FD9A8D4587}"/>
              </a:ext>
            </a:extLst>
          </p:cNvPr>
          <p:cNvCxnSpPr>
            <a:cxnSpLocks/>
          </p:cNvCxnSpPr>
          <p:nvPr/>
        </p:nvCxnSpPr>
        <p:spPr bwMode="auto">
          <a:xfrm>
            <a:off x="9370750" y="258360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xmlns="" id="{C81F4FB7-4B4C-48BA-AED7-7719F6ECDB1B}"/>
              </a:ext>
            </a:extLst>
          </p:cNvPr>
          <p:cNvCxnSpPr>
            <a:cxnSpLocks/>
          </p:cNvCxnSpPr>
          <p:nvPr/>
        </p:nvCxnSpPr>
        <p:spPr bwMode="auto">
          <a:xfrm>
            <a:off x="7382267" y="179959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xmlns="" id="{E7EFE230-DAEE-46E8-944F-DC0FBB0470E9}"/>
              </a:ext>
            </a:extLst>
          </p:cNvPr>
          <p:cNvCxnSpPr>
            <a:cxnSpLocks/>
          </p:cNvCxnSpPr>
          <p:nvPr/>
        </p:nvCxnSpPr>
        <p:spPr bwMode="auto">
          <a:xfrm>
            <a:off x="9325976" y="258360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xmlns="" id="{AEE715AB-FE97-4ABF-9198-A3B0CFFEE25E}"/>
              </a:ext>
            </a:extLst>
          </p:cNvPr>
          <p:cNvCxnSpPr>
            <a:cxnSpLocks/>
          </p:cNvCxnSpPr>
          <p:nvPr/>
        </p:nvCxnSpPr>
        <p:spPr bwMode="auto">
          <a:xfrm>
            <a:off x="8224926" y="2250624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xmlns="" id="{7F21CADB-9020-41B9-B714-9425ACD9F74E}"/>
              </a:ext>
            </a:extLst>
          </p:cNvPr>
          <p:cNvCxnSpPr>
            <a:cxnSpLocks/>
          </p:cNvCxnSpPr>
          <p:nvPr/>
        </p:nvCxnSpPr>
        <p:spPr bwMode="auto">
          <a:xfrm>
            <a:off x="7411198" y="1697050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xmlns="" id="{DC18830A-0447-436D-A05E-F460AE49A8FA}"/>
              </a:ext>
            </a:extLst>
          </p:cNvPr>
          <p:cNvCxnSpPr>
            <a:cxnSpLocks/>
          </p:cNvCxnSpPr>
          <p:nvPr/>
        </p:nvCxnSpPr>
        <p:spPr bwMode="auto">
          <a:xfrm>
            <a:off x="8407307" y="225060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xmlns="" id="{51228D8A-1EE8-47D2-9F86-908986EF1F76}"/>
              </a:ext>
            </a:extLst>
          </p:cNvPr>
          <p:cNvCxnSpPr>
            <a:cxnSpLocks/>
          </p:cNvCxnSpPr>
          <p:nvPr/>
        </p:nvCxnSpPr>
        <p:spPr bwMode="auto">
          <a:xfrm>
            <a:off x="8305070" y="225060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xmlns="" id="{978E38EE-6ED7-4183-A709-FBA909891A06}"/>
              </a:ext>
            </a:extLst>
          </p:cNvPr>
          <p:cNvCxnSpPr>
            <a:cxnSpLocks/>
          </p:cNvCxnSpPr>
          <p:nvPr/>
        </p:nvCxnSpPr>
        <p:spPr bwMode="auto">
          <a:xfrm>
            <a:off x="7687165" y="199391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xmlns="" id="{19AB4EFD-9962-49AF-87FD-958805A0B2AA}"/>
              </a:ext>
            </a:extLst>
          </p:cNvPr>
          <p:cNvCxnSpPr>
            <a:cxnSpLocks/>
          </p:cNvCxnSpPr>
          <p:nvPr/>
        </p:nvCxnSpPr>
        <p:spPr bwMode="auto">
          <a:xfrm>
            <a:off x="7997521" y="179561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xmlns="" id="{3467320B-2C33-4485-BB8D-06A39C6B2C7C}"/>
              </a:ext>
            </a:extLst>
          </p:cNvPr>
          <p:cNvCxnSpPr>
            <a:cxnSpLocks/>
          </p:cNvCxnSpPr>
          <p:nvPr/>
        </p:nvCxnSpPr>
        <p:spPr bwMode="auto">
          <a:xfrm>
            <a:off x="8775683" y="2012540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xmlns="" id="{2CBB1BCD-ACAA-4683-8A5F-A259CD50CEF1}"/>
              </a:ext>
            </a:extLst>
          </p:cNvPr>
          <p:cNvCxnSpPr>
            <a:cxnSpLocks/>
          </p:cNvCxnSpPr>
          <p:nvPr/>
        </p:nvCxnSpPr>
        <p:spPr bwMode="auto">
          <a:xfrm>
            <a:off x="8476904" y="2250590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xmlns="" id="{82EAE92E-AD8E-487F-B54F-3EE1485682E4}"/>
              </a:ext>
            </a:extLst>
          </p:cNvPr>
          <p:cNvCxnSpPr>
            <a:cxnSpLocks/>
          </p:cNvCxnSpPr>
          <p:nvPr/>
        </p:nvCxnSpPr>
        <p:spPr bwMode="auto">
          <a:xfrm>
            <a:off x="8984463" y="2479304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xmlns="" id="{B2A36490-6364-4027-AD6B-C83D17D1A29B}"/>
              </a:ext>
            </a:extLst>
          </p:cNvPr>
          <p:cNvCxnSpPr>
            <a:cxnSpLocks/>
          </p:cNvCxnSpPr>
          <p:nvPr/>
        </p:nvCxnSpPr>
        <p:spPr bwMode="auto">
          <a:xfrm>
            <a:off x="8820890" y="2418172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xmlns="" id="{D66324F4-F1F3-42FA-A9BB-365B5E4EDBE3}"/>
              </a:ext>
            </a:extLst>
          </p:cNvPr>
          <p:cNvCxnSpPr>
            <a:cxnSpLocks/>
          </p:cNvCxnSpPr>
          <p:nvPr/>
        </p:nvCxnSpPr>
        <p:spPr bwMode="auto">
          <a:xfrm>
            <a:off x="9193878" y="2531045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xmlns="" id="{ACDCDDBF-2F2C-4106-90E5-430E1EE1CB14}"/>
              </a:ext>
            </a:extLst>
          </p:cNvPr>
          <p:cNvCxnSpPr>
            <a:cxnSpLocks/>
          </p:cNvCxnSpPr>
          <p:nvPr/>
        </p:nvCxnSpPr>
        <p:spPr bwMode="auto">
          <a:xfrm>
            <a:off x="8881973" y="2479304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xmlns="" id="{A539F966-2684-4EBC-BE28-63ACA8071268}"/>
              </a:ext>
            </a:extLst>
          </p:cNvPr>
          <p:cNvCxnSpPr>
            <a:cxnSpLocks/>
          </p:cNvCxnSpPr>
          <p:nvPr/>
        </p:nvCxnSpPr>
        <p:spPr bwMode="auto">
          <a:xfrm>
            <a:off x="9229885" y="2121274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xmlns="" id="{1B66AE5A-1E1C-44DC-8174-1EF710FE05DE}"/>
              </a:ext>
            </a:extLst>
          </p:cNvPr>
          <p:cNvCxnSpPr>
            <a:cxnSpLocks/>
          </p:cNvCxnSpPr>
          <p:nvPr/>
        </p:nvCxnSpPr>
        <p:spPr bwMode="auto">
          <a:xfrm>
            <a:off x="8862847" y="201869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xmlns="" id="{CE22F8A3-E553-4AE9-9C0D-9F1BA3CFEC84}"/>
              </a:ext>
            </a:extLst>
          </p:cNvPr>
          <p:cNvCxnSpPr>
            <a:cxnSpLocks/>
          </p:cNvCxnSpPr>
          <p:nvPr/>
        </p:nvCxnSpPr>
        <p:spPr bwMode="auto">
          <a:xfrm>
            <a:off x="9034661" y="2062859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xmlns="" id="{1F340A8D-A536-41BB-A531-0F2121761809}"/>
              </a:ext>
            </a:extLst>
          </p:cNvPr>
          <p:cNvCxnSpPr>
            <a:cxnSpLocks/>
          </p:cNvCxnSpPr>
          <p:nvPr/>
        </p:nvCxnSpPr>
        <p:spPr bwMode="auto">
          <a:xfrm>
            <a:off x="8971473" y="2060579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xmlns="" id="{47A6754E-6433-4566-96A6-5536CCAAD05B}"/>
              </a:ext>
            </a:extLst>
          </p:cNvPr>
          <p:cNvCxnSpPr>
            <a:cxnSpLocks/>
          </p:cNvCxnSpPr>
          <p:nvPr/>
        </p:nvCxnSpPr>
        <p:spPr bwMode="auto">
          <a:xfrm>
            <a:off x="9186084" y="2121274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xmlns="" id="{0B30ED25-E3D9-48FF-B0D9-E52348C29EED}"/>
              </a:ext>
            </a:extLst>
          </p:cNvPr>
          <p:cNvCxnSpPr>
            <a:cxnSpLocks/>
          </p:cNvCxnSpPr>
          <p:nvPr/>
        </p:nvCxnSpPr>
        <p:spPr bwMode="auto">
          <a:xfrm>
            <a:off x="9016471" y="206284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xmlns="" id="{A24D158D-E146-4A3F-B590-A1E8F1245253}"/>
              </a:ext>
            </a:extLst>
          </p:cNvPr>
          <p:cNvCxnSpPr>
            <a:cxnSpLocks/>
          </p:cNvCxnSpPr>
          <p:nvPr/>
        </p:nvCxnSpPr>
        <p:spPr bwMode="auto">
          <a:xfrm>
            <a:off x="9870361" y="258360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xmlns="" id="{4E67BCA4-2B97-4AF6-953A-6E0F12C9F93F}"/>
              </a:ext>
            </a:extLst>
          </p:cNvPr>
          <p:cNvCxnSpPr>
            <a:cxnSpLocks/>
          </p:cNvCxnSpPr>
          <p:nvPr/>
        </p:nvCxnSpPr>
        <p:spPr bwMode="auto">
          <a:xfrm>
            <a:off x="9814298" y="258360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xmlns="" id="{96E04B5E-7770-4DEA-AF5F-FC56B66B1EB5}"/>
              </a:ext>
            </a:extLst>
          </p:cNvPr>
          <p:cNvCxnSpPr>
            <a:cxnSpLocks/>
          </p:cNvCxnSpPr>
          <p:nvPr/>
        </p:nvCxnSpPr>
        <p:spPr bwMode="auto">
          <a:xfrm>
            <a:off x="9112347" y="2121274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xmlns="" id="{DAFB89E8-D68F-49C0-BAF6-F7DAE2072630}"/>
              </a:ext>
            </a:extLst>
          </p:cNvPr>
          <p:cNvCxnSpPr>
            <a:cxnSpLocks/>
          </p:cNvCxnSpPr>
          <p:nvPr/>
        </p:nvCxnSpPr>
        <p:spPr bwMode="auto">
          <a:xfrm>
            <a:off x="9541609" y="218689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xmlns="" id="{1977B7D7-F4BB-4179-A6D6-A85E149BD3AB}"/>
              </a:ext>
            </a:extLst>
          </p:cNvPr>
          <p:cNvCxnSpPr>
            <a:cxnSpLocks/>
          </p:cNvCxnSpPr>
          <p:nvPr/>
        </p:nvCxnSpPr>
        <p:spPr bwMode="auto">
          <a:xfrm>
            <a:off x="9862411" y="258360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xmlns="" id="{A1D13CAF-C597-4795-9E00-0290175743F9}"/>
              </a:ext>
            </a:extLst>
          </p:cNvPr>
          <p:cNvCxnSpPr>
            <a:cxnSpLocks/>
          </p:cNvCxnSpPr>
          <p:nvPr/>
        </p:nvCxnSpPr>
        <p:spPr bwMode="auto">
          <a:xfrm>
            <a:off x="9384373" y="2121274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xmlns="" id="{A5E37F12-3F13-41EC-8E29-DFC10DF0F639}"/>
              </a:ext>
            </a:extLst>
          </p:cNvPr>
          <p:cNvCxnSpPr>
            <a:cxnSpLocks/>
          </p:cNvCxnSpPr>
          <p:nvPr/>
        </p:nvCxnSpPr>
        <p:spPr bwMode="auto">
          <a:xfrm>
            <a:off x="9644571" y="2334873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xmlns="" id="{82BF75F5-2BEE-4AAC-8F4F-C9502C9ABA2A}"/>
              </a:ext>
            </a:extLst>
          </p:cNvPr>
          <p:cNvCxnSpPr>
            <a:cxnSpLocks/>
          </p:cNvCxnSpPr>
          <p:nvPr/>
        </p:nvCxnSpPr>
        <p:spPr bwMode="auto">
          <a:xfrm>
            <a:off x="9307790" y="2121274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xmlns="" id="{9845DE81-B557-413C-83A0-8FB8D8C69322}"/>
              </a:ext>
            </a:extLst>
          </p:cNvPr>
          <p:cNvCxnSpPr>
            <a:cxnSpLocks/>
          </p:cNvCxnSpPr>
          <p:nvPr/>
        </p:nvCxnSpPr>
        <p:spPr bwMode="auto">
          <a:xfrm>
            <a:off x="9429456" y="218689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xmlns="" id="{0C71CF7C-47D9-4219-A672-DAA7CD34B177}"/>
              </a:ext>
            </a:extLst>
          </p:cNvPr>
          <p:cNvCxnSpPr>
            <a:cxnSpLocks/>
          </p:cNvCxnSpPr>
          <p:nvPr/>
        </p:nvCxnSpPr>
        <p:spPr bwMode="auto">
          <a:xfrm>
            <a:off x="9479761" y="258360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xmlns="" id="{FEDF53DC-ECDC-422A-A6D9-EEDBFD306AD7}"/>
              </a:ext>
            </a:extLst>
          </p:cNvPr>
          <p:cNvCxnSpPr>
            <a:cxnSpLocks/>
          </p:cNvCxnSpPr>
          <p:nvPr/>
        </p:nvCxnSpPr>
        <p:spPr bwMode="auto">
          <a:xfrm>
            <a:off x="9610583" y="258360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xmlns="" id="{83694FD9-5AC5-45F8-BAE4-773BB8216BAD}"/>
              </a:ext>
            </a:extLst>
          </p:cNvPr>
          <p:cNvCxnSpPr>
            <a:cxnSpLocks/>
          </p:cNvCxnSpPr>
          <p:nvPr/>
        </p:nvCxnSpPr>
        <p:spPr bwMode="auto">
          <a:xfrm>
            <a:off x="9779869" y="258360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xmlns="" id="{6D83987E-7026-490E-86B8-64DC6A325AA8}"/>
              </a:ext>
            </a:extLst>
          </p:cNvPr>
          <p:cNvCxnSpPr>
            <a:cxnSpLocks/>
          </p:cNvCxnSpPr>
          <p:nvPr/>
        </p:nvCxnSpPr>
        <p:spPr bwMode="auto">
          <a:xfrm>
            <a:off x="9663356" y="258360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xmlns="" id="{64EFA145-074F-4A25-878D-50C990921318}"/>
              </a:ext>
            </a:extLst>
          </p:cNvPr>
          <p:cNvCxnSpPr>
            <a:cxnSpLocks/>
          </p:cNvCxnSpPr>
          <p:nvPr/>
        </p:nvCxnSpPr>
        <p:spPr bwMode="auto">
          <a:xfrm>
            <a:off x="9762586" y="258360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xmlns="" id="{B22D3E1C-51A0-487C-A1CE-FA2DA72EE1D0}"/>
              </a:ext>
            </a:extLst>
          </p:cNvPr>
          <p:cNvCxnSpPr>
            <a:cxnSpLocks/>
          </p:cNvCxnSpPr>
          <p:nvPr/>
        </p:nvCxnSpPr>
        <p:spPr bwMode="auto">
          <a:xfrm>
            <a:off x="10159608" y="258360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xmlns="" id="{030629AD-1970-44AB-8F22-BF95DC1A63A7}"/>
              </a:ext>
            </a:extLst>
          </p:cNvPr>
          <p:cNvCxnSpPr>
            <a:cxnSpLocks/>
          </p:cNvCxnSpPr>
          <p:nvPr/>
        </p:nvCxnSpPr>
        <p:spPr bwMode="auto">
          <a:xfrm>
            <a:off x="10020957" y="258360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xmlns="" id="{DE12D9D8-FA15-4593-BB26-5E06DE9F2277}"/>
              </a:ext>
            </a:extLst>
          </p:cNvPr>
          <p:cNvCxnSpPr>
            <a:cxnSpLocks/>
          </p:cNvCxnSpPr>
          <p:nvPr/>
        </p:nvCxnSpPr>
        <p:spPr bwMode="auto">
          <a:xfrm>
            <a:off x="9991320" y="258360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xmlns="" id="{9260B709-0B59-4B57-9467-92BFB4B5CA59}"/>
              </a:ext>
            </a:extLst>
          </p:cNvPr>
          <p:cNvCxnSpPr>
            <a:cxnSpLocks/>
          </p:cNvCxnSpPr>
          <p:nvPr/>
        </p:nvCxnSpPr>
        <p:spPr bwMode="auto">
          <a:xfrm>
            <a:off x="9413514" y="218689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xmlns="" id="{1FCF2AB3-6BB0-4320-B620-CBDB04C51EF8}"/>
              </a:ext>
            </a:extLst>
          </p:cNvPr>
          <p:cNvCxnSpPr>
            <a:cxnSpLocks/>
          </p:cNvCxnSpPr>
          <p:nvPr/>
        </p:nvCxnSpPr>
        <p:spPr bwMode="auto">
          <a:xfrm>
            <a:off x="9258971" y="2121274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xmlns="" id="{32A874F3-DA17-414D-9B89-9B0120AF99A0}"/>
              </a:ext>
            </a:extLst>
          </p:cNvPr>
          <p:cNvCxnSpPr>
            <a:cxnSpLocks/>
          </p:cNvCxnSpPr>
          <p:nvPr/>
        </p:nvCxnSpPr>
        <p:spPr bwMode="auto">
          <a:xfrm>
            <a:off x="9452032" y="218689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xmlns="" id="{8C6B669F-21FD-4AFE-A698-4C9C30B75B48}"/>
              </a:ext>
            </a:extLst>
          </p:cNvPr>
          <p:cNvCxnSpPr>
            <a:cxnSpLocks/>
          </p:cNvCxnSpPr>
          <p:nvPr/>
        </p:nvCxnSpPr>
        <p:spPr bwMode="auto">
          <a:xfrm>
            <a:off x="10102411" y="258360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xmlns="" id="{A5CFB0F9-A881-4E58-8C82-3F3623859699}"/>
              </a:ext>
            </a:extLst>
          </p:cNvPr>
          <p:cNvCxnSpPr>
            <a:cxnSpLocks/>
          </p:cNvCxnSpPr>
          <p:nvPr/>
        </p:nvCxnSpPr>
        <p:spPr bwMode="auto">
          <a:xfrm>
            <a:off x="10370865" y="304518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xmlns="" id="{0492D580-DD6A-457F-A822-E90D6722DABA}"/>
              </a:ext>
            </a:extLst>
          </p:cNvPr>
          <p:cNvCxnSpPr>
            <a:cxnSpLocks/>
          </p:cNvCxnSpPr>
          <p:nvPr/>
        </p:nvCxnSpPr>
        <p:spPr bwMode="auto">
          <a:xfrm>
            <a:off x="10583484" y="303473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xmlns="" id="{48366A84-4799-4124-AA8F-6DCB6DA0CE28}"/>
              </a:ext>
            </a:extLst>
          </p:cNvPr>
          <p:cNvCxnSpPr>
            <a:cxnSpLocks/>
          </p:cNvCxnSpPr>
          <p:nvPr/>
        </p:nvCxnSpPr>
        <p:spPr bwMode="auto">
          <a:xfrm>
            <a:off x="10560885" y="303473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xmlns="" id="{E8366B25-9E5C-41A4-8DB1-899346DEF2F9}"/>
              </a:ext>
            </a:extLst>
          </p:cNvPr>
          <p:cNvCxnSpPr>
            <a:cxnSpLocks/>
          </p:cNvCxnSpPr>
          <p:nvPr/>
        </p:nvCxnSpPr>
        <p:spPr bwMode="auto">
          <a:xfrm>
            <a:off x="10600968" y="3034714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xmlns="" id="{1E06DF14-254A-4F9C-BCC6-4DF54C1E9977}"/>
              </a:ext>
            </a:extLst>
          </p:cNvPr>
          <p:cNvCxnSpPr>
            <a:cxnSpLocks/>
          </p:cNvCxnSpPr>
          <p:nvPr/>
        </p:nvCxnSpPr>
        <p:spPr bwMode="auto">
          <a:xfrm>
            <a:off x="7070347" y="1766169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xmlns="" id="{DC0B99B3-BC20-4040-92B9-98D6CC40416F}"/>
              </a:ext>
            </a:extLst>
          </p:cNvPr>
          <p:cNvCxnSpPr>
            <a:cxnSpLocks/>
          </p:cNvCxnSpPr>
          <p:nvPr/>
        </p:nvCxnSpPr>
        <p:spPr bwMode="auto">
          <a:xfrm>
            <a:off x="9338112" y="301851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xmlns="" id="{BAE00DAD-AFF9-4062-90DA-03BB497801F4}"/>
              </a:ext>
            </a:extLst>
          </p:cNvPr>
          <p:cNvCxnSpPr>
            <a:cxnSpLocks/>
          </p:cNvCxnSpPr>
          <p:nvPr/>
        </p:nvCxnSpPr>
        <p:spPr bwMode="auto">
          <a:xfrm>
            <a:off x="8424864" y="2331327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xmlns="" id="{CA24017A-9833-4F81-AE5F-DD48658BFD93}"/>
              </a:ext>
            </a:extLst>
          </p:cNvPr>
          <p:cNvCxnSpPr>
            <a:cxnSpLocks/>
          </p:cNvCxnSpPr>
          <p:nvPr/>
        </p:nvCxnSpPr>
        <p:spPr bwMode="auto">
          <a:xfrm>
            <a:off x="9258971" y="3010723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xmlns="" id="{287251F5-D9B2-4B0F-B58C-C53C82FCC40F}"/>
              </a:ext>
            </a:extLst>
          </p:cNvPr>
          <p:cNvCxnSpPr>
            <a:cxnSpLocks/>
          </p:cNvCxnSpPr>
          <p:nvPr/>
        </p:nvCxnSpPr>
        <p:spPr bwMode="auto">
          <a:xfrm>
            <a:off x="6991384" y="176597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xmlns="" id="{D3D2D004-6A86-4362-8302-194BFB969951}"/>
              </a:ext>
            </a:extLst>
          </p:cNvPr>
          <p:cNvCxnSpPr>
            <a:cxnSpLocks/>
          </p:cNvCxnSpPr>
          <p:nvPr/>
        </p:nvCxnSpPr>
        <p:spPr bwMode="auto">
          <a:xfrm>
            <a:off x="7025932" y="176597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xmlns="" id="{A5F34D1D-EC77-4326-9A40-216D38260142}"/>
              </a:ext>
            </a:extLst>
          </p:cNvPr>
          <p:cNvCxnSpPr>
            <a:cxnSpLocks/>
          </p:cNvCxnSpPr>
          <p:nvPr/>
        </p:nvCxnSpPr>
        <p:spPr bwMode="auto">
          <a:xfrm>
            <a:off x="7749095" y="2152879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xmlns="" id="{FA586B0A-29D3-4807-8E6D-E5219FB9ECCC}"/>
              </a:ext>
            </a:extLst>
          </p:cNvPr>
          <p:cNvCxnSpPr>
            <a:cxnSpLocks/>
          </p:cNvCxnSpPr>
          <p:nvPr/>
        </p:nvCxnSpPr>
        <p:spPr bwMode="auto">
          <a:xfrm>
            <a:off x="7138267" y="186284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xmlns="" id="{AE589EDE-53FC-49F6-BB51-219AAA2F43FA}"/>
              </a:ext>
            </a:extLst>
          </p:cNvPr>
          <p:cNvCxnSpPr>
            <a:cxnSpLocks/>
          </p:cNvCxnSpPr>
          <p:nvPr/>
        </p:nvCxnSpPr>
        <p:spPr bwMode="auto">
          <a:xfrm>
            <a:off x="9039257" y="2806065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xmlns="" id="{AA90B94A-240E-40A4-ADE2-9A35C4E4BFDF}"/>
              </a:ext>
            </a:extLst>
          </p:cNvPr>
          <p:cNvCxnSpPr>
            <a:cxnSpLocks/>
          </p:cNvCxnSpPr>
          <p:nvPr/>
        </p:nvCxnSpPr>
        <p:spPr bwMode="auto">
          <a:xfrm>
            <a:off x="9723407" y="3296192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xmlns="" id="{E3A5F039-86FE-4E1D-B535-FF3353042A39}"/>
              </a:ext>
            </a:extLst>
          </p:cNvPr>
          <p:cNvCxnSpPr>
            <a:cxnSpLocks/>
          </p:cNvCxnSpPr>
          <p:nvPr/>
        </p:nvCxnSpPr>
        <p:spPr bwMode="auto">
          <a:xfrm>
            <a:off x="9388330" y="3018238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xmlns="" id="{1B0EB313-6D69-4370-8F48-BBF6DDFD4BE3}"/>
              </a:ext>
            </a:extLst>
          </p:cNvPr>
          <p:cNvCxnSpPr>
            <a:cxnSpLocks/>
          </p:cNvCxnSpPr>
          <p:nvPr/>
        </p:nvCxnSpPr>
        <p:spPr bwMode="auto">
          <a:xfrm>
            <a:off x="9364121" y="3018471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xmlns="" id="{B1269772-346B-4973-94C3-5BAEC3AEA943}"/>
              </a:ext>
            </a:extLst>
          </p:cNvPr>
          <p:cNvCxnSpPr>
            <a:cxnSpLocks/>
          </p:cNvCxnSpPr>
          <p:nvPr/>
        </p:nvCxnSpPr>
        <p:spPr bwMode="auto">
          <a:xfrm>
            <a:off x="9917414" y="3541232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xmlns="" id="{D1AEEF7F-78E7-4029-A01C-FAEFE7DABB3B}"/>
              </a:ext>
            </a:extLst>
          </p:cNvPr>
          <p:cNvCxnSpPr>
            <a:cxnSpLocks/>
          </p:cNvCxnSpPr>
          <p:nvPr/>
        </p:nvCxnSpPr>
        <p:spPr bwMode="auto">
          <a:xfrm>
            <a:off x="9862411" y="3541232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xmlns="" id="{D88422A6-ECF7-4ACF-A763-ED54D3373868}"/>
              </a:ext>
            </a:extLst>
          </p:cNvPr>
          <p:cNvCxnSpPr>
            <a:cxnSpLocks/>
          </p:cNvCxnSpPr>
          <p:nvPr/>
        </p:nvCxnSpPr>
        <p:spPr bwMode="auto">
          <a:xfrm>
            <a:off x="9968765" y="3543775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xmlns="" id="{E199FA28-F191-499C-8A76-41ECBB557C08}"/>
              </a:ext>
            </a:extLst>
          </p:cNvPr>
          <p:cNvCxnSpPr>
            <a:cxnSpLocks/>
          </p:cNvCxnSpPr>
          <p:nvPr/>
        </p:nvCxnSpPr>
        <p:spPr bwMode="auto">
          <a:xfrm>
            <a:off x="9514705" y="3087164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xmlns="" id="{052328DE-2DB8-4ECC-BC72-1B379B1922F3}"/>
              </a:ext>
            </a:extLst>
          </p:cNvPr>
          <p:cNvCxnSpPr>
            <a:cxnSpLocks/>
          </p:cNvCxnSpPr>
          <p:nvPr/>
        </p:nvCxnSpPr>
        <p:spPr bwMode="auto">
          <a:xfrm>
            <a:off x="9750844" y="3298790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xmlns="" id="{A164BA14-AA92-4AE4-B9AD-1F272CB20E34}"/>
              </a:ext>
            </a:extLst>
          </p:cNvPr>
          <p:cNvCxnSpPr>
            <a:cxnSpLocks/>
          </p:cNvCxnSpPr>
          <p:nvPr/>
        </p:nvCxnSpPr>
        <p:spPr bwMode="auto">
          <a:xfrm>
            <a:off x="9799853" y="3413702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xmlns="" id="{F6E0B543-184D-455C-AB02-41921A755557}"/>
              </a:ext>
            </a:extLst>
          </p:cNvPr>
          <p:cNvCxnSpPr>
            <a:cxnSpLocks/>
          </p:cNvCxnSpPr>
          <p:nvPr/>
        </p:nvCxnSpPr>
        <p:spPr bwMode="auto">
          <a:xfrm>
            <a:off x="8654643" y="2687145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xmlns="" id="{FF1909E0-756F-4B31-9237-F75BAC241AE1}"/>
              </a:ext>
            </a:extLst>
          </p:cNvPr>
          <p:cNvCxnSpPr>
            <a:cxnSpLocks/>
          </p:cNvCxnSpPr>
          <p:nvPr/>
        </p:nvCxnSpPr>
        <p:spPr bwMode="auto">
          <a:xfrm>
            <a:off x="9592332" y="226574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xmlns="" id="{666A82B7-49E9-463A-B7B7-51E169528142}"/>
              </a:ext>
            </a:extLst>
          </p:cNvPr>
          <p:cNvCxnSpPr>
            <a:cxnSpLocks/>
          </p:cNvCxnSpPr>
          <p:nvPr/>
        </p:nvCxnSpPr>
        <p:spPr bwMode="auto">
          <a:xfrm>
            <a:off x="10601677" y="3969189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xmlns="" id="{5D3DDDDE-FB25-4637-8E26-73F835F3573F}"/>
              </a:ext>
            </a:extLst>
          </p:cNvPr>
          <p:cNvCxnSpPr>
            <a:cxnSpLocks/>
          </p:cNvCxnSpPr>
          <p:nvPr/>
        </p:nvCxnSpPr>
        <p:spPr bwMode="auto">
          <a:xfrm>
            <a:off x="10575535" y="3968230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xmlns="" id="{B8D17063-BEE1-4FF3-9061-04F22E0DA73A}"/>
              </a:ext>
            </a:extLst>
          </p:cNvPr>
          <p:cNvCxnSpPr>
            <a:cxnSpLocks/>
          </p:cNvCxnSpPr>
          <p:nvPr/>
        </p:nvCxnSpPr>
        <p:spPr bwMode="auto">
          <a:xfrm>
            <a:off x="10132545" y="3965633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xmlns="" id="{C920B689-AD5F-4B75-BA82-5FE5E420ED0D}"/>
              </a:ext>
            </a:extLst>
          </p:cNvPr>
          <p:cNvCxnSpPr>
            <a:cxnSpLocks/>
          </p:cNvCxnSpPr>
          <p:nvPr/>
        </p:nvCxnSpPr>
        <p:spPr bwMode="auto">
          <a:xfrm>
            <a:off x="10222786" y="396828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xmlns="" id="{D135CB2C-5B77-4DBF-83EF-4F70DEDAAB92}"/>
              </a:ext>
            </a:extLst>
          </p:cNvPr>
          <p:cNvCxnSpPr>
            <a:cxnSpLocks/>
          </p:cNvCxnSpPr>
          <p:nvPr/>
        </p:nvCxnSpPr>
        <p:spPr bwMode="auto">
          <a:xfrm>
            <a:off x="9112347" y="2806065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xmlns="" id="{2A4FAEA5-F3D3-42F6-8310-FDBABA33E190}"/>
              </a:ext>
            </a:extLst>
          </p:cNvPr>
          <p:cNvCxnSpPr>
            <a:cxnSpLocks/>
          </p:cNvCxnSpPr>
          <p:nvPr/>
        </p:nvCxnSpPr>
        <p:spPr bwMode="auto">
          <a:xfrm>
            <a:off x="9211581" y="2873038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xmlns="" id="{D0E6B421-7B10-4A6C-8C69-DA80468A6F19}"/>
              </a:ext>
            </a:extLst>
          </p:cNvPr>
          <p:cNvCxnSpPr>
            <a:cxnSpLocks/>
          </p:cNvCxnSpPr>
          <p:nvPr/>
        </p:nvCxnSpPr>
        <p:spPr bwMode="auto">
          <a:xfrm>
            <a:off x="9756870" y="2434432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xmlns="" id="{71EDD4D4-79AE-478F-84D6-14F0EC2B6D47}"/>
              </a:ext>
            </a:extLst>
          </p:cNvPr>
          <p:cNvCxnSpPr>
            <a:cxnSpLocks/>
          </p:cNvCxnSpPr>
          <p:nvPr/>
        </p:nvCxnSpPr>
        <p:spPr bwMode="auto">
          <a:xfrm>
            <a:off x="9788564" y="2434432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xmlns="" id="{B080D8B3-3AE1-4092-BEAD-602941F3A1D2}"/>
              </a:ext>
            </a:extLst>
          </p:cNvPr>
          <p:cNvCxnSpPr>
            <a:cxnSpLocks/>
          </p:cNvCxnSpPr>
          <p:nvPr/>
        </p:nvCxnSpPr>
        <p:spPr bwMode="auto">
          <a:xfrm>
            <a:off x="9811700" y="2434432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xmlns="" id="{5D2EE780-BEA3-4DB7-A318-2EA8181A7BD4}"/>
              </a:ext>
            </a:extLst>
          </p:cNvPr>
          <p:cNvCxnSpPr>
            <a:cxnSpLocks/>
          </p:cNvCxnSpPr>
          <p:nvPr/>
        </p:nvCxnSpPr>
        <p:spPr bwMode="auto">
          <a:xfrm>
            <a:off x="9835728" y="2434432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xmlns="" id="{3D552522-C968-4502-9339-1EF429015C7B}"/>
              </a:ext>
            </a:extLst>
          </p:cNvPr>
          <p:cNvCxnSpPr>
            <a:cxnSpLocks/>
          </p:cNvCxnSpPr>
          <p:nvPr/>
        </p:nvCxnSpPr>
        <p:spPr bwMode="auto">
          <a:xfrm>
            <a:off x="9870361" y="2434432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xmlns="" id="{3DD74314-126D-49B2-85C3-48F862032A88}"/>
              </a:ext>
            </a:extLst>
          </p:cNvPr>
          <p:cNvCxnSpPr>
            <a:cxnSpLocks/>
          </p:cNvCxnSpPr>
          <p:nvPr/>
        </p:nvCxnSpPr>
        <p:spPr bwMode="auto">
          <a:xfrm>
            <a:off x="9963640" y="2434432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xmlns="" id="{7AC23C5B-01DA-4E27-93A5-6674BE3F536F}"/>
              </a:ext>
            </a:extLst>
          </p:cNvPr>
          <p:cNvCxnSpPr>
            <a:cxnSpLocks/>
          </p:cNvCxnSpPr>
          <p:nvPr/>
        </p:nvCxnSpPr>
        <p:spPr bwMode="auto">
          <a:xfrm>
            <a:off x="9984343" y="2434432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xmlns="" id="{99421216-3B4A-44EA-BC32-D9DD5BAC441F}"/>
              </a:ext>
            </a:extLst>
          </p:cNvPr>
          <p:cNvCxnSpPr>
            <a:cxnSpLocks/>
          </p:cNvCxnSpPr>
          <p:nvPr/>
        </p:nvCxnSpPr>
        <p:spPr bwMode="auto">
          <a:xfrm>
            <a:off x="10027748" y="2434432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xmlns="" id="{B97E2E9F-9974-4B7C-83BB-D01641E63ECD}"/>
              </a:ext>
            </a:extLst>
          </p:cNvPr>
          <p:cNvCxnSpPr>
            <a:cxnSpLocks/>
          </p:cNvCxnSpPr>
          <p:nvPr/>
        </p:nvCxnSpPr>
        <p:spPr bwMode="auto">
          <a:xfrm>
            <a:off x="10108492" y="2434432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xmlns="" id="{AD660FEF-BA46-4360-BB03-A7E92C63175D}"/>
              </a:ext>
            </a:extLst>
          </p:cNvPr>
          <p:cNvCxnSpPr>
            <a:cxnSpLocks/>
          </p:cNvCxnSpPr>
          <p:nvPr/>
        </p:nvCxnSpPr>
        <p:spPr bwMode="auto">
          <a:xfrm>
            <a:off x="10220188" y="2434432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xmlns="" id="{5F7338E8-08C2-4EBC-B92E-718EDCBA71A8}"/>
              </a:ext>
            </a:extLst>
          </p:cNvPr>
          <p:cNvCxnSpPr>
            <a:cxnSpLocks/>
          </p:cNvCxnSpPr>
          <p:nvPr/>
        </p:nvCxnSpPr>
        <p:spPr bwMode="auto">
          <a:xfrm>
            <a:off x="10373326" y="2652682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xmlns="" id="{5B6AB0AF-6314-44BD-A9FC-7EB63F5E284B}"/>
              </a:ext>
            </a:extLst>
          </p:cNvPr>
          <p:cNvCxnSpPr>
            <a:cxnSpLocks/>
          </p:cNvCxnSpPr>
          <p:nvPr/>
        </p:nvCxnSpPr>
        <p:spPr bwMode="auto">
          <a:xfrm>
            <a:off x="10405493" y="264972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xmlns="" id="{4CD8E4D9-E34A-4D89-9207-9C7A8483C5C7}"/>
              </a:ext>
            </a:extLst>
          </p:cNvPr>
          <p:cNvCxnSpPr>
            <a:cxnSpLocks/>
          </p:cNvCxnSpPr>
          <p:nvPr/>
        </p:nvCxnSpPr>
        <p:spPr bwMode="auto">
          <a:xfrm>
            <a:off x="10446190" y="264972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xmlns="" id="{A8408FEE-84E6-4A9C-A9E6-F194EFBE52B2}"/>
              </a:ext>
            </a:extLst>
          </p:cNvPr>
          <p:cNvCxnSpPr>
            <a:cxnSpLocks/>
          </p:cNvCxnSpPr>
          <p:nvPr/>
        </p:nvCxnSpPr>
        <p:spPr bwMode="auto">
          <a:xfrm>
            <a:off x="10488959" y="264972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xmlns="" id="{31C9EA19-7F97-40B5-80B9-885AE1218ED8}"/>
              </a:ext>
            </a:extLst>
          </p:cNvPr>
          <p:cNvCxnSpPr>
            <a:cxnSpLocks/>
          </p:cNvCxnSpPr>
          <p:nvPr/>
        </p:nvCxnSpPr>
        <p:spPr bwMode="auto">
          <a:xfrm>
            <a:off x="10558287" y="264972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xmlns="" id="{AB72AD27-F6B0-4A0A-A10F-2E1D5B3FF53F}"/>
              </a:ext>
            </a:extLst>
          </p:cNvPr>
          <p:cNvCxnSpPr>
            <a:cxnSpLocks/>
          </p:cNvCxnSpPr>
          <p:nvPr/>
        </p:nvCxnSpPr>
        <p:spPr bwMode="auto">
          <a:xfrm>
            <a:off x="10600471" y="2649726"/>
            <a:ext cx="0" cy="68926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0" name="Text Box 11">
            <a:extLst>
              <a:ext uri="{FF2B5EF4-FFF2-40B4-BE49-F238E27FC236}">
                <a16:creationId xmlns:a16="http://schemas.microsoft.com/office/drawing/2014/main" xmlns="" id="{DF3BB744-C2D7-4B76-A46E-89A66521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670" y="6376409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Woyach. NEJM. 2018;379:2517.</a:t>
            </a:r>
          </a:p>
        </p:txBody>
      </p:sp>
    </p:spTree>
    <p:extLst>
      <p:ext uri="{BB962C8B-B14F-4D97-AF65-F5344CB8AC3E}">
        <p14:creationId xmlns="" xmlns:p14="http://schemas.microsoft.com/office/powerpoint/2010/main" val="30474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1D168E-5508-4B82-A0DE-2E385995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III </a:t>
            </a:r>
            <a:r>
              <a:rPr lang="en-US" u="sng" dirty="0"/>
              <a:t>ECOG Trial </a:t>
            </a:r>
            <a:r>
              <a:rPr lang="en-US" dirty="0"/>
              <a:t>of Ibrutinib + Rituximab vs FCR in Patients ≤ 70 Yrs of Age With Previously Untreated CLL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898CDB-2D84-4312-95C5-4B6084820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353853"/>
          </a:xfrm>
        </p:spPr>
        <p:txBody>
          <a:bodyPr/>
          <a:lstStyle/>
          <a:p>
            <a:r>
              <a:rPr lang="en-US" sz="2000" dirty="0"/>
              <a:t>Primary analysis of randomized, open-label phase III trial (data cutoff: October 24, 2018)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xmlns="" id="{9A6E8B56-6D3C-4E25-928E-09FAE02BC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744" y="636966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Shanafelt. ASH 2018. Abstr LBA-4. </a:t>
            </a: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Shanafelt. NEJM. 2019;381:432. NCT02048813.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9ED32C7-623B-48D1-A822-7236B64640A2}"/>
              </a:ext>
            </a:extLst>
          </p:cNvPr>
          <p:cNvSpPr txBox="1">
            <a:spLocks/>
          </p:cNvSpPr>
          <p:nvPr/>
        </p:nvSpPr>
        <p:spPr bwMode="auto">
          <a:xfrm>
            <a:off x="604675" y="4598990"/>
            <a:ext cx="10877529" cy="156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endpoint: PFS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Study has 80% power to detect PFS HR for IR vs FCR of 0.67 using stratified log-rank test, with prespecified boundary of 2.87 for first PFS interim analysis corresponding to 1-sided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= .0025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Secondary endpoints: OS, safety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C6A970F-A637-4A2E-99A9-5C15D093D4D6}"/>
              </a:ext>
            </a:extLst>
          </p:cNvPr>
          <p:cNvGrpSpPr/>
          <p:nvPr/>
        </p:nvGrpSpPr>
        <p:grpSpPr>
          <a:xfrm>
            <a:off x="623011" y="1834521"/>
            <a:ext cx="11026237" cy="2796848"/>
            <a:chOff x="200982" y="1835478"/>
            <a:chExt cx="11026237" cy="2796848"/>
          </a:xfrm>
        </p:grpSpPr>
        <p:sp>
          <p:nvSpPr>
            <p:cNvPr id="9" name="Text Box 45">
              <a:extLst>
                <a:ext uri="{FF2B5EF4-FFF2-40B4-BE49-F238E27FC236}">
                  <a16:creationId xmlns:a16="http://schemas.microsoft.com/office/drawing/2014/main" xmlns="" id="{55E2007B-A485-4D41-B126-E4DBD6E7B6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982" y="2701807"/>
              <a:ext cx="2994658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Patients with previously untreated CLL requiring treatment per </a:t>
              </a:r>
              <a:r>
                <a:rPr lang="en-GB" altLang="en-US" sz="1600" b="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iw</a:t>
              </a: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CLL 2008, </a:t>
              </a:r>
              <a:b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≤ 70 yrs of age, ECOG PS 0-2, </a:t>
              </a:r>
              <a:b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CrCl &gt; 40 mL/min, ability to tolerate FCR, no del(17p) by FISH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(N = 529)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Rectangle 46">
              <a:extLst>
                <a:ext uri="{FF2B5EF4-FFF2-40B4-BE49-F238E27FC236}">
                  <a16:creationId xmlns:a16="http://schemas.microsoft.com/office/drawing/2014/main" xmlns="" id="{DD75927D-EB45-4D56-A307-8F092EC73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1099" y="2664153"/>
              <a:ext cx="18261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Ibrutinib maintenance until PD</a:t>
              </a:r>
            </a:p>
          </p:txBody>
        </p:sp>
        <p:sp>
          <p:nvSpPr>
            <p:cNvPr id="12" name="Rectangle 49">
              <a:extLst>
                <a:ext uri="{FF2B5EF4-FFF2-40B4-BE49-F238E27FC236}">
                  <a16:creationId xmlns:a16="http://schemas.microsoft.com/office/drawing/2014/main" xmlns="" id="{DE0EB9CB-E94D-478A-8895-919CAB0AD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312" y="2371726"/>
              <a:ext cx="4855167" cy="10969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Ibrutinib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420 mg PO QD for cycles 1-7 +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Rituximab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50 mg/m</a:t>
              </a:r>
              <a:r>
                <a:rPr kumimoji="0" lang="en-US" alt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IV on Day 1, cycle 2, then 325 mg/mg</a:t>
              </a:r>
              <a:r>
                <a:rPr kumimoji="0" lang="en-US" alt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on Day 2, cycle 2, then 500 mg/m</a:t>
              </a:r>
              <a:r>
                <a:rPr kumimoji="0" lang="en-US" alt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on Day 1, cycles 3-7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(n = 354)</a:t>
              </a:r>
            </a:p>
          </p:txBody>
        </p:sp>
        <p:sp>
          <p:nvSpPr>
            <p:cNvPr id="13" name="Rectangle 50">
              <a:extLst>
                <a:ext uri="{FF2B5EF4-FFF2-40B4-BE49-F238E27FC236}">
                  <a16:creationId xmlns:a16="http://schemas.microsoft.com/office/drawing/2014/main" xmlns="" id="{5443B36B-294D-4411-A81F-A625E44CD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312" y="3535364"/>
              <a:ext cx="4855167" cy="10969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Fludarabine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25 mg/m</a:t>
              </a:r>
              <a:r>
                <a:rPr kumimoji="0" lang="en-US" alt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IV on Days 1-3 for cycles 1-6 +</a:t>
              </a:r>
              <a:b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Cyclophosphamide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250 mg/m</a:t>
              </a:r>
              <a:r>
                <a:rPr kumimoji="0" lang="en-US" alt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IV on Days 1-3 for cycles 1-6 +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Rituximab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50 mg/m</a:t>
              </a:r>
              <a:r>
                <a:rPr kumimoji="0" lang="en-US" alt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IV on Day 1, cycle 1, then 325 mg/mg</a:t>
              </a:r>
              <a:r>
                <a:rPr kumimoji="0" lang="en-US" alt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on Day 2, cycle 1, then 500 mg/m</a:t>
              </a:r>
              <a:r>
                <a:rPr kumimoji="0" lang="en-US" alt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on Day 1, cycles 2-6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(n = 175)</a:t>
              </a:r>
            </a:p>
          </p:txBody>
        </p:sp>
        <p:sp>
          <p:nvSpPr>
            <p:cNvPr id="15" name="Line 52">
              <a:extLst>
                <a:ext uri="{FF2B5EF4-FFF2-40B4-BE49-F238E27FC236}">
                  <a16:creationId xmlns:a16="http://schemas.microsoft.com/office/drawing/2014/main" xmlns="" id="{E361A635-E04B-4E3D-AAAE-80E7A8B2B7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21673" y="2920207"/>
              <a:ext cx="47942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Line 53">
              <a:extLst>
                <a:ext uri="{FF2B5EF4-FFF2-40B4-BE49-F238E27FC236}">
                  <a16:creationId xmlns:a16="http://schemas.microsoft.com/office/drawing/2014/main" xmlns="" id="{2B3BB945-B425-4591-9774-C65B06D84C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7713" y="3733008"/>
              <a:ext cx="622300" cy="35083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Line 54">
              <a:extLst>
                <a:ext uri="{FF2B5EF4-FFF2-40B4-BE49-F238E27FC236}">
                  <a16:creationId xmlns:a16="http://schemas.microsoft.com/office/drawing/2014/main" xmlns="" id="{34F8435E-0B6F-4AC3-B5CD-10B1655521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7713" y="2920207"/>
              <a:ext cx="622300" cy="34766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Line 52">
              <a:extLst>
                <a:ext uri="{FF2B5EF4-FFF2-40B4-BE49-F238E27FC236}">
                  <a16:creationId xmlns:a16="http://schemas.microsoft.com/office/drawing/2014/main" xmlns="" id="{89EB63F0-6BA2-49D4-A157-94DB54B1FFE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359151" y="2611439"/>
              <a:ext cx="47942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Rectangle 46">
              <a:extLst>
                <a:ext uri="{FF2B5EF4-FFF2-40B4-BE49-F238E27FC236}">
                  <a16:creationId xmlns:a16="http://schemas.microsoft.com/office/drawing/2014/main" xmlns="" id="{4AAED82A-873D-42BF-820F-C87283B92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2" y="1835478"/>
              <a:ext cx="43052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Stratified by age (&lt; vs ≥ 60 yrs), ECOG PS (0/1 vs 2), </a:t>
              </a:r>
              <a:br>
                <a: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stage (III-IV vs I-II), del(11q22.3) vs other </a:t>
              </a:r>
            </a:p>
          </p:txBody>
        </p:sp>
      </p:grpSp>
      <p:sp>
        <p:nvSpPr>
          <p:cNvPr id="20" name="Text Box 30">
            <a:extLst>
              <a:ext uri="{FF2B5EF4-FFF2-40B4-BE49-F238E27FC236}">
                <a16:creationId xmlns:a16="http://schemas.microsoft.com/office/drawing/2014/main" xmlns="" id="{014EB62C-7B18-442E-8894-C07BBF36B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340" y="4665426"/>
            <a:ext cx="4897361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28-day cycles</a:t>
            </a:r>
          </a:p>
        </p:txBody>
      </p:sp>
    </p:spTree>
    <p:extLst>
      <p:ext uri="{BB962C8B-B14F-4D97-AF65-F5344CB8AC3E}">
        <p14:creationId xmlns="" xmlns:p14="http://schemas.microsoft.com/office/powerpoint/2010/main" val="6877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1D168E-5508-4B82-A0DE-2E385995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E1912: PFS (Primary Endpoint) and OS in ITT Population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xmlns="" id="{9A6E8B56-6D3C-4E25-928E-09FAE02BC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294" y="6372289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Shanafelt. ASH 2018. Abstr LBA-4. Shanafelt. NEJM. 2019;381:432.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4A1682E-6EDC-4F80-9623-2716A1F4EF03}"/>
              </a:ext>
            </a:extLst>
          </p:cNvPr>
          <p:cNvCxnSpPr/>
          <p:nvPr/>
        </p:nvCxnSpPr>
        <p:spPr bwMode="auto">
          <a:xfrm>
            <a:off x="2219498" y="4879565"/>
            <a:ext cx="3483033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8DDECD6-56D8-46F0-A43D-AA750421104E}"/>
              </a:ext>
            </a:extLst>
          </p:cNvPr>
          <p:cNvCxnSpPr/>
          <p:nvPr/>
        </p:nvCxnSpPr>
        <p:spPr bwMode="auto">
          <a:xfrm flipH="1">
            <a:off x="2161310" y="1970111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33CEAF5-F584-44C9-881B-0F880D771A53}"/>
              </a:ext>
            </a:extLst>
          </p:cNvPr>
          <p:cNvCxnSpPr/>
          <p:nvPr/>
        </p:nvCxnSpPr>
        <p:spPr bwMode="auto">
          <a:xfrm flipH="1">
            <a:off x="2161310" y="2552002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9DF6692-7B90-4F90-9E0E-01FBA3CE71D2}"/>
              </a:ext>
            </a:extLst>
          </p:cNvPr>
          <p:cNvCxnSpPr/>
          <p:nvPr/>
        </p:nvCxnSpPr>
        <p:spPr bwMode="auto">
          <a:xfrm flipH="1">
            <a:off x="2161310" y="3133893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7672BB1-A619-4A64-9A9C-66B69C4CC0D7}"/>
              </a:ext>
            </a:extLst>
          </p:cNvPr>
          <p:cNvCxnSpPr/>
          <p:nvPr/>
        </p:nvCxnSpPr>
        <p:spPr bwMode="auto">
          <a:xfrm flipH="1">
            <a:off x="2161310" y="3715784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CA6601E-17B5-407C-A539-7AB29BDECAE4}"/>
              </a:ext>
            </a:extLst>
          </p:cNvPr>
          <p:cNvCxnSpPr/>
          <p:nvPr/>
        </p:nvCxnSpPr>
        <p:spPr bwMode="auto">
          <a:xfrm flipH="1">
            <a:off x="2161310" y="4297675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06D1A62-B422-4067-82F3-33E9C787C177}"/>
              </a:ext>
            </a:extLst>
          </p:cNvPr>
          <p:cNvCxnSpPr>
            <a:cxnSpLocks/>
          </p:cNvCxnSpPr>
          <p:nvPr/>
        </p:nvCxnSpPr>
        <p:spPr bwMode="auto">
          <a:xfrm flipH="1">
            <a:off x="2161310" y="4879565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16A59EA-90B1-434B-A38D-7365C60BC3E5}"/>
              </a:ext>
            </a:extLst>
          </p:cNvPr>
          <p:cNvCxnSpPr>
            <a:cxnSpLocks/>
          </p:cNvCxnSpPr>
          <p:nvPr/>
        </p:nvCxnSpPr>
        <p:spPr bwMode="auto">
          <a:xfrm>
            <a:off x="2236124" y="4879565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F14B9BC-4D7C-42E1-9FD0-AFE6571D9230}"/>
              </a:ext>
            </a:extLst>
          </p:cNvPr>
          <p:cNvCxnSpPr>
            <a:cxnSpLocks/>
          </p:cNvCxnSpPr>
          <p:nvPr/>
        </p:nvCxnSpPr>
        <p:spPr bwMode="auto">
          <a:xfrm>
            <a:off x="3022370" y="4879565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BFD965FF-36B3-42FC-BF03-E21BEA1DD525}"/>
              </a:ext>
            </a:extLst>
          </p:cNvPr>
          <p:cNvCxnSpPr>
            <a:cxnSpLocks/>
          </p:cNvCxnSpPr>
          <p:nvPr/>
        </p:nvCxnSpPr>
        <p:spPr bwMode="auto">
          <a:xfrm>
            <a:off x="3808616" y="4879565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52EEEB9C-60C3-4521-A4B5-423C97FCB3B7}"/>
              </a:ext>
            </a:extLst>
          </p:cNvPr>
          <p:cNvCxnSpPr>
            <a:cxnSpLocks/>
          </p:cNvCxnSpPr>
          <p:nvPr/>
        </p:nvCxnSpPr>
        <p:spPr bwMode="auto">
          <a:xfrm>
            <a:off x="4594862" y="4879565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EFA8715-0AA7-469C-8AA5-1A5DFEFFBE5E}"/>
              </a:ext>
            </a:extLst>
          </p:cNvPr>
          <p:cNvCxnSpPr>
            <a:cxnSpLocks/>
          </p:cNvCxnSpPr>
          <p:nvPr/>
        </p:nvCxnSpPr>
        <p:spPr bwMode="auto">
          <a:xfrm>
            <a:off x="5381106" y="4879565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E26FC97-059C-4F08-B752-BC1351731875}"/>
              </a:ext>
            </a:extLst>
          </p:cNvPr>
          <p:cNvSpPr txBox="1"/>
          <p:nvPr/>
        </p:nvSpPr>
        <p:spPr bwMode="auto">
          <a:xfrm>
            <a:off x="2236124" y="1534711"/>
            <a:ext cx="3483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PFS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68351D3-DDA2-4121-90D3-BE5452A596F9}"/>
              </a:ext>
            </a:extLst>
          </p:cNvPr>
          <p:cNvSpPr txBox="1"/>
          <p:nvPr/>
        </p:nvSpPr>
        <p:spPr bwMode="auto">
          <a:xfrm>
            <a:off x="2219498" y="5162470"/>
            <a:ext cx="3161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C01AC5F-C355-41D3-AB2A-57A92524C5C8}"/>
              </a:ext>
            </a:extLst>
          </p:cNvPr>
          <p:cNvSpPr txBox="1"/>
          <p:nvPr/>
        </p:nvSpPr>
        <p:spPr bwMode="auto">
          <a:xfrm>
            <a:off x="5132983" y="4895997"/>
            <a:ext cx="440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9BF97FD-5F22-424A-AB0B-B424EC5BA6BF}"/>
              </a:ext>
            </a:extLst>
          </p:cNvPr>
          <p:cNvSpPr txBox="1"/>
          <p:nvPr/>
        </p:nvSpPr>
        <p:spPr bwMode="auto">
          <a:xfrm>
            <a:off x="2015767" y="4895997"/>
            <a:ext cx="440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BD3B482-EE8A-4934-BD59-7E4B8B4C9E8A}"/>
              </a:ext>
            </a:extLst>
          </p:cNvPr>
          <p:cNvSpPr txBox="1"/>
          <p:nvPr/>
        </p:nvSpPr>
        <p:spPr bwMode="auto">
          <a:xfrm>
            <a:off x="2795071" y="4895997"/>
            <a:ext cx="440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EF14A1D-C583-4A1B-BFA5-C716F1C77D14}"/>
              </a:ext>
            </a:extLst>
          </p:cNvPr>
          <p:cNvSpPr txBox="1"/>
          <p:nvPr/>
        </p:nvSpPr>
        <p:spPr bwMode="auto">
          <a:xfrm>
            <a:off x="3574375" y="4895997"/>
            <a:ext cx="440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5E70069-C219-4EEB-B25E-E8FD0C3C3669}"/>
              </a:ext>
            </a:extLst>
          </p:cNvPr>
          <p:cNvSpPr txBox="1"/>
          <p:nvPr/>
        </p:nvSpPr>
        <p:spPr bwMode="auto">
          <a:xfrm>
            <a:off x="4353679" y="4895997"/>
            <a:ext cx="440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6E668B3-C99F-4E0E-998F-33A9F6CC75A3}"/>
              </a:ext>
            </a:extLst>
          </p:cNvPr>
          <p:cNvSpPr txBox="1"/>
          <p:nvPr/>
        </p:nvSpPr>
        <p:spPr bwMode="auto">
          <a:xfrm rot="16200000">
            <a:off x="9699" y="3247360"/>
            <a:ext cx="29279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Probability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93F1C46-3BB4-4728-BFEB-907EE8F80A1D}"/>
              </a:ext>
            </a:extLst>
          </p:cNvPr>
          <p:cNvSpPr txBox="1"/>
          <p:nvPr/>
        </p:nvSpPr>
        <p:spPr bwMode="auto">
          <a:xfrm>
            <a:off x="1562789" y="1777230"/>
            <a:ext cx="630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2ABFFB3-B262-4215-8C19-39051C144BBF}"/>
              </a:ext>
            </a:extLst>
          </p:cNvPr>
          <p:cNvSpPr txBox="1"/>
          <p:nvPr/>
        </p:nvSpPr>
        <p:spPr bwMode="auto">
          <a:xfrm>
            <a:off x="1562789" y="2359101"/>
            <a:ext cx="630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0.8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447C462-4111-47AC-8837-D6DA62AE0EC6}"/>
              </a:ext>
            </a:extLst>
          </p:cNvPr>
          <p:cNvSpPr txBox="1"/>
          <p:nvPr/>
        </p:nvSpPr>
        <p:spPr bwMode="auto">
          <a:xfrm>
            <a:off x="1562789" y="2940972"/>
            <a:ext cx="630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0.6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F405A5D-3B21-4A33-81DD-2FD0ECF7247D}"/>
              </a:ext>
            </a:extLst>
          </p:cNvPr>
          <p:cNvSpPr txBox="1"/>
          <p:nvPr/>
        </p:nvSpPr>
        <p:spPr bwMode="auto">
          <a:xfrm>
            <a:off x="1562789" y="3522843"/>
            <a:ext cx="630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0.4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1CAB495-2059-4827-A6BC-4F87EAD59213}"/>
              </a:ext>
            </a:extLst>
          </p:cNvPr>
          <p:cNvSpPr txBox="1"/>
          <p:nvPr/>
        </p:nvSpPr>
        <p:spPr bwMode="auto">
          <a:xfrm>
            <a:off x="1562789" y="4104714"/>
            <a:ext cx="630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0.2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347BB58-1900-4A37-A448-62B9E3756B80}"/>
              </a:ext>
            </a:extLst>
          </p:cNvPr>
          <p:cNvSpPr txBox="1"/>
          <p:nvPr/>
        </p:nvSpPr>
        <p:spPr bwMode="auto">
          <a:xfrm>
            <a:off x="1562789" y="4686586"/>
            <a:ext cx="630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DC4EA00-4967-4D70-B696-DE9B9592CAE5}"/>
              </a:ext>
            </a:extLst>
          </p:cNvPr>
          <p:cNvSpPr txBox="1"/>
          <p:nvPr/>
        </p:nvSpPr>
        <p:spPr bwMode="auto">
          <a:xfrm>
            <a:off x="2268128" y="3654927"/>
            <a:ext cx="2790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HR: 0.35 (95% CI: 0.22-0.56;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1-sided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&lt; .001)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E1E12B1-F332-40A7-8CEB-5E6905AEA52A}"/>
              </a:ext>
            </a:extLst>
          </p:cNvPr>
          <p:cNvSpPr txBox="1"/>
          <p:nvPr/>
        </p:nvSpPr>
        <p:spPr bwMode="auto">
          <a:xfrm>
            <a:off x="2696288" y="4201016"/>
            <a:ext cx="2790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IR (37 events/354 cases)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FCR (40 events/175 cases)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95BEC366-8441-4BAB-9018-AF6BD1791352}"/>
              </a:ext>
            </a:extLst>
          </p:cNvPr>
          <p:cNvCxnSpPr/>
          <p:nvPr/>
        </p:nvCxnSpPr>
        <p:spPr bwMode="auto">
          <a:xfrm flipH="1">
            <a:off x="2391841" y="4390009"/>
            <a:ext cx="336451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B8E7363A-2786-4BC8-AFFC-01041F8F107A}"/>
              </a:ext>
            </a:extLst>
          </p:cNvPr>
          <p:cNvCxnSpPr/>
          <p:nvPr/>
        </p:nvCxnSpPr>
        <p:spPr bwMode="auto">
          <a:xfrm flipH="1">
            <a:off x="2391841" y="4665313"/>
            <a:ext cx="336451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1462D2C8-AF10-4D51-9470-CA204DD1DF60}"/>
              </a:ext>
            </a:extLst>
          </p:cNvPr>
          <p:cNvSpPr txBox="1"/>
          <p:nvPr/>
        </p:nvSpPr>
        <p:spPr bwMode="auto">
          <a:xfrm>
            <a:off x="579572" y="5411580"/>
            <a:ext cx="2008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Patients at Risk, 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0E92336-D07D-4CCD-A6D3-EEAC511C6D77}"/>
              </a:ext>
            </a:extLst>
          </p:cNvPr>
          <p:cNvSpPr txBox="1"/>
          <p:nvPr/>
        </p:nvSpPr>
        <p:spPr bwMode="auto">
          <a:xfrm>
            <a:off x="1873576" y="5639495"/>
            <a:ext cx="686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354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175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6D54C92-EAFF-4DBC-A2FF-521694008470}"/>
              </a:ext>
            </a:extLst>
          </p:cNvPr>
          <p:cNvSpPr txBox="1"/>
          <p:nvPr/>
        </p:nvSpPr>
        <p:spPr bwMode="auto">
          <a:xfrm>
            <a:off x="2653593" y="5639495"/>
            <a:ext cx="686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339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896554D-21E6-43D7-8955-817D1C7E171F}"/>
              </a:ext>
            </a:extLst>
          </p:cNvPr>
          <p:cNvSpPr txBox="1"/>
          <p:nvPr/>
        </p:nvSpPr>
        <p:spPr bwMode="auto">
          <a:xfrm>
            <a:off x="3433610" y="5639495"/>
            <a:ext cx="686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298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F32E0FFE-C8E4-4314-97B5-346F2CDF47B2}"/>
              </a:ext>
            </a:extLst>
          </p:cNvPr>
          <p:cNvSpPr txBox="1"/>
          <p:nvPr/>
        </p:nvSpPr>
        <p:spPr bwMode="auto">
          <a:xfrm>
            <a:off x="4213627" y="5639495"/>
            <a:ext cx="686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148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CD5EBF4-5A64-40D9-8E82-3292155A120A}"/>
              </a:ext>
            </a:extLst>
          </p:cNvPr>
          <p:cNvSpPr txBox="1"/>
          <p:nvPr/>
        </p:nvSpPr>
        <p:spPr bwMode="auto">
          <a:xfrm>
            <a:off x="4993644" y="5639495"/>
            <a:ext cx="686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62326B05-93ED-42C3-A839-CDF7968052DE}"/>
              </a:ext>
            </a:extLst>
          </p:cNvPr>
          <p:cNvCxnSpPr/>
          <p:nvPr/>
        </p:nvCxnSpPr>
        <p:spPr bwMode="auto">
          <a:xfrm flipH="1">
            <a:off x="1625483" y="5826142"/>
            <a:ext cx="336451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76E1DAD0-6DEE-4C0C-B3B4-9D314170951E}"/>
              </a:ext>
            </a:extLst>
          </p:cNvPr>
          <p:cNvCxnSpPr/>
          <p:nvPr/>
        </p:nvCxnSpPr>
        <p:spPr bwMode="auto">
          <a:xfrm flipH="1">
            <a:off x="1625483" y="6101446"/>
            <a:ext cx="336451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Freeform: Shape 97">
            <a:extLst>
              <a:ext uri="{FF2B5EF4-FFF2-40B4-BE49-F238E27FC236}">
                <a16:creationId xmlns:a16="http://schemas.microsoft.com/office/drawing/2014/main" xmlns="" id="{0ABB0D68-D04D-4BBF-820A-6D6CA9ABB1AA}"/>
              </a:ext>
            </a:extLst>
          </p:cNvPr>
          <p:cNvSpPr/>
          <p:nvPr/>
        </p:nvSpPr>
        <p:spPr bwMode="auto">
          <a:xfrm>
            <a:off x="2243138" y="1998083"/>
            <a:ext cx="3109912" cy="1409700"/>
          </a:xfrm>
          <a:custGeom>
            <a:avLst/>
            <a:gdLst>
              <a:gd name="connsiteX0" fmla="*/ 0 w 3109912"/>
              <a:gd name="connsiteY0" fmla="*/ 0 h 1409700"/>
              <a:gd name="connsiteX1" fmla="*/ 109537 w 3109912"/>
              <a:gd name="connsiteY1" fmla="*/ 0 h 1409700"/>
              <a:gd name="connsiteX2" fmla="*/ 109537 w 3109912"/>
              <a:gd name="connsiteY2" fmla="*/ 61912 h 1409700"/>
              <a:gd name="connsiteX3" fmla="*/ 338137 w 3109912"/>
              <a:gd name="connsiteY3" fmla="*/ 66675 h 1409700"/>
              <a:gd name="connsiteX4" fmla="*/ 338137 w 3109912"/>
              <a:gd name="connsiteY4" fmla="*/ 104775 h 1409700"/>
              <a:gd name="connsiteX5" fmla="*/ 471487 w 3109912"/>
              <a:gd name="connsiteY5" fmla="*/ 109537 h 1409700"/>
              <a:gd name="connsiteX6" fmla="*/ 461962 w 3109912"/>
              <a:gd name="connsiteY6" fmla="*/ 138112 h 1409700"/>
              <a:gd name="connsiteX7" fmla="*/ 766762 w 3109912"/>
              <a:gd name="connsiteY7" fmla="*/ 147637 h 1409700"/>
              <a:gd name="connsiteX8" fmla="*/ 771525 w 3109912"/>
              <a:gd name="connsiteY8" fmla="*/ 233362 h 1409700"/>
              <a:gd name="connsiteX9" fmla="*/ 828675 w 3109912"/>
              <a:gd name="connsiteY9" fmla="*/ 238125 h 1409700"/>
              <a:gd name="connsiteX10" fmla="*/ 828675 w 3109912"/>
              <a:gd name="connsiteY10" fmla="*/ 271462 h 1409700"/>
              <a:gd name="connsiteX11" fmla="*/ 923925 w 3109912"/>
              <a:gd name="connsiteY11" fmla="*/ 276225 h 1409700"/>
              <a:gd name="connsiteX12" fmla="*/ 933450 w 3109912"/>
              <a:gd name="connsiteY12" fmla="*/ 323850 h 1409700"/>
              <a:gd name="connsiteX13" fmla="*/ 1023937 w 3109912"/>
              <a:gd name="connsiteY13" fmla="*/ 323850 h 1409700"/>
              <a:gd name="connsiteX14" fmla="*/ 1023937 w 3109912"/>
              <a:gd name="connsiteY14" fmla="*/ 357187 h 1409700"/>
              <a:gd name="connsiteX15" fmla="*/ 1176337 w 3109912"/>
              <a:gd name="connsiteY15" fmla="*/ 357187 h 1409700"/>
              <a:gd name="connsiteX16" fmla="*/ 1176337 w 3109912"/>
              <a:gd name="connsiteY16" fmla="*/ 390525 h 1409700"/>
              <a:gd name="connsiteX17" fmla="*/ 1319212 w 3109912"/>
              <a:gd name="connsiteY17" fmla="*/ 409575 h 1409700"/>
              <a:gd name="connsiteX18" fmla="*/ 1319212 w 3109912"/>
              <a:gd name="connsiteY18" fmla="*/ 433387 h 1409700"/>
              <a:gd name="connsiteX19" fmla="*/ 1614487 w 3109912"/>
              <a:gd name="connsiteY19" fmla="*/ 442912 h 1409700"/>
              <a:gd name="connsiteX20" fmla="*/ 1624012 w 3109912"/>
              <a:gd name="connsiteY20" fmla="*/ 490537 h 1409700"/>
              <a:gd name="connsiteX21" fmla="*/ 1685925 w 3109912"/>
              <a:gd name="connsiteY21" fmla="*/ 500062 h 1409700"/>
              <a:gd name="connsiteX22" fmla="*/ 1685925 w 3109912"/>
              <a:gd name="connsiteY22" fmla="*/ 571500 h 1409700"/>
              <a:gd name="connsiteX23" fmla="*/ 1947862 w 3109912"/>
              <a:gd name="connsiteY23" fmla="*/ 576262 h 1409700"/>
              <a:gd name="connsiteX24" fmla="*/ 1947862 w 3109912"/>
              <a:gd name="connsiteY24" fmla="*/ 600075 h 1409700"/>
              <a:gd name="connsiteX25" fmla="*/ 1995487 w 3109912"/>
              <a:gd name="connsiteY25" fmla="*/ 600075 h 1409700"/>
              <a:gd name="connsiteX26" fmla="*/ 2014537 w 3109912"/>
              <a:gd name="connsiteY26" fmla="*/ 661987 h 1409700"/>
              <a:gd name="connsiteX27" fmla="*/ 2052637 w 3109912"/>
              <a:gd name="connsiteY27" fmla="*/ 661987 h 1409700"/>
              <a:gd name="connsiteX28" fmla="*/ 2057400 w 3109912"/>
              <a:gd name="connsiteY28" fmla="*/ 723900 h 1409700"/>
              <a:gd name="connsiteX29" fmla="*/ 2176462 w 3109912"/>
              <a:gd name="connsiteY29" fmla="*/ 747712 h 1409700"/>
              <a:gd name="connsiteX30" fmla="*/ 2181225 w 3109912"/>
              <a:gd name="connsiteY30" fmla="*/ 762000 h 1409700"/>
              <a:gd name="connsiteX31" fmla="*/ 2371725 w 3109912"/>
              <a:gd name="connsiteY31" fmla="*/ 766762 h 1409700"/>
              <a:gd name="connsiteX32" fmla="*/ 2371725 w 3109912"/>
              <a:gd name="connsiteY32" fmla="*/ 876300 h 1409700"/>
              <a:gd name="connsiteX33" fmla="*/ 2462212 w 3109912"/>
              <a:gd name="connsiteY33" fmla="*/ 876300 h 1409700"/>
              <a:gd name="connsiteX34" fmla="*/ 2462212 w 3109912"/>
              <a:gd name="connsiteY34" fmla="*/ 928687 h 1409700"/>
              <a:gd name="connsiteX35" fmla="*/ 3038475 w 3109912"/>
              <a:gd name="connsiteY35" fmla="*/ 933450 h 1409700"/>
              <a:gd name="connsiteX36" fmla="*/ 3043237 w 3109912"/>
              <a:gd name="connsiteY36" fmla="*/ 1409700 h 1409700"/>
              <a:gd name="connsiteX37" fmla="*/ 3109912 w 3109912"/>
              <a:gd name="connsiteY37" fmla="*/ 1404937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09912" h="1409700">
                <a:moveTo>
                  <a:pt x="0" y="0"/>
                </a:moveTo>
                <a:lnTo>
                  <a:pt x="109537" y="0"/>
                </a:lnTo>
                <a:lnTo>
                  <a:pt x="109537" y="61912"/>
                </a:lnTo>
                <a:lnTo>
                  <a:pt x="338137" y="66675"/>
                </a:lnTo>
                <a:lnTo>
                  <a:pt x="338137" y="104775"/>
                </a:lnTo>
                <a:lnTo>
                  <a:pt x="471487" y="109537"/>
                </a:lnTo>
                <a:lnTo>
                  <a:pt x="461962" y="138112"/>
                </a:lnTo>
                <a:lnTo>
                  <a:pt x="766762" y="147637"/>
                </a:lnTo>
                <a:lnTo>
                  <a:pt x="771525" y="233362"/>
                </a:lnTo>
                <a:lnTo>
                  <a:pt x="828675" y="238125"/>
                </a:lnTo>
                <a:lnTo>
                  <a:pt x="828675" y="271462"/>
                </a:lnTo>
                <a:lnTo>
                  <a:pt x="923925" y="276225"/>
                </a:lnTo>
                <a:lnTo>
                  <a:pt x="933450" y="323850"/>
                </a:lnTo>
                <a:lnTo>
                  <a:pt x="1023937" y="323850"/>
                </a:lnTo>
                <a:lnTo>
                  <a:pt x="1023937" y="357187"/>
                </a:lnTo>
                <a:lnTo>
                  <a:pt x="1176337" y="357187"/>
                </a:lnTo>
                <a:lnTo>
                  <a:pt x="1176337" y="390525"/>
                </a:lnTo>
                <a:lnTo>
                  <a:pt x="1319212" y="409575"/>
                </a:lnTo>
                <a:lnTo>
                  <a:pt x="1319212" y="433387"/>
                </a:lnTo>
                <a:lnTo>
                  <a:pt x="1614487" y="442912"/>
                </a:lnTo>
                <a:lnTo>
                  <a:pt x="1624012" y="490537"/>
                </a:lnTo>
                <a:lnTo>
                  <a:pt x="1685925" y="500062"/>
                </a:lnTo>
                <a:lnTo>
                  <a:pt x="1685925" y="571500"/>
                </a:lnTo>
                <a:lnTo>
                  <a:pt x="1947862" y="576262"/>
                </a:lnTo>
                <a:lnTo>
                  <a:pt x="1947862" y="600075"/>
                </a:lnTo>
                <a:lnTo>
                  <a:pt x="1995487" y="600075"/>
                </a:lnTo>
                <a:lnTo>
                  <a:pt x="2014537" y="661987"/>
                </a:lnTo>
                <a:lnTo>
                  <a:pt x="2052637" y="661987"/>
                </a:lnTo>
                <a:lnTo>
                  <a:pt x="2057400" y="723900"/>
                </a:lnTo>
                <a:lnTo>
                  <a:pt x="2176462" y="747712"/>
                </a:lnTo>
                <a:lnTo>
                  <a:pt x="2181225" y="762000"/>
                </a:lnTo>
                <a:lnTo>
                  <a:pt x="2371725" y="766762"/>
                </a:lnTo>
                <a:lnTo>
                  <a:pt x="2371725" y="876300"/>
                </a:lnTo>
                <a:lnTo>
                  <a:pt x="2462212" y="876300"/>
                </a:lnTo>
                <a:lnTo>
                  <a:pt x="2462212" y="928687"/>
                </a:lnTo>
                <a:lnTo>
                  <a:pt x="3038475" y="933450"/>
                </a:lnTo>
                <a:cubicBezTo>
                  <a:pt x="3040062" y="1092200"/>
                  <a:pt x="3041650" y="1250950"/>
                  <a:pt x="3043237" y="1409700"/>
                </a:cubicBezTo>
                <a:lnTo>
                  <a:pt x="3109912" y="1404937"/>
                </a:lnTo>
              </a:path>
            </a:pathLst>
          </a:custGeom>
          <a:noFill/>
          <a:ln w="28575">
            <a:solidFill>
              <a:schemeClr val="accent3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xmlns="" id="{34EDF981-B1F8-42C3-9495-BD669AB21605}"/>
              </a:ext>
            </a:extLst>
          </p:cNvPr>
          <p:cNvSpPr/>
          <p:nvPr/>
        </p:nvSpPr>
        <p:spPr bwMode="auto">
          <a:xfrm>
            <a:off x="2247900" y="1969508"/>
            <a:ext cx="3295650" cy="781050"/>
          </a:xfrm>
          <a:custGeom>
            <a:avLst/>
            <a:gdLst>
              <a:gd name="connsiteX0" fmla="*/ 0 w 3295650"/>
              <a:gd name="connsiteY0" fmla="*/ 0 h 781050"/>
              <a:gd name="connsiteX1" fmla="*/ 152400 w 3295650"/>
              <a:gd name="connsiteY1" fmla="*/ 4762 h 781050"/>
              <a:gd name="connsiteX2" fmla="*/ 152400 w 3295650"/>
              <a:gd name="connsiteY2" fmla="*/ 28575 h 781050"/>
              <a:gd name="connsiteX3" fmla="*/ 552450 w 3295650"/>
              <a:gd name="connsiteY3" fmla="*/ 28575 h 781050"/>
              <a:gd name="connsiteX4" fmla="*/ 561975 w 3295650"/>
              <a:gd name="connsiteY4" fmla="*/ 61912 h 781050"/>
              <a:gd name="connsiteX5" fmla="*/ 700088 w 3295650"/>
              <a:gd name="connsiteY5" fmla="*/ 61912 h 781050"/>
              <a:gd name="connsiteX6" fmla="*/ 700088 w 3295650"/>
              <a:gd name="connsiteY6" fmla="*/ 80962 h 781050"/>
              <a:gd name="connsiteX7" fmla="*/ 771525 w 3295650"/>
              <a:gd name="connsiteY7" fmla="*/ 80962 h 781050"/>
              <a:gd name="connsiteX8" fmla="*/ 785813 w 3295650"/>
              <a:gd name="connsiteY8" fmla="*/ 123825 h 781050"/>
              <a:gd name="connsiteX9" fmla="*/ 1081088 w 3295650"/>
              <a:gd name="connsiteY9" fmla="*/ 114300 h 781050"/>
              <a:gd name="connsiteX10" fmla="*/ 1090613 w 3295650"/>
              <a:gd name="connsiteY10" fmla="*/ 147637 h 781050"/>
              <a:gd name="connsiteX11" fmla="*/ 1328738 w 3295650"/>
              <a:gd name="connsiteY11" fmla="*/ 147637 h 781050"/>
              <a:gd name="connsiteX12" fmla="*/ 1347788 w 3295650"/>
              <a:gd name="connsiteY12" fmla="*/ 200025 h 781050"/>
              <a:gd name="connsiteX13" fmla="*/ 1438275 w 3295650"/>
              <a:gd name="connsiteY13" fmla="*/ 200025 h 781050"/>
              <a:gd name="connsiteX14" fmla="*/ 1447800 w 3295650"/>
              <a:gd name="connsiteY14" fmla="*/ 223837 h 781050"/>
              <a:gd name="connsiteX15" fmla="*/ 1590675 w 3295650"/>
              <a:gd name="connsiteY15" fmla="*/ 223837 h 781050"/>
              <a:gd name="connsiteX16" fmla="*/ 1590675 w 3295650"/>
              <a:gd name="connsiteY16" fmla="*/ 242887 h 781050"/>
              <a:gd name="connsiteX17" fmla="*/ 1762125 w 3295650"/>
              <a:gd name="connsiteY17" fmla="*/ 238125 h 781050"/>
              <a:gd name="connsiteX18" fmla="*/ 1762125 w 3295650"/>
              <a:gd name="connsiteY18" fmla="*/ 257175 h 781050"/>
              <a:gd name="connsiteX19" fmla="*/ 1914525 w 3295650"/>
              <a:gd name="connsiteY19" fmla="*/ 261937 h 781050"/>
              <a:gd name="connsiteX20" fmla="*/ 1914525 w 3295650"/>
              <a:gd name="connsiteY20" fmla="*/ 280987 h 781050"/>
              <a:gd name="connsiteX21" fmla="*/ 2071688 w 3295650"/>
              <a:gd name="connsiteY21" fmla="*/ 290512 h 781050"/>
              <a:gd name="connsiteX22" fmla="*/ 2071688 w 3295650"/>
              <a:gd name="connsiteY22" fmla="*/ 304800 h 781050"/>
              <a:gd name="connsiteX23" fmla="*/ 2176463 w 3295650"/>
              <a:gd name="connsiteY23" fmla="*/ 309562 h 781050"/>
              <a:gd name="connsiteX24" fmla="*/ 2176463 w 3295650"/>
              <a:gd name="connsiteY24" fmla="*/ 328612 h 781050"/>
              <a:gd name="connsiteX25" fmla="*/ 2357438 w 3295650"/>
              <a:gd name="connsiteY25" fmla="*/ 333375 h 781050"/>
              <a:gd name="connsiteX26" fmla="*/ 2352675 w 3295650"/>
              <a:gd name="connsiteY26" fmla="*/ 347662 h 781050"/>
              <a:gd name="connsiteX27" fmla="*/ 2767013 w 3295650"/>
              <a:gd name="connsiteY27" fmla="*/ 352425 h 781050"/>
              <a:gd name="connsiteX28" fmla="*/ 2767013 w 3295650"/>
              <a:gd name="connsiteY28" fmla="*/ 385762 h 781050"/>
              <a:gd name="connsiteX29" fmla="*/ 2805113 w 3295650"/>
              <a:gd name="connsiteY29" fmla="*/ 381000 h 781050"/>
              <a:gd name="connsiteX30" fmla="*/ 2805113 w 3295650"/>
              <a:gd name="connsiteY30" fmla="*/ 419100 h 781050"/>
              <a:gd name="connsiteX31" fmla="*/ 3186113 w 3295650"/>
              <a:gd name="connsiteY31" fmla="*/ 414337 h 781050"/>
              <a:gd name="connsiteX32" fmla="*/ 3181350 w 3295650"/>
              <a:gd name="connsiteY32" fmla="*/ 776287 h 781050"/>
              <a:gd name="connsiteX33" fmla="*/ 3295650 w 3295650"/>
              <a:gd name="connsiteY33" fmla="*/ 78105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95650" h="781050">
                <a:moveTo>
                  <a:pt x="0" y="0"/>
                </a:moveTo>
                <a:lnTo>
                  <a:pt x="152400" y="4762"/>
                </a:lnTo>
                <a:lnTo>
                  <a:pt x="152400" y="28575"/>
                </a:lnTo>
                <a:lnTo>
                  <a:pt x="552450" y="28575"/>
                </a:lnTo>
                <a:lnTo>
                  <a:pt x="561975" y="61912"/>
                </a:lnTo>
                <a:lnTo>
                  <a:pt x="700088" y="61912"/>
                </a:lnTo>
                <a:lnTo>
                  <a:pt x="700088" y="80962"/>
                </a:lnTo>
                <a:lnTo>
                  <a:pt x="771525" y="80962"/>
                </a:lnTo>
                <a:lnTo>
                  <a:pt x="785813" y="123825"/>
                </a:lnTo>
                <a:lnTo>
                  <a:pt x="1081088" y="114300"/>
                </a:lnTo>
                <a:lnTo>
                  <a:pt x="1090613" y="147637"/>
                </a:lnTo>
                <a:lnTo>
                  <a:pt x="1328738" y="147637"/>
                </a:lnTo>
                <a:lnTo>
                  <a:pt x="1347788" y="200025"/>
                </a:lnTo>
                <a:lnTo>
                  <a:pt x="1438275" y="200025"/>
                </a:lnTo>
                <a:lnTo>
                  <a:pt x="1447800" y="223837"/>
                </a:lnTo>
                <a:lnTo>
                  <a:pt x="1590675" y="223837"/>
                </a:lnTo>
                <a:lnTo>
                  <a:pt x="1590675" y="242887"/>
                </a:lnTo>
                <a:lnTo>
                  <a:pt x="1762125" y="238125"/>
                </a:lnTo>
                <a:lnTo>
                  <a:pt x="1762125" y="257175"/>
                </a:lnTo>
                <a:lnTo>
                  <a:pt x="1914525" y="261937"/>
                </a:lnTo>
                <a:lnTo>
                  <a:pt x="1914525" y="280987"/>
                </a:lnTo>
                <a:lnTo>
                  <a:pt x="2071688" y="290512"/>
                </a:lnTo>
                <a:lnTo>
                  <a:pt x="2071688" y="304800"/>
                </a:lnTo>
                <a:lnTo>
                  <a:pt x="2176463" y="309562"/>
                </a:lnTo>
                <a:lnTo>
                  <a:pt x="2176463" y="328612"/>
                </a:lnTo>
                <a:lnTo>
                  <a:pt x="2357438" y="333375"/>
                </a:lnTo>
                <a:lnTo>
                  <a:pt x="2352675" y="347662"/>
                </a:lnTo>
                <a:lnTo>
                  <a:pt x="2767013" y="352425"/>
                </a:lnTo>
                <a:lnTo>
                  <a:pt x="2767013" y="385762"/>
                </a:lnTo>
                <a:lnTo>
                  <a:pt x="2805113" y="381000"/>
                </a:lnTo>
                <a:lnTo>
                  <a:pt x="2805113" y="419100"/>
                </a:lnTo>
                <a:lnTo>
                  <a:pt x="3186113" y="414337"/>
                </a:lnTo>
                <a:cubicBezTo>
                  <a:pt x="3184525" y="534987"/>
                  <a:pt x="3182938" y="655637"/>
                  <a:pt x="3181350" y="776287"/>
                </a:cubicBezTo>
                <a:lnTo>
                  <a:pt x="3295650" y="781050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A09911D-6678-44AB-A03C-E35373B0BD29}"/>
              </a:ext>
            </a:extLst>
          </p:cNvPr>
          <p:cNvCxnSpPr/>
          <p:nvPr/>
        </p:nvCxnSpPr>
        <p:spPr bwMode="auto">
          <a:xfrm flipV="1">
            <a:off x="2236124" y="1970111"/>
            <a:ext cx="0" cy="2901141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2F981CDD-B177-5941-B2FA-D46114821364}"/>
              </a:ext>
            </a:extLst>
          </p:cNvPr>
          <p:cNvCxnSpPr/>
          <p:nvPr/>
        </p:nvCxnSpPr>
        <p:spPr bwMode="auto">
          <a:xfrm>
            <a:off x="7721667" y="4879565"/>
            <a:ext cx="3483033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8866ACB2-51DE-2941-938C-3637236CD1F0}"/>
              </a:ext>
            </a:extLst>
          </p:cNvPr>
          <p:cNvCxnSpPr/>
          <p:nvPr/>
        </p:nvCxnSpPr>
        <p:spPr bwMode="auto">
          <a:xfrm flipH="1">
            <a:off x="7663479" y="1970111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0CB36E41-64BA-F84B-886C-96C2E1BD9151}"/>
              </a:ext>
            </a:extLst>
          </p:cNvPr>
          <p:cNvCxnSpPr/>
          <p:nvPr/>
        </p:nvCxnSpPr>
        <p:spPr bwMode="auto">
          <a:xfrm flipH="1">
            <a:off x="7663479" y="2552002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xmlns="" id="{00266571-E3EB-0D4F-AD0C-0406C3CAF3A4}"/>
              </a:ext>
            </a:extLst>
          </p:cNvPr>
          <p:cNvCxnSpPr/>
          <p:nvPr/>
        </p:nvCxnSpPr>
        <p:spPr bwMode="auto">
          <a:xfrm flipH="1">
            <a:off x="7663479" y="3133893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xmlns="" id="{2860EB73-756D-074C-94EC-63E1372710F8}"/>
              </a:ext>
            </a:extLst>
          </p:cNvPr>
          <p:cNvCxnSpPr/>
          <p:nvPr/>
        </p:nvCxnSpPr>
        <p:spPr bwMode="auto">
          <a:xfrm flipH="1">
            <a:off x="7663479" y="3715784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xmlns="" id="{17F5073B-9CDC-0B4C-AE4C-B9C6D84F621C}"/>
              </a:ext>
            </a:extLst>
          </p:cNvPr>
          <p:cNvCxnSpPr/>
          <p:nvPr/>
        </p:nvCxnSpPr>
        <p:spPr bwMode="auto">
          <a:xfrm flipH="1">
            <a:off x="7663479" y="4297675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F32B3364-29AA-0342-AE6B-B524726C5A19}"/>
              </a:ext>
            </a:extLst>
          </p:cNvPr>
          <p:cNvCxnSpPr>
            <a:cxnSpLocks/>
          </p:cNvCxnSpPr>
          <p:nvPr/>
        </p:nvCxnSpPr>
        <p:spPr bwMode="auto">
          <a:xfrm flipH="1">
            <a:off x="7663479" y="4879565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6EA4F59E-9354-6240-AB81-1C584E5A68B5}"/>
              </a:ext>
            </a:extLst>
          </p:cNvPr>
          <p:cNvCxnSpPr>
            <a:cxnSpLocks/>
          </p:cNvCxnSpPr>
          <p:nvPr/>
        </p:nvCxnSpPr>
        <p:spPr bwMode="auto">
          <a:xfrm>
            <a:off x="7738293" y="4879565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xmlns="" id="{88DFC7A1-D692-0E42-BED5-A63640D92C0B}"/>
              </a:ext>
            </a:extLst>
          </p:cNvPr>
          <p:cNvCxnSpPr>
            <a:cxnSpLocks/>
          </p:cNvCxnSpPr>
          <p:nvPr/>
        </p:nvCxnSpPr>
        <p:spPr bwMode="auto">
          <a:xfrm>
            <a:off x="8524539" y="4879565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34B42592-1AD7-7D4F-A6F6-FEC6C6F67812}"/>
              </a:ext>
            </a:extLst>
          </p:cNvPr>
          <p:cNvCxnSpPr>
            <a:cxnSpLocks/>
          </p:cNvCxnSpPr>
          <p:nvPr/>
        </p:nvCxnSpPr>
        <p:spPr bwMode="auto">
          <a:xfrm>
            <a:off x="9310785" y="4879565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xmlns="" id="{5AA7F302-E085-0645-B63B-537DEA22F36E}"/>
              </a:ext>
            </a:extLst>
          </p:cNvPr>
          <p:cNvCxnSpPr>
            <a:cxnSpLocks/>
          </p:cNvCxnSpPr>
          <p:nvPr/>
        </p:nvCxnSpPr>
        <p:spPr bwMode="auto">
          <a:xfrm>
            <a:off x="10097031" y="4879565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xmlns="" id="{5817174E-4579-8941-9EE1-206667E98602}"/>
              </a:ext>
            </a:extLst>
          </p:cNvPr>
          <p:cNvCxnSpPr>
            <a:cxnSpLocks/>
          </p:cNvCxnSpPr>
          <p:nvPr/>
        </p:nvCxnSpPr>
        <p:spPr bwMode="auto">
          <a:xfrm>
            <a:off x="10883275" y="4879565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B7E6EEE3-C883-7B4F-BA75-382E5A5F8AA6}"/>
              </a:ext>
            </a:extLst>
          </p:cNvPr>
          <p:cNvSpPr txBox="1"/>
          <p:nvPr/>
        </p:nvSpPr>
        <p:spPr bwMode="auto">
          <a:xfrm>
            <a:off x="7738293" y="1534711"/>
            <a:ext cx="3483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AE43370D-68DE-7B4B-8003-25F0302FCB3F}"/>
              </a:ext>
            </a:extLst>
          </p:cNvPr>
          <p:cNvSpPr txBox="1"/>
          <p:nvPr/>
        </p:nvSpPr>
        <p:spPr bwMode="auto">
          <a:xfrm>
            <a:off x="7721667" y="5162470"/>
            <a:ext cx="3161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Yrs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84A9A199-D561-074B-9632-285DF23F1249}"/>
              </a:ext>
            </a:extLst>
          </p:cNvPr>
          <p:cNvSpPr txBox="1"/>
          <p:nvPr/>
        </p:nvSpPr>
        <p:spPr bwMode="auto">
          <a:xfrm>
            <a:off x="10635152" y="4895997"/>
            <a:ext cx="440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2C349C63-5262-2142-AA93-9A06BF16FA87}"/>
              </a:ext>
            </a:extLst>
          </p:cNvPr>
          <p:cNvSpPr txBox="1"/>
          <p:nvPr/>
        </p:nvSpPr>
        <p:spPr bwMode="auto">
          <a:xfrm>
            <a:off x="7517936" y="4895997"/>
            <a:ext cx="440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F68CE7D2-6584-564E-B81A-2D62D33D2ECC}"/>
              </a:ext>
            </a:extLst>
          </p:cNvPr>
          <p:cNvSpPr txBox="1"/>
          <p:nvPr/>
        </p:nvSpPr>
        <p:spPr bwMode="auto">
          <a:xfrm>
            <a:off x="8297240" y="4895997"/>
            <a:ext cx="440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7885ECF8-3896-2748-84AB-CF3254AA24C6}"/>
              </a:ext>
            </a:extLst>
          </p:cNvPr>
          <p:cNvSpPr txBox="1"/>
          <p:nvPr/>
        </p:nvSpPr>
        <p:spPr bwMode="auto">
          <a:xfrm>
            <a:off x="9076544" y="4895997"/>
            <a:ext cx="440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F333889C-B918-CF4F-8E06-8EEE878DC8E2}"/>
              </a:ext>
            </a:extLst>
          </p:cNvPr>
          <p:cNvSpPr txBox="1"/>
          <p:nvPr/>
        </p:nvSpPr>
        <p:spPr bwMode="auto">
          <a:xfrm>
            <a:off x="9855848" y="4895997"/>
            <a:ext cx="440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88EC1E44-64DB-7F40-8221-722050DEBD0B}"/>
              </a:ext>
            </a:extLst>
          </p:cNvPr>
          <p:cNvSpPr txBox="1"/>
          <p:nvPr/>
        </p:nvSpPr>
        <p:spPr bwMode="auto">
          <a:xfrm rot="16200000">
            <a:off x="5511868" y="3247360"/>
            <a:ext cx="29279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Probability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16D35787-1BAA-F84C-B235-BFD17F680462}"/>
              </a:ext>
            </a:extLst>
          </p:cNvPr>
          <p:cNvSpPr txBox="1"/>
          <p:nvPr/>
        </p:nvSpPr>
        <p:spPr bwMode="auto">
          <a:xfrm>
            <a:off x="7064958" y="1777230"/>
            <a:ext cx="630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DBAC0879-3230-7D48-809F-5C7A5B258317}"/>
              </a:ext>
            </a:extLst>
          </p:cNvPr>
          <p:cNvSpPr txBox="1"/>
          <p:nvPr/>
        </p:nvSpPr>
        <p:spPr bwMode="auto">
          <a:xfrm>
            <a:off x="7064958" y="2359101"/>
            <a:ext cx="630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0.8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451F30D5-F1CC-9E47-BEC7-7424F107FC93}"/>
              </a:ext>
            </a:extLst>
          </p:cNvPr>
          <p:cNvSpPr txBox="1"/>
          <p:nvPr/>
        </p:nvSpPr>
        <p:spPr bwMode="auto">
          <a:xfrm>
            <a:off x="7064958" y="2940972"/>
            <a:ext cx="630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0.6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36C84C91-1638-644D-905F-FBEB413066E8}"/>
              </a:ext>
            </a:extLst>
          </p:cNvPr>
          <p:cNvSpPr txBox="1"/>
          <p:nvPr/>
        </p:nvSpPr>
        <p:spPr bwMode="auto">
          <a:xfrm>
            <a:off x="7064958" y="3522843"/>
            <a:ext cx="630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0.4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788C301D-263A-5E44-BE31-0AB2C0425EC4}"/>
              </a:ext>
            </a:extLst>
          </p:cNvPr>
          <p:cNvSpPr txBox="1"/>
          <p:nvPr/>
        </p:nvSpPr>
        <p:spPr bwMode="auto">
          <a:xfrm>
            <a:off x="7064958" y="4104714"/>
            <a:ext cx="630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0.2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3ECD065F-45FB-8740-B2C1-245D07E31F94}"/>
              </a:ext>
            </a:extLst>
          </p:cNvPr>
          <p:cNvSpPr txBox="1"/>
          <p:nvPr/>
        </p:nvSpPr>
        <p:spPr bwMode="auto">
          <a:xfrm>
            <a:off x="7064958" y="4686586"/>
            <a:ext cx="630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5E056BC6-7AF1-244A-8FB5-92A816CD2D57}"/>
              </a:ext>
            </a:extLst>
          </p:cNvPr>
          <p:cNvSpPr txBox="1"/>
          <p:nvPr/>
        </p:nvSpPr>
        <p:spPr bwMode="auto">
          <a:xfrm>
            <a:off x="7770297" y="3654927"/>
            <a:ext cx="2790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HR: 0.17 (95% CI: 0.05-0.54;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1-sided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&lt; .001)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29B38581-A2CB-E743-9B04-4561A1668B44}"/>
              </a:ext>
            </a:extLst>
          </p:cNvPr>
          <p:cNvSpPr txBox="1"/>
          <p:nvPr/>
        </p:nvSpPr>
        <p:spPr bwMode="auto">
          <a:xfrm>
            <a:off x="8198457" y="4201016"/>
            <a:ext cx="2790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IR (4 events/354 cases)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FCR (10 events/175 cases)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xmlns="" id="{1D64A27C-C420-3646-BAF8-D0EA66B1CA96}"/>
              </a:ext>
            </a:extLst>
          </p:cNvPr>
          <p:cNvCxnSpPr/>
          <p:nvPr/>
        </p:nvCxnSpPr>
        <p:spPr bwMode="auto">
          <a:xfrm flipH="1">
            <a:off x="7894010" y="4390009"/>
            <a:ext cx="336451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xmlns="" id="{1580F880-1507-A74F-9518-DBF5A8308F76}"/>
              </a:ext>
            </a:extLst>
          </p:cNvPr>
          <p:cNvCxnSpPr/>
          <p:nvPr/>
        </p:nvCxnSpPr>
        <p:spPr bwMode="auto">
          <a:xfrm flipH="1">
            <a:off x="7894010" y="4665313"/>
            <a:ext cx="336451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A9C064FF-56BA-6848-812F-5DC475E857F2}"/>
              </a:ext>
            </a:extLst>
          </p:cNvPr>
          <p:cNvSpPr txBox="1"/>
          <p:nvPr/>
        </p:nvSpPr>
        <p:spPr bwMode="auto">
          <a:xfrm>
            <a:off x="6081741" y="5411580"/>
            <a:ext cx="2008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Patients at Risk, n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B4CE081C-3EF6-3544-BCAE-BF6078E6311D}"/>
              </a:ext>
            </a:extLst>
          </p:cNvPr>
          <p:cNvSpPr txBox="1"/>
          <p:nvPr/>
        </p:nvSpPr>
        <p:spPr bwMode="auto">
          <a:xfrm>
            <a:off x="7375745" y="5639495"/>
            <a:ext cx="686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354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175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D5C9B107-EE67-2441-BC4F-C1BEE7EBC1D0}"/>
              </a:ext>
            </a:extLst>
          </p:cNvPr>
          <p:cNvSpPr txBox="1"/>
          <p:nvPr/>
        </p:nvSpPr>
        <p:spPr bwMode="auto">
          <a:xfrm>
            <a:off x="8155762" y="5639495"/>
            <a:ext cx="686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347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155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1BFAB88E-1B93-BE45-B2E3-9E590DCD65A5}"/>
              </a:ext>
            </a:extLst>
          </p:cNvPr>
          <p:cNvSpPr txBox="1"/>
          <p:nvPr/>
        </p:nvSpPr>
        <p:spPr bwMode="auto">
          <a:xfrm>
            <a:off x="8935779" y="5639495"/>
            <a:ext cx="686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318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130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140F5F0A-092B-0143-9EBE-34BBFCBEE27A}"/>
              </a:ext>
            </a:extLst>
          </p:cNvPr>
          <p:cNvSpPr txBox="1"/>
          <p:nvPr/>
        </p:nvSpPr>
        <p:spPr bwMode="auto">
          <a:xfrm>
            <a:off x="9715796" y="5639495"/>
            <a:ext cx="686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166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58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938218D9-2894-0348-880F-1F35F8AAA035}"/>
              </a:ext>
            </a:extLst>
          </p:cNvPr>
          <p:cNvSpPr txBox="1"/>
          <p:nvPr/>
        </p:nvSpPr>
        <p:spPr bwMode="auto">
          <a:xfrm>
            <a:off x="10495813" y="5639495"/>
            <a:ext cx="686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xmlns="" id="{F60B3436-D3EB-6445-845C-9678AFEDA16A}"/>
              </a:ext>
            </a:extLst>
          </p:cNvPr>
          <p:cNvCxnSpPr/>
          <p:nvPr/>
        </p:nvCxnSpPr>
        <p:spPr bwMode="auto">
          <a:xfrm flipH="1">
            <a:off x="7127652" y="5826142"/>
            <a:ext cx="336451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xmlns="" id="{6D098624-F7CD-4A42-BDAC-9D489A03C064}"/>
              </a:ext>
            </a:extLst>
          </p:cNvPr>
          <p:cNvCxnSpPr/>
          <p:nvPr/>
        </p:nvCxnSpPr>
        <p:spPr bwMode="auto">
          <a:xfrm flipH="1">
            <a:off x="7127652" y="6101446"/>
            <a:ext cx="336451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xmlns="" id="{128681E3-69E7-2D47-8D3E-BECB8D7C1A43}"/>
              </a:ext>
            </a:extLst>
          </p:cNvPr>
          <p:cNvCxnSpPr/>
          <p:nvPr/>
        </p:nvCxnSpPr>
        <p:spPr bwMode="auto">
          <a:xfrm flipV="1">
            <a:off x="7738293" y="1970111"/>
            <a:ext cx="0" cy="2901141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2" name="Freeform: Shape 2">
            <a:extLst>
              <a:ext uri="{FF2B5EF4-FFF2-40B4-BE49-F238E27FC236}">
                <a16:creationId xmlns:a16="http://schemas.microsoft.com/office/drawing/2014/main" xmlns="" id="{3A194B9E-9E5B-5D43-834F-CE6BCF8FEE8E}"/>
              </a:ext>
            </a:extLst>
          </p:cNvPr>
          <p:cNvSpPr/>
          <p:nvPr/>
        </p:nvSpPr>
        <p:spPr bwMode="auto">
          <a:xfrm>
            <a:off x="7749500" y="1969827"/>
            <a:ext cx="3239069" cy="36394"/>
          </a:xfrm>
          <a:custGeom>
            <a:avLst/>
            <a:gdLst>
              <a:gd name="connsiteX0" fmla="*/ 3239069 w 3239069"/>
              <a:gd name="connsiteY0" fmla="*/ 36394 h 36394"/>
              <a:gd name="connsiteX1" fmla="*/ 1619535 w 3239069"/>
              <a:gd name="connsiteY1" fmla="*/ 36394 h 36394"/>
              <a:gd name="connsiteX2" fmla="*/ 1619535 w 3239069"/>
              <a:gd name="connsiteY2" fmla="*/ 22746 h 36394"/>
              <a:gd name="connsiteX3" fmla="*/ 1296538 w 3239069"/>
              <a:gd name="connsiteY3" fmla="*/ 22746 h 36394"/>
              <a:gd name="connsiteX4" fmla="*/ 1296538 w 3239069"/>
              <a:gd name="connsiteY4" fmla="*/ 22746 h 36394"/>
              <a:gd name="connsiteX5" fmla="*/ 850711 w 3239069"/>
              <a:gd name="connsiteY5" fmla="*/ 22746 h 36394"/>
              <a:gd name="connsiteX6" fmla="*/ 850711 w 3239069"/>
              <a:gd name="connsiteY6" fmla="*/ 4549 h 36394"/>
              <a:gd name="connsiteX7" fmla="*/ 145576 w 3239069"/>
              <a:gd name="connsiteY7" fmla="*/ 4549 h 36394"/>
              <a:gd name="connsiteX8" fmla="*/ 145576 w 3239069"/>
              <a:gd name="connsiteY8" fmla="*/ 0 h 36394"/>
              <a:gd name="connsiteX9" fmla="*/ 0 w 3239069"/>
              <a:gd name="connsiteY9" fmla="*/ 0 h 3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9069" h="36394">
                <a:moveTo>
                  <a:pt x="3239069" y="36394"/>
                </a:moveTo>
                <a:lnTo>
                  <a:pt x="1619535" y="36394"/>
                </a:lnTo>
                <a:lnTo>
                  <a:pt x="1619535" y="22746"/>
                </a:lnTo>
                <a:lnTo>
                  <a:pt x="1296538" y="22746"/>
                </a:lnTo>
                <a:lnTo>
                  <a:pt x="1296538" y="22746"/>
                </a:lnTo>
                <a:lnTo>
                  <a:pt x="850711" y="22746"/>
                </a:lnTo>
                <a:lnTo>
                  <a:pt x="850711" y="4549"/>
                </a:lnTo>
                <a:lnTo>
                  <a:pt x="145576" y="4549"/>
                </a:lnTo>
                <a:lnTo>
                  <a:pt x="145576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Freeform: Shape 92">
            <a:extLst>
              <a:ext uri="{FF2B5EF4-FFF2-40B4-BE49-F238E27FC236}">
                <a16:creationId xmlns:a16="http://schemas.microsoft.com/office/drawing/2014/main" xmlns="" id="{BAC71116-B66E-B849-AF19-2E83CBB64CE9}"/>
              </a:ext>
            </a:extLst>
          </p:cNvPr>
          <p:cNvSpPr/>
          <p:nvPr/>
        </p:nvSpPr>
        <p:spPr bwMode="auto">
          <a:xfrm>
            <a:off x="7744951" y="1974376"/>
            <a:ext cx="2988860" cy="250209"/>
          </a:xfrm>
          <a:custGeom>
            <a:avLst/>
            <a:gdLst>
              <a:gd name="connsiteX0" fmla="*/ 2988860 w 2988860"/>
              <a:gd name="connsiteY0" fmla="*/ 250209 h 250209"/>
              <a:gd name="connsiteX1" fmla="*/ 2165445 w 2988860"/>
              <a:gd name="connsiteY1" fmla="*/ 250209 h 250209"/>
              <a:gd name="connsiteX2" fmla="*/ 2165445 w 2988860"/>
              <a:gd name="connsiteY2" fmla="*/ 200167 h 250209"/>
              <a:gd name="connsiteX3" fmla="*/ 2015319 w 2988860"/>
              <a:gd name="connsiteY3" fmla="*/ 200167 h 250209"/>
              <a:gd name="connsiteX4" fmla="*/ 2015319 w 2988860"/>
              <a:gd name="connsiteY4" fmla="*/ 131928 h 250209"/>
              <a:gd name="connsiteX5" fmla="*/ 1442114 w 2988860"/>
              <a:gd name="connsiteY5" fmla="*/ 131928 h 250209"/>
              <a:gd name="connsiteX6" fmla="*/ 1442114 w 2988860"/>
              <a:gd name="connsiteY6" fmla="*/ 113731 h 250209"/>
              <a:gd name="connsiteX7" fmla="*/ 1260143 w 2988860"/>
              <a:gd name="connsiteY7" fmla="*/ 113731 h 250209"/>
              <a:gd name="connsiteX8" fmla="*/ 1260143 w 2988860"/>
              <a:gd name="connsiteY8" fmla="*/ 86436 h 250209"/>
              <a:gd name="connsiteX9" fmla="*/ 1196454 w 2988860"/>
              <a:gd name="connsiteY9" fmla="*/ 86436 h 250209"/>
              <a:gd name="connsiteX10" fmla="*/ 1196454 w 2988860"/>
              <a:gd name="connsiteY10" fmla="*/ 59140 h 250209"/>
              <a:gd name="connsiteX11" fmla="*/ 846161 w 2988860"/>
              <a:gd name="connsiteY11" fmla="*/ 59140 h 250209"/>
              <a:gd name="connsiteX12" fmla="*/ 846161 w 2988860"/>
              <a:gd name="connsiteY12" fmla="*/ 31845 h 250209"/>
              <a:gd name="connsiteX13" fmla="*/ 627797 w 2988860"/>
              <a:gd name="connsiteY13" fmla="*/ 31845 h 250209"/>
              <a:gd name="connsiteX14" fmla="*/ 627797 w 2988860"/>
              <a:gd name="connsiteY14" fmla="*/ 18197 h 250209"/>
              <a:gd name="connsiteX15" fmla="*/ 191069 w 2988860"/>
              <a:gd name="connsiteY15" fmla="*/ 18197 h 250209"/>
              <a:gd name="connsiteX16" fmla="*/ 191069 w 2988860"/>
              <a:gd name="connsiteY16" fmla="*/ 0 h 250209"/>
              <a:gd name="connsiteX17" fmla="*/ 0 w 2988860"/>
              <a:gd name="connsiteY17" fmla="*/ 0 h 25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88860" h="250209">
                <a:moveTo>
                  <a:pt x="2988860" y="250209"/>
                </a:moveTo>
                <a:lnTo>
                  <a:pt x="2165445" y="250209"/>
                </a:lnTo>
                <a:lnTo>
                  <a:pt x="2165445" y="200167"/>
                </a:lnTo>
                <a:lnTo>
                  <a:pt x="2015319" y="200167"/>
                </a:lnTo>
                <a:lnTo>
                  <a:pt x="2015319" y="131928"/>
                </a:lnTo>
                <a:lnTo>
                  <a:pt x="1442114" y="131928"/>
                </a:lnTo>
                <a:lnTo>
                  <a:pt x="1442114" y="113731"/>
                </a:lnTo>
                <a:lnTo>
                  <a:pt x="1260143" y="113731"/>
                </a:lnTo>
                <a:lnTo>
                  <a:pt x="1260143" y="86436"/>
                </a:lnTo>
                <a:lnTo>
                  <a:pt x="1196454" y="86436"/>
                </a:lnTo>
                <a:lnTo>
                  <a:pt x="1196454" y="59140"/>
                </a:lnTo>
                <a:lnTo>
                  <a:pt x="846161" y="59140"/>
                </a:lnTo>
                <a:lnTo>
                  <a:pt x="846161" y="31845"/>
                </a:lnTo>
                <a:lnTo>
                  <a:pt x="627797" y="31845"/>
                </a:lnTo>
                <a:lnTo>
                  <a:pt x="627797" y="18197"/>
                </a:lnTo>
                <a:lnTo>
                  <a:pt x="191069" y="18197"/>
                </a:lnTo>
                <a:lnTo>
                  <a:pt x="191069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19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1D168E-5508-4B82-A0DE-2E385995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E1912: PFS by </a:t>
            </a:r>
            <a:r>
              <a:rPr lang="en-US" i="1" dirty="0"/>
              <a:t>IGHV</a:t>
            </a:r>
            <a:r>
              <a:rPr lang="en-US" dirty="0"/>
              <a:t> Status</a:t>
            </a: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xmlns="" id="{218CA294-9ACD-4BC6-A3A1-49112517A7B4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xmlns="" id="{19941D85-67B2-4E3C-BC02-17B12555F2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FA84FBCA-3114-44FE-9A87-F48642698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8BA913C-9410-4797-B262-6678DCDCD9EE}"/>
              </a:ext>
            </a:extLst>
          </p:cNvPr>
          <p:cNvCxnSpPr/>
          <p:nvPr/>
        </p:nvCxnSpPr>
        <p:spPr bwMode="auto">
          <a:xfrm>
            <a:off x="2219498" y="4879565"/>
            <a:ext cx="3483033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28F3D27-136C-4A8B-87AB-B403427DFE66}"/>
              </a:ext>
            </a:extLst>
          </p:cNvPr>
          <p:cNvCxnSpPr/>
          <p:nvPr/>
        </p:nvCxnSpPr>
        <p:spPr bwMode="auto">
          <a:xfrm flipH="1">
            <a:off x="2161310" y="1970111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2A8DE74-4642-4C1E-818F-1CFD1A5F96DB}"/>
              </a:ext>
            </a:extLst>
          </p:cNvPr>
          <p:cNvCxnSpPr/>
          <p:nvPr/>
        </p:nvCxnSpPr>
        <p:spPr bwMode="auto">
          <a:xfrm flipH="1">
            <a:off x="2161310" y="2552002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E2C6D3B-4373-48A1-B4C4-84B5FE65012E}"/>
              </a:ext>
            </a:extLst>
          </p:cNvPr>
          <p:cNvCxnSpPr/>
          <p:nvPr/>
        </p:nvCxnSpPr>
        <p:spPr bwMode="auto">
          <a:xfrm flipH="1">
            <a:off x="2161310" y="3133893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E70A7FE-B8BF-4B10-8833-75687E14700B}"/>
              </a:ext>
            </a:extLst>
          </p:cNvPr>
          <p:cNvCxnSpPr/>
          <p:nvPr/>
        </p:nvCxnSpPr>
        <p:spPr bwMode="auto">
          <a:xfrm flipH="1">
            <a:off x="2161310" y="3715784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686C2D8-5767-4C2E-861F-22C4CC09E93E}"/>
              </a:ext>
            </a:extLst>
          </p:cNvPr>
          <p:cNvCxnSpPr/>
          <p:nvPr/>
        </p:nvCxnSpPr>
        <p:spPr bwMode="auto">
          <a:xfrm flipH="1">
            <a:off x="2161310" y="4297675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A9D524C-030F-4EFB-828D-5C03479E4372}"/>
              </a:ext>
            </a:extLst>
          </p:cNvPr>
          <p:cNvCxnSpPr>
            <a:cxnSpLocks/>
          </p:cNvCxnSpPr>
          <p:nvPr/>
        </p:nvCxnSpPr>
        <p:spPr bwMode="auto">
          <a:xfrm flipH="1">
            <a:off x="2161310" y="4879565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C3EFC98-5529-4D11-A25F-CE370FA8B8A6}"/>
              </a:ext>
            </a:extLst>
          </p:cNvPr>
          <p:cNvCxnSpPr>
            <a:cxnSpLocks/>
          </p:cNvCxnSpPr>
          <p:nvPr/>
        </p:nvCxnSpPr>
        <p:spPr bwMode="auto">
          <a:xfrm>
            <a:off x="2236124" y="4879565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84A0C74-AE1D-42ED-B2F4-E583E70DCECC}"/>
              </a:ext>
            </a:extLst>
          </p:cNvPr>
          <p:cNvCxnSpPr>
            <a:cxnSpLocks/>
          </p:cNvCxnSpPr>
          <p:nvPr/>
        </p:nvCxnSpPr>
        <p:spPr bwMode="auto">
          <a:xfrm>
            <a:off x="3022370" y="4879565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456C853-0EF2-4922-B19D-2A6F575B129F}"/>
              </a:ext>
            </a:extLst>
          </p:cNvPr>
          <p:cNvCxnSpPr>
            <a:cxnSpLocks/>
          </p:cNvCxnSpPr>
          <p:nvPr/>
        </p:nvCxnSpPr>
        <p:spPr bwMode="auto">
          <a:xfrm>
            <a:off x="3808616" y="4879565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DA3C9B2-1A7C-4405-B886-041637BC8E4A}"/>
              </a:ext>
            </a:extLst>
          </p:cNvPr>
          <p:cNvCxnSpPr>
            <a:cxnSpLocks/>
          </p:cNvCxnSpPr>
          <p:nvPr/>
        </p:nvCxnSpPr>
        <p:spPr bwMode="auto">
          <a:xfrm>
            <a:off x="4594862" y="4879565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5D2ADA6-002B-4DF9-9B8A-EE8501A4259B}"/>
              </a:ext>
            </a:extLst>
          </p:cNvPr>
          <p:cNvCxnSpPr>
            <a:cxnSpLocks/>
          </p:cNvCxnSpPr>
          <p:nvPr/>
        </p:nvCxnSpPr>
        <p:spPr bwMode="auto">
          <a:xfrm>
            <a:off x="5381106" y="4879565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8431CBA-88E8-4F86-9803-B86FD8CAE7A3}"/>
              </a:ext>
            </a:extLst>
          </p:cNvPr>
          <p:cNvSpPr txBox="1"/>
          <p:nvPr/>
        </p:nvSpPr>
        <p:spPr bwMode="auto">
          <a:xfrm>
            <a:off x="2236124" y="1534711"/>
            <a:ext cx="3483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IGHV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Unmutated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52EF4F6-9864-4408-8CED-310016822705}"/>
              </a:ext>
            </a:extLst>
          </p:cNvPr>
          <p:cNvSpPr txBox="1"/>
          <p:nvPr/>
        </p:nvSpPr>
        <p:spPr bwMode="auto">
          <a:xfrm>
            <a:off x="5132983" y="4895997"/>
            <a:ext cx="440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DEDFFAC-BF89-43A5-965D-802AE02017EE}"/>
              </a:ext>
            </a:extLst>
          </p:cNvPr>
          <p:cNvSpPr txBox="1"/>
          <p:nvPr/>
        </p:nvSpPr>
        <p:spPr bwMode="auto">
          <a:xfrm>
            <a:off x="2015767" y="4895997"/>
            <a:ext cx="440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BD3A796-C912-4F1D-9CBA-BE1444832B1B}"/>
              </a:ext>
            </a:extLst>
          </p:cNvPr>
          <p:cNvSpPr txBox="1"/>
          <p:nvPr/>
        </p:nvSpPr>
        <p:spPr bwMode="auto">
          <a:xfrm>
            <a:off x="2795071" y="4895997"/>
            <a:ext cx="440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85D4DB-3C43-4E97-86D2-B329376CC8F3}"/>
              </a:ext>
            </a:extLst>
          </p:cNvPr>
          <p:cNvSpPr txBox="1"/>
          <p:nvPr/>
        </p:nvSpPr>
        <p:spPr bwMode="auto">
          <a:xfrm>
            <a:off x="3574375" y="4895997"/>
            <a:ext cx="440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D255D7B-2C78-4F11-BBB3-5F64C52BFBE5}"/>
              </a:ext>
            </a:extLst>
          </p:cNvPr>
          <p:cNvSpPr txBox="1"/>
          <p:nvPr/>
        </p:nvSpPr>
        <p:spPr bwMode="auto">
          <a:xfrm>
            <a:off x="4353679" y="4895997"/>
            <a:ext cx="440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459A30E-E732-4E51-8B5D-A32F694489DB}"/>
              </a:ext>
            </a:extLst>
          </p:cNvPr>
          <p:cNvSpPr txBox="1"/>
          <p:nvPr/>
        </p:nvSpPr>
        <p:spPr bwMode="auto">
          <a:xfrm rot="16200000">
            <a:off x="9699" y="3247360"/>
            <a:ext cx="29279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Probability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3262E95-2799-46DB-B5B1-44E08232F115}"/>
              </a:ext>
            </a:extLst>
          </p:cNvPr>
          <p:cNvSpPr txBox="1"/>
          <p:nvPr/>
        </p:nvSpPr>
        <p:spPr bwMode="auto">
          <a:xfrm>
            <a:off x="1562789" y="1777230"/>
            <a:ext cx="630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135AEF3-27EA-4492-81BB-F4850A512C45}"/>
              </a:ext>
            </a:extLst>
          </p:cNvPr>
          <p:cNvSpPr txBox="1"/>
          <p:nvPr/>
        </p:nvSpPr>
        <p:spPr bwMode="auto">
          <a:xfrm>
            <a:off x="1562789" y="2359101"/>
            <a:ext cx="630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0.8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F210A20-619E-412B-96F2-C9E5DBF09C15}"/>
              </a:ext>
            </a:extLst>
          </p:cNvPr>
          <p:cNvSpPr txBox="1"/>
          <p:nvPr/>
        </p:nvSpPr>
        <p:spPr bwMode="auto">
          <a:xfrm>
            <a:off x="1562789" y="2940972"/>
            <a:ext cx="630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0.6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1D8E7D4-8A45-45D4-A176-AB35F4FADF59}"/>
              </a:ext>
            </a:extLst>
          </p:cNvPr>
          <p:cNvSpPr txBox="1"/>
          <p:nvPr/>
        </p:nvSpPr>
        <p:spPr bwMode="auto">
          <a:xfrm>
            <a:off x="1562789" y="3522843"/>
            <a:ext cx="630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0.4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46012C0-1CF4-4562-9C7A-DE8F8547DB39}"/>
              </a:ext>
            </a:extLst>
          </p:cNvPr>
          <p:cNvSpPr txBox="1"/>
          <p:nvPr/>
        </p:nvSpPr>
        <p:spPr bwMode="auto">
          <a:xfrm>
            <a:off x="1562789" y="4104714"/>
            <a:ext cx="630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0.2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4DD1BFC-CB24-46D3-B0AA-A413CA80F50F}"/>
              </a:ext>
            </a:extLst>
          </p:cNvPr>
          <p:cNvSpPr txBox="1"/>
          <p:nvPr/>
        </p:nvSpPr>
        <p:spPr bwMode="auto">
          <a:xfrm>
            <a:off x="1562789" y="4686586"/>
            <a:ext cx="630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BB04477-A813-4EA8-BE8A-A40C061C5E1D}"/>
              </a:ext>
            </a:extLst>
          </p:cNvPr>
          <p:cNvSpPr txBox="1"/>
          <p:nvPr/>
        </p:nvSpPr>
        <p:spPr bwMode="auto">
          <a:xfrm>
            <a:off x="2268128" y="3654927"/>
            <a:ext cx="30520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HR: 0.26 (95% CI: 0.14-0.50;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1-sided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&lt; .00001)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668765C-EB05-4502-A502-B3AACD52D07B}"/>
              </a:ext>
            </a:extLst>
          </p:cNvPr>
          <p:cNvSpPr txBox="1"/>
          <p:nvPr/>
        </p:nvSpPr>
        <p:spPr bwMode="auto">
          <a:xfrm>
            <a:off x="2696288" y="4201016"/>
            <a:ext cx="2790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IR (20 events/210 cases)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FCR (21 events/71 cases)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6F63783A-50A7-4F14-84C8-CA359AC615D1}"/>
              </a:ext>
            </a:extLst>
          </p:cNvPr>
          <p:cNvCxnSpPr/>
          <p:nvPr/>
        </p:nvCxnSpPr>
        <p:spPr bwMode="auto">
          <a:xfrm flipH="1">
            <a:off x="2391841" y="4390009"/>
            <a:ext cx="336451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111612EB-C8AC-4B4D-BF36-F4D07A796627}"/>
              </a:ext>
            </a:extLst>
          </p:cNvPr>
          <p:cNvCxnSpPr/>
          <p:nvPr/>
        </p:nvCxnSpPr>
        <p:spPr bwMode="auto">
          <a:xfrm flipH="1">
            <a:off x="2391841" y="4665313"/>
            <a:ext cx="336451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8D0D7F1-270D-4084-B330-13CFAC4AF5C4}"/>
              </a:ext>
            </a:extLst>
          </p:cNvPr>
          <p:cNvSpPr txBox="1"/>
          <p:nvPr/>
        </p:nvSpPr>
        <p:spPr bwMode="auto">
          <a:xfrm>
            <a:off x="1873576" y="5639495"/>
            <a:ext cx="686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210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D856F95-5B0C-4CB5-89AC-4C19939CB77B}"/>
              </a:ext>
            </a:extLst>
          </p:cNvPr>
          <p:cNvSpPr txBox="1"/>
          <p:nvPr/>
        </p:nvSpPr>
        <p:spPr bwMode="auto">
          <a:xfrm>
            <a:off x="2653593" y="5639495"/>
            <a:ext cx="686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203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C037A3F-3191-4249-B90C-E0573FA2C629}"/>
              </a:ext>
            </a:extLst>
          </p:cNvPr>
          <p:cNvSpPr txBox="1"/>
          <p:nvPr/>
        </p:nvSpPr>
        <p:spPr bwMode="auto">
          <a:xfrm>
            <a:off x="3433610" y="5639495"/>
            <a:ext cx="686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177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C8F66AE-DB0C-4883-9053-FEF056FBEC91}"/>
              </a:ext>
            </a:extLst>
          </p:cNvPr>
          <p:cNvSpPr txBox="1"/>
          <p:nvPr/>
        </p:nvSpPr>
        <p:spPr bwMode="auto">
          <a:xfrm>
            <a:off x="4213627" y="5639495"/>
            <a:ext cx="686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90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70D43A0-58C6-407A-9711-EB8B5340AA00}"/>
              </a:ext>
            </a:extLst>
          </p:cNvPr>
          <p:cNvSpPr txBox="1"/>
          <p:nvPr/>
        </p:nvSpPr>
        <p:spPr bwMode="auto">
          <a:xfrm>
            <a:off x="4993644" y="5639495"/>
            <a:ext cx="686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13F246C8-0A15-4A61-AFBA-D8F9D5D2C9E9}"/>
              </a:ext>
            </a:extLst>
          </p:cNvPr>
          <p:cNvCxnSpPr/>
          <p:nvPr/>
        </p:nvCxnSpPr>
        <p:spPr bwMode="auto">
          <a:xfrm flipH="1">
            <a:off x="1625483" y="5826142"/>
            <a:ext cx="336451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AC55E922-D91E-483E-B596-58D8EFA020FA}"/>
              </a:ext>
            </a:extLst>
          </p:cNvPr>
          <p:cNvCxnSpPr/>
          <p:nvPr/>
        </p:nvCxnSpPr>
        <p:spPr bwMode="auto">
          <a:xfrm flipH="1">
            <a:off x="1625483" y="6101446"/>
            <a:ext cx="336451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15520E08-BAA6-465A-8D9E-3D17E3448FE7}"/>
              </a:ext>
            </a:extLst>
          </p:cNvPr>
          <p:cNvCxnSpPr/>
          <p:nvPr/>
        </p:nvCxnSpPr>
        <p:spPr bwMode="auto">
          <a:xfrm>
            <a:off x="7476492" y="4898960"/>
            <a:ext cx="3483033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EE21EC9E-ED09-4A20-A089-1B1594ED04C4}"/>
              </a:ext>
            </a:extLst>
          </p:cNvPr>
          <p:cNvCxnSpPr/>
          <p:nvPr/>
        </p:nvCxnSpPr>
        <p:spPr bwMode="auto">
          <a:xfrm flipH="1">
            <a:off x="7418304" y="1989506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8CA8A3E4-7A3B-4643-887F-D16052864603}"/>
              </a:ext>
            </a:extLst>
          </p:cNvPr>
          <p:cNvCxnSpPr/>
          <p:nvPr/>
        </p:nvCxnSpPr>
        <p:spPr bwMode="auto">
          <a:xfrm flipH="1">
            <a:off x="7418304" y="2571397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14EC0512-A04F-4C1C-8F72-A2CA23FF9EC5}"/>
              </a:ext>
            </a:extLst>
          </p:cNvPr>
          <p:cNvCxnSpPr/>
          <p:nvPr/>
        </p:nvCxnSpPr>
        <p:spPr bwMode="auto">
          <a:xfrm flipH="1">
            <a:off x="7418304" y="3153288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503BAFF4-BCD8-4C61-A6C3-E3A14C9DED95}"/>
              </a:ext>
            </a:extLst>
          </p:cNvPr>
          <p:cNvCxnSpPr/>
          <p:nvPr/>
        </p:nvCxnSpPr>
        <p:spPr bwMode="auto">
          <a:xfrm flipH="1">
            <a:off x="7418304" y="3735179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70EF4D8E-C699-4794-BEFC-6EE55ACD9D39}"/>
              </a:ext>
            </a:extLst>
          </p:cNvPr>
          <p:cNvCxnSpPr/>
          <p:nvPr/>
        </p:nvCxnSpPr>
        <p:spPr bwMode="auto">
          <a:xfrm flipH="1">
            <a:off x="7418304" y="4317070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5F864139-82DB-48B2-BE39-BB8EF3B8BC67}"/>
              </a:ext>
            </a:extLst>
          </p:cNvPr>
          <p:cNvCxnSpPr>
            <a:cxnSpLocks/>
          </p:cNvCxnSpPr>
          <p:nvPr/>
        </p:nvCxnSpPr>
        <p:spPr bwMode="auto">
          <a:xfrm flipH="1">
            <a:off x="7418304" y="4898960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1EDE144A-EE22-48E3-99E8-FCA885CD2A0C}"/>
              </a:ext>
            </a:extLst>
          </p:cNvPr>
          <p:cNvCxnSpPr>
            <a:cxnSpLocks/>
          </p:cNvCxnSpPr>
          <p:nvPr/>
        </p:nvCxnSpPr>
        <p:spPr bwMode="auto">
          <a:xfrm>
            <a:off x="7493118" y="4898960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97B563FB-BC58-4E34-A71B-F1790AFA0F3D}"/>
              </a:ext>
            </a:extLst>
          </p:cNvPr>
          <p:cNvCxnSpPr>
            <a:cxnSpLocks/>
          </p:cNvCxnSpPr>
          <p:nvPr/>
        </p:nvCxnSpPr>
        <p:spPr bwMode="auto">
          <a:xfrm>
            <a:off x="8279364" y="4898960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1359960C-BB07-48BD-8ED5-80DD5B2E885B}"/>
              </a:ext>
            </a:extLst>
          </p:cNvPr>
          <p:cNvCxnSpPr>
            <a:cxnSpLocks/>
          </p:cNvCxnSpPr>
          <p:nvPr/>
        </p:nvCxnSpPr>
        <p:spPr bwMode="auto">
          <a:xfrm>
            <a:off x="9065610" y="4898960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ECACA4A2-AD8A-4A13-B845-1B4CDD1F2E83}"/>
              </a:ext>
            </a:extLst>
          </p:cNvPr>
          <p:cNvCxnSpPr>
            <a:cxnSpLocks/>
          </p:cNvCxnSpPr>
          <p:nvPr/>
        </p:nvCxnSpPr>
        <p:spPr bwMode="auto">
          <a:xfrm>
            <a:off x="9851856" y="4898960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4E417377-C6C1-451B-B59B-8F9289B27DE7}"/>
              </a:ext>
            </a:extLst>
          </p:cNvPr>
          <p:cNvCxnSpPr>
            <a:cxnSpLocks/>
          </p:cNvCxnSpPr>
          <p:nvPr/>
        </p:nvCxnSpPr>
        <p:spPr bwMode="auto">
          <a:xfrm>
            <a:off x="10638100" y="4898960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495FB3D-25D0-46B4-B348-05631799536D}"/>
              </a:ext>
            </a:extLst>
          </p:cNvPr>
          <p:cNvSpPr txBox="1"/>
          <p:nvPr/>
        </p:nvSpPr>
        <p:spPr bwMode="auto">
          <a:xfrm>
            <a:off x="7493118" y="1554106"/>
            <a:ext cx="3483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IGHV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Mutated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018800F4-23F7-4A9F-8338-D1EC4BE79826}"/>
              </a:ext>
            </a:extLst>
          </p:cNvPr>
          <p:cNvSpPr txBox="1"/>
          <p:nvPr/>
        </p:nvSpPr>
        <p:spPr bwMode="auto">
          <a:xfrm>
            <a:off x="10389977" y="4915392"/>
            <a:ext cx="440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EA2CB88D-E959-4B74-A020-96765E8B281D}"/>
              </a:ext>
            </a:extLst>
          </p:cNvPr>
          <p:cNvSpPr txBox="1"/>
          <p:nvPr/>
        </p:nvSpPr>
        <p:spPr bwMode="auto">
          <a:xfrm>
            <a:off x="7272761" y="4915392"/>
            <a:ext cx="440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ABE1FC2-7DB8-47DB-A50B-24E84C71AFA2}"/>
              </a:ext>
            </a:extLst>
          </p:cNvPr>
          <p:cNvSpPr txBox="1"/>
          <p:nvPr/>
        </p:nvSpPr>
        <p:spPr bwMode="auto">
          <a:xfrm>
            <a:off x="8052065" y="4915392"/>
            <a:ext cx="440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C5AA4A73-3ACF-4829-8213-27C8FE520BAA}"/>
              </a:ext>
            </a:extLst>
          </p:cNvPr>
          <p:cNvSpPr txBox="1"/>
          <p:nvPr/>
        </p:nvSpPr>
        <p:spPr bwMode="auto">
          <a:xfrm>
            <a:off x="8831369" y="4915392"/>
            <a:ext cx="440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EDD580C-8D7E-4B62-B1E4-E05B34B94EE7}"/>
              </a:ext>
            </a:extLst>
          </p:cNvPr>
          <p:cNvSpPr txBox="1"/>
          <p:nvPr/>
        </p:nvSpPr>
        <p:spPr bwMode="auto">
          <a:xfrm>
            <a:off x="9610673" y="4915392"/>
            <a:ext cx="440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57AF9B7-4288-4F8B-8A05-ACDC4C398BF1}"/>
              </a:ext>
            </a:extLst>
          </p:cNvPr>
          <p:cNvSpPr txBox="1"/>
          <p:nvPr/>
        </p:nvSpPr>
        <p:spPr bwMode="auto">
          <a:xfrm rot="16200000">
            <a:off x="5266693" y="3266755"/>
            <a:ext cx="29279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Probability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BF0C3C5-CFDD-44EC-AFA8-F90D8A6DB7B0}"/>
              </a:ext>
            </a:extLst>
          </p:cNvPr>
          <p:cNvSpPr txBox="1"/>
          <p:nvPr/>
        </p:nvSpPr>
        <p:spPr bwMode="auto">
          <a:xfrm>
            <a:off x="6819783" y="1796625"/>
            <a:ext cx="630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4DD6E4A-9070-4599-AF79-91EC2E832AA5}"/>
              </a:ext>
            </a:extLst>
          </p:cNvPr>
          <p:cNvSpPr txBox="1"/>
          <p:nvPr/>
        </p:nvSpPr>
        <p:spPr bwMode="auto">
          <a:xfrm>
            <a:off x="6819783" y="2378496"/>
            <a:ext cx="630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0.8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4F89637-9C56-4C5F-A872-BC5FAE8F75D8}"/>
              </a:ext>
            </a:extLst>
          </p:cNvPr>
          <p:cNvSpPr txBox="1"/>
          <p:nvPr/>
        </p:nvSpPr>
        <p:spPr bwMode="auto">
          <a:xfrm>
            <a:off x="6819783" y="2960367"/>
            <a:ext cx="630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0.6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C54A599-65C8-4F84-BEBC-2C8A082F8C8A}"/>
              </a:ext>
            </a:extLst>
          </p:cNvPr>
          <p:cNvSpPr txBox="1"/>
          <p:nvPr/>
        </p:nvSpPr>
        <p:spPr bwMode="auto">
          <a:xfrm>
            <a:off x="6819783" y="3542238"/>
            <a:ext cx="630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0.4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3E5AE53F-8137-4445-BCE2-B9D0B98F866E}"/>
              </a:ext>
            </a:extLst>
          </p:cNvPr>
          <p:cNvSpPr txBox="1"/>
          <p:nvPr/>
        </p:nvSpPr>
        <p:spPr bwMode="auto">
          <a:xfrm>
            <a:off x="6819783" y="4124109"/>
            <a:ext cx="630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0.2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01222AE7-D857-4252-9B65-FE221E944BD0}"/>
              </a:ext>
            </a:extLst>
          </p:cNvPr>
          <p:cNvSpPr txBox="1"/>
          <p:nvPr/>
        </p:nvSpPr>
        <p:spPr bwMode="auto">
          <a:xfrm>
            <a:off x="6819783" y="4705981"/>
            <a:ext cx="630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0D1C3E9-D5AC-4340-8926-B5853AB63267}"/>
              </a:ext>
            </a:extLst>
          </p:cNvPr>
          <p:cNvSpPr txBox="1"/>
          <p:nvPr/>
        </p:nvSpPr>
        <p:spPr bwMode="auto">
          <a:xfrm>
            <a:off x="7525122" y="3674322"/>
            <a:ext cx="31333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HR: 0.44 (95% CI: 0.14-1.36;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1-sided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= .07)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84814A93-6678-4CA2-83FB-2588F578A334}"/>
              </a:ext>
            </a:extLst>
          </p:cNvPr>
          <p:cNvSpPr txBox="1"/>
          <p:nvPr/>
        </p:nvSpPr>
        <p:spPr bwMode="auto">
          <a:xfrm>
            <a:off x="7953282" y="4220367"/>
            <a:ext cx="2790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IR (8 events/70 cases)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FCR (6 events/44 cases)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850DF88D-34BD-4AAB-9A7B-70E0FC4244B8}"/>
              </a:ext>
            </a:extLst>
          </p:cNvPr>
          <p:cNvCxnSpPr/>
          <p:nvPr/>
        </p:nvCxnSpPr>
        <p:spPr bwMode="auto">
          <a:xfrm flipH="1">
            <a:off x="7648835" y="4409404"/>
            <a:ext cx="336451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89AD6F56-0301-49AF-8A75-EFDD9B216C13}"/>
              </a:ext>
            </a:extLst>
          </p:cNvPr>
          <p:cNvCxnSpPr/>
          <p:nvPr/>
        </p:nvCxnSpPr>
        <p:spPr bwMode="auto">
          <a:xfrm flipH="1">
            <a:off x="7648835" y="4684708"/>
            <a:ext cx="336451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5F33289A-1B36-40DB-8508-ABAADDFF5E9D}"/>
              </a:ext>
            </a:extLst>
          </p:cNvPr>
          <p:cNvSpPr txBox="1"/>
          <p:nvPr/>
        </p:nvSpPr>
        <p:spPr bwMode="auto">
          <a:xfrm>
            <a:off x="7130570" y="5658890"/>
            <a:ext cx="686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70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56800700-32F1-453E-88C6-9CF9A843B44D}"/>
              </a:ext>
            </a:extLst>
          </p:cNvPr>
          <p:cNvSpPr txBox="1"/>
          <p:nvPr/>
        </p:nvSpPr>
        <p:spPr bwMode="auto">
          <a:xfrm>
            <a:off x="7910587" y="5658890"/>
            <a:ext cx="686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67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B44B3261-FC5B-4669-AE8B-4E92892CC24C}"/>
              </a:ext>
            </a:extLst>
          </p:cNvPr>
          <p:cNvSpPr txBox="1"/>
          <p:nvPr/>
        </p:nvSpPr>
        <p:spPr bwMode="auto">
          <a:xfrm>
            <a:off x="8690604" y="5658890"/>
            <a:ext cx="686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59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86A45FE8-8568-4A44-A0F0-7069AE8104B1}"/>
              </a:ext>
            </a:extLst>
          </p:cNvPr>
          <p:cNvSpPr txBox="1"/>
          <p:nvPr/>
        </p:nvSpPr>
        <p:spPr bwMode="auto">
          <a:xfrm>
            <a:off x="9470621" y="5658890"/>
            <a:ext cx="686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25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1159CB29-017B-4546-88CC-F02D09F805C9}"/>
              </a:ext>
            </a:extLst>
          </p:cNvPr>
          <p:cNvSpPr txBox="1"/>
          <p:nvPr/>
        </p:nvSpPr>
        <p:spPr bwMode="auto">
          <a:xfrm>
            <a:off x="10250638" y="5658890"/>
            <a:ext cx="686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C354BAE2-D942-4CE8-9F94-4012489708BA}"/>
              </a:ext>
            </a:extLst>
          </p:cNvPr>
          <p:cNvCxnSpPr/>
          <p:nvPr/>
        </p:nvCxnSpPr>
        <p:spPr bwMode="auto">
          <a:xfrm flipH="1">
            <a:off x="6882477" y="5845537"/>
            <a:ext cx="336451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9614BF04-E07D-40C6-AA7D-3047AD2ED378}"/>
              </a:ext>
            </a:extLst>
          </p:cNvPr>
          <p:cNvCxnSpPr/>
          <p:nvPr/>
        </p:nvCxnSpPr>
        <p:spPr bwMode="auto">
          <a:xfrm flipH="1">
            <a:off x="6882477" y="6120841"/>
            <a:ext cx="336451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7B2C4267-69E0-49AD-89F8-8E4177D7C9B2}"/>
              </a:ext>
            </a:extLst>
          </p:cNvPr>
          <p:cNvCxnSpPr/>
          <p:nvPr/>
        </p:nvCxnSpPr>
        <p:spPr bwMode="auto">
          <a:xfrm flipV="1">
            <a:off x="2236124" y="1970111"/>
            <a:ext cx="0" cy="2901141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4FA80301-27A0-4183-929E-F0198FD4FBF9}"/>
              </a:ext>
            </a:extLst>
          </p:cNvPr>
          <p:cNvCxnSpPr/>
          <p:nvPr/>
        </p:nvCxnSpPr>
        <p:spPr bwMode="auto">
          <a:xfrm flipV="1">
            <a:off x="7493118" y="1989506"/>
            <a:ext cx="0" cy="2901141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Freeform: Shape 89">
            <a:extLst>
              <a:ext uri="{FF2B5EF4-FFF2-40B4-BE49-F238E27FC236}">
                <a16:creationId xmlns:a16="http://schemas.microsoft.com/office/drawing/2014/main" xmlns="" id="{5B8A8FA5-077C-439F-864F-EB4BAE1FC761}"/>
              </a:ext>
            </a:extLst>
          </p:cNvPr>
          <p:cNvSpPr/>
          <p:nvPr/>
        </p:nvSpPr>
        <p:spPr bwMode="auto">
          <a:xfrm>
            <a:off x="2238375" y="1985963"/>
            <a:ext cx="3143250" cy="1223962"/>
          </a:xfrm>
          <a:custGeom>
            <a:avLst/>
            <a:gdLst>
              <a:gd name="connsiteX0" fmla="*/ 0 w 3143250"/>
              <a:gd name="connsiteY0" fmla="*/ 0 h 1223962"/>
              <a:gd name="connsiteX1" fmla="*/ 128588 w 3143250"/>
              <a:gd name="connsiteY1" fmla="*/ 0 h 1223962"/>
              <a:gd name="connsiteX2" fmla="*/ 128588 w 3143250"/>
              <a:gd name="connsiteY2" fmla="*/ 90487 h 1223962"/>
              <a:gd name="connsiteX3" fmla="*/ 523875 w 3143250"/>
              <a:gd name="connsiteY3" fmla="*/ 90487 h 1223962"/>
              <a:gd name="connsiteX4" fmla="*/ 523875 w 3143250"/>
              <a:gd name="connsiteY4" fmla="*/ 123825 h 1223962"/>
              <a:gd name="connsiteX5" fmla="*/ 847725 w 3143250"/>
              <a:gd name="connsiteY5" fmla="*/ 123825 h 1223962"/>
              <a:gd name="connsiteX6" fmla="*/ 847725 w 3143250"/>
              <a:gd name="connsiteY6" fmla="*/ 266700 h 1223962"/>
              <a:gd name="connsiteX7" fmla="*/ 881063 w 3143250"/>
              <a:gd name="connsiteY7" fmla="*/ 266700 h 1223962"/>
              <a:gd name="connsiteX8" fmla="*/ 881063 w 3143250"/>
              <a:gd name="connsiteY8" fmla="*/ 304800 h 1223962"/>
              <a:gd name="connsiteX9" fmla="*/ 962025 w 3143250"/>
              <a:gd name="connsiteY9" fmla="*/ 304800 h 1223962"/>
              <a:gd name="connsiteX10" fmla="*/ 962025 w 3143250"/>
              <a:gd name="connsiteY10" fmla="*/ 347662 h 1223962"/>
              <a:gd name="connsiteX11" fmla="*/ 1157288 w 3143250"/>
              <a:gd name="connsiteY11" fmla="*/ 347662 h 1223962"/>
              <a:gd name="connsiteX12" fmla="*/ 1157288 w 3143250"/>
              <a:gd name="connsiteY12" fmla="*/ 447675 h 1223962"/>
              <a:gd name="connsiteX13" fmla="*/ 1271588 w 3143250"/>
              <a:gd name="connsiteY13" fmla="*/ 447675 h 1223962"/>
              <a:gd name="connsiteX14" fmla="*/ 1271588 w 3143250"/>
              <a:gd name="connsiteY14" fmla="*/ 576262 h 1223962"/>
              <a:gd name="connsiteX15" fmla="*/ 1604963 w 3143250"/>
              <a:gd name="connsiteY15" fmla="*/ 576262 h 1223962"/>
              <a:gd name="connsiteX16" fmla="*/ 1604963 w 3143250"/>
              <a:gd name="connsiteY16" fmla="*/ 628650 h 1223962"/>
              <a:gd name="connsiteX17" fmla="*/ 1671638 w 3143250"/>
              <a:gd name="connsiteY17" fmla="*/ 628650 h 1223962"/>
              <a:gd name="connsiteX18" fmla="*/ 1671638 w 3143250"/>
              <a:gd name="connsiteY18" fmla="*/ 738187 h 1223962"/>
              <a:gd name="connsiteX19" fmla="*/ 1985963 w 3143250"/>
              <a:gd name="connsiteY19" fmla="*/ 738187 h 1223962"/>
              <a:gd name="connsiteX20" fmla="*/ 1985963 w 3143250"/>
              <a:gd name="connsiteY20" fmla="*/ 819150 h 1223962"/>
              <a:gd name="connsiteX21" fmla="*/ 2033588 w 3143250"/>
              <a:gd name="connsiteY21" fmla="*/ 819150 h 1223962"/>
              <a:gd name="connsiteX22" fmla="*/ 2033588 w 3143250"/>
              <a:gd name="connsiteY22" fmla="*/ 895350 h 1223962"/>
              <a:gd name="connsiteX23" fmla="*/ 2128838 w 3143250"/>
              <a:gd name="connsiteY23" fmla="*/ 895350 h 1223962"/>
              <a:gd name="connsiteX24" fmla="*/ 2128838 w 3143250"/>
              <a:gd name="connsiteY24" fmla="*/ 1019175 h 1223962"/>
              <a:gd name="connsiteX25" fmla="*/ 2171700 w 3143250"/>
              <a:gd name="connsiteY25" fmla="*/ 1019175 h 1223962"/>
              <a:gd name="connsiteX26" fmla="*/ 2171700 w 3143250"/>
              <a:gd name="connsiteY26" fmla="*/ 1081087 h 1223962"/>
              <a:gd name="connsiteX27" fmla="*/ 2409825 w 3143250"/>
              <a:gd name="connsiteY27" fmla="*/ 1081087 h 1223962"/>
              <a:gd name="connsiteX28" fmla="*/ 2409825 w 3143250"/>
              <a:gd name="connsiteY28" fmla="*/ 1223962 h 1223962"/>
              <a:gd name="connsiteX29" fmla="*/ 3143250 w 3143250"/>
              <a:gd name="connsiteY29" fmla="*/ 1223962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143250" h="1223962">
                <a:moveTo>
                  <a:pt x="0" y="0"/>
                </a:moveTo>
                <a:lnTo>
                  <a:pt x="128588" y="0"/>
                </a:lnTo>
                <a:lnTo>
                  <a:pt x="128588" y="90487"/>
                </a:lnTo>
                <a:lnTo>
                  <a:pt x="523875" y="90487"/>
                </a:lnTo>
                <a:lnTo>
                  <a:pt x="523875" y="123825"/>
                </a:lnTo>
                <a:lnTo>
                  <a:pt x="847725" y="123825"/>
                </a:lnTo>
                <a:lnTo>
                  <a:pt x="847725" y="266700"/>
                </a:lnTo>
                <a:lnTo>
                  <a:pt x="881063" y="266700"/>
                </a:lnTo>
                <a:lnTo>
                  <a:pt x="881063" y="304800"/>
                </a:lnTo>
                <a:lnTo>
                  <a:pt x="962025" y="304800"/>
                </a:lnTo>
                <a:lnTo>
                  <a:pt x="962025" y="347662"/>
                </a:lnTo>
                <a:lnTo>
                  <a:pt x="1157288" y="347662"/>
                </a:lnTo>
                <a:lnTo>
                  <a:pt x="1157288" y="447675"/>
                </a:lnTo>
                <a:lnTo>
                  <a:pt x="1271588" y="447675"/>
                </a:lnTo>
                <a:lnTo>
                  <a:pt x="1271588" y="576262"/>
                </a:lnTo>
                <a:lnTo>
                  <a:pt x="1604963" y="576262"/>
                </a:lnTo>
                <a:lnTo>
                  <a:pt x="1604963" y="628650"/>
                </a:lnTo>
                <a:lnTo>
                  <a:pt x="1671638" y="628650"/>
                </a:lnTo>
                <a:lnTo>
                  <a:pt x="1671638" y="738187"/>
                </a:lnTo>
                <a:lnTo>
                  <a:pt x="1985963" y="738187"/>
                </a:lnTo>
                <a:lnTo>
                  <a:pt x="1985963" y="819150"/>
                </a:lnTo>
                <a:lnTo>
                  <a:pt x="2033588" y="819150"/>
                </a:lnTo>
                <a:lnTo>
                  <a:pt x="2033588" y="895350"/>
                </a:lnTo>
                <a:lnTo>
                  <a:pt x="2128838" y="895350"/>
                </a:lnTo>
                <a:lnTo>
                  <a:pt x="2128838" y="1019175"/>
                </a:lnTo>
                <a:lnTo>
                  <a:pt x="2171700" y="1019175"/>
                </a:lnTo>
                <a:lnTo>
                  <a:pt x="2171700" y="1081087"/>
                </a:lnTo>
                <a:lnTo>
                  <a:pt x="2409825" y="1081087"/>
                </a:lnTo>
                <a:lnTo>
                  <a:pt x="2409825" y="1223962"/>
                </a:lnTo>
                <a:lnTo>
                  <a:pt x="3143250" y="1223962"/>
                </a:lnTo>
              </a:path>
            </a:pathLst>
          </a:custGeom>
          <a:noFill/>
          <a:ln w="28575">
            <a:solidFill>
              <a:schemeClr val="accent3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3A204B67-60E0-4CD3-B243-7A3CE71D5E96}"/>
              </a:ext>
            </a:extLst>
          </p:cNvPr>
          <p:cNvGrpSpPr/>
          <p:nvPr/>
        </p:nvGrpSpPr>
        <p:grpSpPr>
          <a:xfrm>
            <a:off x="2243138" y="1981200"/>
            <a:ext cx="3352800" cy="385763"/>
            <a:chOff x="2243138" y="1981200"/>
            <a:chExt cx="3352800" cy="385763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FA6F4F1-A069-469E-8E0B-C0C16989A5C4}"/>
                </a:ext>
              </a:extLst>
            </p:cNvPr>
            <p:cNvSpPr/>
            <p:nvPr/>
          </p:nvSpPr>
          <p:spPr bwMode="auto">
            <a:xfrm>
              <a:off x="2243138" y="1981200"/>
              <a:ext cx="1790700" cy="214313"/>
            </a:xfrm>
            <a:custGeom>
              <a:avLst/>
              <a:gdLst>
                <a:gd name="connsiteX0" fmla="*/ 0 w 1790700"/>
                <a:gd name="connsiteY0" fmla="*/ 0 h 214313"/>
                <a:gd name="connsiteX1" fmla="*/ 590550 w 1790700"/>
                <a:gd name="connsiteY1" fmla="*/ 0 h 214313"/>
                <a:gd name="connsiteX2" fmla="*/ 590550 w 1790700"/>
                <a:gd name="connsiteY2" fmla="*/ 33338 h 214313"/>
                <a:gd name="connsiteX3" fmla="*/ 733425 w 1790700"/>
                <a:gd name="connsiteY3" fmla="*/ 33338 h 214313"/>
                <a:gd name="connsiteX4" fmla="*/ 733425 w 1790700"/>
                <a:gd name="connsiteY4" fmla="*/ 71438 h 214313"/>
                <a:gd name="connsiteX5" fmla="*/ 833437 w 1790700"/>
                <a:gd name="connsiteY5" fmla="*/ 71438 h 214313"/>
                <a:gd name="connsiteX6" fmla="*/ 833437 w 1790700"/>
                <a:gd name="connsiteY6" fmla="*/ 109538 h 214313"/>
                <a:gd name="connsiteX7" fmla="*/ 1085850 w 1790700"/>
                <a:gd name="connsiteY7" fmla="*/ 109538 h 214313"/>
                <a:gd name="connsiteX8" fmla="*/ 1114425 w 1790700"/>
                <a:gd name="connsiteY8" fmla="*/ 138113 h 214313"/>
                <a:gd name="connsiteX9" fmla="*/ 1371600 w 1790700"/>
                <a:gd name="connsiteY9" fmla="*/ 138113 h 214313"/>
                <a:gd name="connsiteX10" fmla="*/ 1371600 w 1790700"/>
                <a:gd name="connsiteY10" fmla="*/ 195263 h 214313"/>
                <a:gd name="connsiteX11" fmla="*/ 1614487 w 1790700"/>
                <a:gd name="connsiteY11" fmla="*/ 195263 h 214313"/>
                <a:gd name="connsiteX12" fmla="*/ 1633537 w 1790700"/>
                <a:gd name="connsiteY12" fmla="*/ 214313 h 214313"/>
                <a:gd name="connsiteX13" fmla="*/ 1790700 w 1790700"/>
                <a:gd name="connsiteY13" fmla="*/ 214313 h 21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90700" h="214313">
                  <a:moveTo>
                    <a:pt x="0" y="0"/>
                  </a:moveTo>
                  <a:lnTo>
                    <a:pt x="590550" y="0"/>
                  </a:lnTo>
                  <a:lnTo>
                    <a:pt x="590550" y="33338"/>
                  </a:lnTo>
                  <a:lnTo>
                    <a:pt x="733425" y="33338"/>
                  </a:lnTo>
                  <a:lnTo>
                    <a:pt x="733425" y="71438"/>
                  </a:lnTo>
                  <a:lnTo>
                    <a:pt x="833437" y="71438"/>
                  </a:lnTo>
                  <a:lnTo>
                    <a:pt x="833437" y="109538"/>
                  </a:lnTo>
                  <a:lnTo>
                    <a:pt x="1085850" y="109538"/>
                  </a:lnTo>
                  <a:lnTo>
                    <a:pt x="1114425" y="138113"/>
                  </a:lnTo>
                  <a:lnTo>
                    <a:pt x="1371600" y="138113"/>
                  </a:lnTo>
                  <a:lnTo>
                    <a:pt x="1371600" y="195263"/>
                  </a:lnTo>
                  <a:lnTo>
                    <a:pt x="1614487" y="195263"/>
                  </a:lnTo>
                  <a:lnTo>
                    <a:pt x="1633537" y="214313"/>
                  </a:lnTo>
                  <a:lnTo>
                    <a:pt x="1790700" y="214313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5BB5C16F-B68E-4487-B998-63AA96E1EEF1}"/>
                </a:ext>
              </a:extLst>
            </p:cNvPr>
            <p:cNvSpPr/>
            <p:nvPr/>
          </p:nvSpPr>
          <p:spPr bwMode="auto">
            <a:xfrm>
              <a:off x="4014788" y="2214563"/>
              <a:ext cx="1581150" cy="152400"/>
            </a:xfrm>
            <a:custGeom>
              <a:avLst/>
              <a:gdLst>
                <a:gd name="connsiteX0" fmla="*/ 0 w 1581150"/>
                <a:gd name="connsiteY0" fmla="*/ 0 h 152400"/>
                <a:gd name="connsiteX1" fmla="*/ 119062 w 1581150"/>
                <a:gd name="connsiteY1" fmla="*/ 0 h 152400"/>
                <a:gd name="connsiteX2" fmla="*/ 119062 w 1581150"/>
                <a:gd name="connsiteY2" fmla="*/ 28575 h 152400"/>
                <a:gd name="connsiteX3" fmla="*/ 180975 w 1581150"/>
                <a:gd name="connsiteY3" fmla="*/ 28575 h 152400"/>
                <a:gd name="connsiteX4" fmla="*/ 180975 w 1581150"/>
                <a:gd name="connsiteY4" fmla="*/ 57150 h 152400"/>
                <a:gd name="connsiteX5" fmla="*/ 609600 w 1581150"/>
                <a:gd name="connsiteY5" fmla="*/ 57150 h 152400"/>
                <a:gd name="connsiteX6" fmla="*/ 609600 w 1581150"/>
                <a:gd name="connsiteY6" fmla="*/ 85725 h 152400"/>
                <a:gd name="connsiteX7" fmla="*/ 1057275 w 1581150"/>
                <a:gd name="connsiteY7" fmla="*/ 85725 h 152400"/>
                <a:gd name="connsiteX8" fmla="*/ 1057275 w 1581150"/>
                <a:gd name="connsiteY8" fmla="*/ 152400 h 152400"/>
                <a:gd name="connsiteX9" fmla="*/ 1581150 w 1581150"/>
                <a:gd name="connsiteY9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1150" h="152400">
                  <a:moveTo>
                    <a:pt x="0" y="0"/>
                  </a:moveTo>
                  <a:lnTo>
                    <a:pt x="119062" y="0"/>
                  </a:lnTo>
                  <a:lnTo>
                    <a:pt x="119062" y="28575"/>
                  </a:lnTo>
                  <a:lnTo>
                    <a:pt x="180975" y="28575"/>
                  </a:lnTo>
                  <a:lnTo>
                    <a:pt x="180975" y="57150"/>
                  </a:lnTo>
                  <a:lnTo>
                    <a:pt x="609600" y="57150"/>
                  </a:lnTo>
                  <a:lnTo>
                    <a:pt x="609600" y="85725"/>
                  </a:lnTo>
                  <a:lnTo>
                    <a:pt x="1057275" y="85725"/>
                  </a:lnTo>
                  <a:lnTo>
                    <a:pt x="1057275" y="152400"/>
                  </a:lnTo>
                  <a:lnTo>
                    <a:pt x="1581150" y="152400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91" name="Freeform: Shape 90">
            <a:extLst>
              <a:ext uri="{FF2B5EF4-FFF2-40B4-BE49-F238E27FC236}">
                <a16:creationId xmlns:a16="http://schemas.microsoft.com/office/drawing/2014/main" xmlns="" id="{CF20796B-B55F-47BB-8B36-8C2F7F17B38B}"/>
              </a:ext>
            </a:extLst>
          </p:cNvPr>
          <p:cNvSpPr/>
          <p:nvPr/>
        </p:nvSpPr>
        <p:spPr bwMode="auto">
          <a:xfrm>
            <a:off x="7481888" y="1990727"/>
            <a:ext cx="3124200" cy="538162"/>
          </a:xfrm>
          <a:custGeom>
            <a:avLst/>
            <a:gdLst>
              <a:gd name="connsiteX0" fmla="*/ 0 w 3124200"/>
              <a:gd name="connsiteY0" fmla="*/ 0 h 538162"/>
              <a:gd name="connsiteX1" fmla="*/ 300037 w 3124200"/>
              <a:gd name="connsiteY1" fmla="*/ 0 h 538162"/>
              <a:gd name="connsiteX2" fmla="*/ 300037 w 3124200"/>
              <a:gd name="connsiteY2" fmla="*/ 90487 h 538162"/>
              <a:gd name="connsiteX3" fmla="*/ 466725 w 3124200"/>
              <a:gd name="connsiteY3" fmla="*/ 90487 h 538162"/>
              <a:gd name="connsiteX4" fmla="*/ 466725 w 3124200"/>
              <a:gd name="connsiteY4" fmla="*/ 138112 h 538162"/>
              <a:gd name="connsiteX5" fmla="*/ 781050 w 3124200"/>
              <a:gd name="connsiteY5" fmla="*/ 138112 h 538162"/>
              <a:gd name="connsiteX6" fmla="*/ 781050 w 3124200"/>
              <a:gd name="connsiteY6" fmla="*/ 271462 h 538162"/>
              <a:gd name="connsiteX7" fmla="*/ 952500 w 3124200"/>
              <a:gd name="connsiteY7" fmla="*/ 271462 h 538162"/>
              <a:gd name="connsiteX8" fmla="*/ 952500 w 3124200"/>
              <a:gd name="connsiteY8" fmla="*/ 338137 h 538162"/>
              <a:gd name="connsiteX9" fmla="*/ 2419350 w 3124200"/>
              <a:gd name="connsiteY9" fmla="*/ 338137 h 538162"/>
              <a:gd name="connsiteX10" fmla="*/ 2419350 w 3124200"/>
              <a:gd name="connsiteY10" fmla="*/ 538162 h 538162"/>
              <a:gd name="connsiteX11" fmla="*/ 3124200 w 3124200"/>
              <a:gd name="connsiteY11" fmla="*/ 538162 h 53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4200" h="538162">
                <a:moveTo>
                  <a:pt x="0" y="0"/>
                </a:moveTo>
                <a:lnTo>
                  <a:pt x="300037" y="0"/>
                </a:lnTo>
                <a:lnTo>
                  <a:pt x="300037" y="90487"/>
                </a:lnTo>
                <a:lnTo>
                  <a:pt x="466725" y="90487"/>
                </a:lnTo>
                <a:lnTo>
                  <a:pt x="466725" y="138112"/>
                </a:lnTo>
                <a:lnTo>
                  <a:pt x="781050" y="138112"/>
                </a:lnTo>
                <a:lnTo>
                  <a:pt x="781050" y="271462"/>
                </a:lnTo>
                <a:lnTo>
                  <a:pt x="952500" y="271462"/>
                </a:lnTo>
                <a:lnTo>
                  <a:pt x="952500" y="338137"/>
                </a:lnTo>
                <a:lnTo>
                  <a:pt x="2419350" y="338137"/>
                </a:lnTo>
                <a:lnTo>
                  <a:pt x="2419350" y="538162"/>
                </a:lnTo>
                <a:lnTo>
                  <a:pt x="3124200" y="538162"/>
                </a:lnTo>
              </a:path>
            </a:pathLst>
          </a:custGeom>
          <a:noFill/>
          <a:ln w="28575">
            <a:solidFill>
              <a:schemeClr val="accent3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xmlns="" id="{349C6D32-3DE4-468E-BDE8-5158BD7DF455}"/>
              </a:ext>
            </a:extLst>
          </p:cNvPr>
          <p:cNvSpPr/>
          <p:nvPr/>
        </p:nvSpPr>
        <p:spPr bwMode="auto">
          <a:xfrm>
            <a:off x="7481888" y="1981200"/>
            <a:ext cx="3243262" cy="2833688"/>
          </a:xfrm>
          <a:custGeom>
            <a:avLst/>
            <a:gdLst>
              <a:gd name="connsiteX0" fmla="*/ 0 w 3243262"/>
              <a:gd name="connsiteY0" fmla="*/ 0 h 2833688"/>
              <a:gd name="connsiteX1" fmla="*/ 147637 w 3243262"/>
              <a:gd name="connsiteY1" fmla="*/ 0 h 2833688"/>
              <a:gd name="connsiteX2" fmla="*/ 147637 w 3243262"/>
              <a:gd name="connsiteY2" fmla="*/ 57150 h 2833688"/>
              <a:gd name="connsiteX3" fmla="*/ 590550 w 3243262"/>
              <a:gd name="connsiteY3" fmla="*/ 57150 h 2833688"/>
              <a:gd name="connsiteX4" fmla="*/ 590550 w 3243262"/>
              <a:gd name="connsiteY4" fmla="*/ 85725 h 2833688"/>
              <a:gd name="connsiteX5" fmla="*/ 1338262 w 3243262"/>
              <a:gd name="connsiteY5" fmla="*/ 85725 h 2833688"/>
              <a:gd name="connsiteX6" fmla="*/ 1338262 w 3243262"/>
              <a:gd name="connsiteY6" fmla="*/ 133350 h 2833688"/>
              <a:gd name="connsiteX7" fmla="*/ 1376362 w 3243262"/>
              <a:gd name="connsiteY7" fmla="*/ 133350 h 2833688"/>
              <a:gd name="connsiteX8" fmla="*/ 1376362 w 3243262"/>
              <a:gd name="connsiteY8" fmla="*/ 171450 h 2833688"/>
              <a:gd name="connsiteX9" fmla="*/ 1524000 w 3243262"/>
              <a:gd name="connsiteY9" fmla="*/ 171450 h 2833688"/>
              <a:gd name="connsiteX10" fmla="*/ 1524000 w 3243262"/>
              <a:gd name="connsiteY10" fmla="*/ 204788 h 2833688"/>
              <a:gd name="connsiteX11" fmla="*/ 2095500 w 3243262"/>
              <a:gd name="connsiteY11" fmla="*/ 204788 h 2833688"/>
              <a:gd name="connsiteX12" fmla="*/ 2095500 w 3243262"/>
              <a:gd name="connsiteY12" fmla="*/ 276225 h 2833688"/>
              <a:gd name="connsiteX13" fmla="*/ 2209800 w 3243262"/>
              <a:gd name="connsiteY13" fmla="*/ 276225 h 2833688"/>
              <a:gd name="connsiteX14" fmla="*/ 2209800 w 3243262"/>
              <a:gd name="connsiteY14" fmla="*/ 342900 h 2833688"/>
              <a:gd name="connsiteX15" fmla="*/ 3243262 w 3243262"/>
              <a:gd name="connsiteY15" fmla="*/ 342900 h 2833688"/>
              <a:gd name="connsiteX16" fmla="*/ 3243262 w 3243262"/>
              <a:gd name="connsiteY16" fmla="*/ 2833688 h 283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43262" h="2833688">
                <a:moveTo>
                  <a:pt x="0" y="0"/>
                </a:moveTo>
                <a:lnTo>
                  <a:pt x="147637" y="0"/>
                </a:lnTo>
                <a:lnTo>
                  <a:pt x="147637" y="57150"/>
                </a:lnTo>
                <a:lnTo>
                  <a:pt x="590550" y="57150"/>
                </a:lnTo>
                <a:lnTo>
                  <a:pt x="590550" y="85725"/>
                </a:lnTo>
                <a:lnTo>
                  <a:pt x="1338262" y="85725"/>
                </a:lnTo>
                <a:lnTo>
                  <a:pt x="1338262" y="133350"/>
                </a:lnTo>
                <a:lnTo>
                  <a:pt x="1376362" y="133350"/>
                </a:lnTo>
                <a:lnTo>
                  <a:pt x="1376362" y="171450"/>
                </a:lnTo>
                <a:lnTo>
                  <a:pt x="1524000" y="171450"/>
                </a:lnTo>
                <a:lnTo>
                  <a:pt x="1524000" y="204788"/>
                </a:lnTo>
                <a:lnTo>
                  <a:pt x="2095500" y="204788"/>
                </a:lnTo>
                <a:lnTo>
                  <a:pt x="2095500" y="276225"/>
                </a:lnTo>
                <a:lnTo>
                  <a:pt x="2209800" y="276225"/>
                </a:lnTo>
                <a:lnTo>
                  <a:pt x="2209800" y="342900"/>
                </a:lnTo>
                <a:lnTo>
                  <a:pt x="3243262" y="342900"/>
                </a:lnTo>
                <a:lnTo>
                  <a:pt x="3243262" y="2833688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6C52FC48-D73A-4AF7-9750-DD6103953088}"/>
              </a:ext>
            </a:extLst>
          </p:cNvPr>
          <p:cNvSpPr txBox="1"/>
          <p:nvPr/>
        </p:nvSpPr>
        <p:spPr bwMode="auto">
          <a:xfrm>
            <a:off x="2219498" y="5162470"/>
            <a:ext cx="3161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Yrs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D3553DC2-A8F6-418E-B6C0-644FE42F76FC}"/>
              </a:ext>
            </a:extLst>
          </p:cNvPr>
          <p:cNvSpPr txBox="1"/>
          <p:nvPr/>
        </p:nvSpPr>
        <p:spPr bwMode="auto">
          <a:xfrm>
            <a:off x="579572" y="5411580"/>
            <a:ext cx="2008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Patients at Risk, 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BF21DB16-A55F-4B5B-A59E-147B4B72049E}"/>
              </a:ext>
            </a:extLst>
          </p:cNvPr>
          <p:cNvSpPr txBox="1"/>
          <p:nvPr/>
        </p:nvSpPr>
        <p:spPr bwMode="auto">
          <a:xfrm>
            <a:off x="7476492" y="5181865"/>
            <a:ext cx="3161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Yrs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74D2B3CF-73F2-43C2-B4D1-348F77E521EC}"/>
              </a:ext>
            </a:extLst>
          </p:cNvPr>
          <p:cNvSpPr txBox="1"/>
          <p:nvPr/>
        </p:nvSpPr>
        <p:spPr bwMode="auto">
          <a:xfrm>
            <a:off x="5883865" y="5430975"/>
            <a:ext cx="1900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Patients at Risk, n</a:t>
            </a:r>
          </a:p>
        </p:txBody>
      </p:sp>
      <p:sp>
        <p:nvSpPr>
          <p:cNvPr id="99" name="Text Box 15">
            <a:extLst>
              <a:ext uri="{FF2B5EF4-FFF2-40B4-BE49-F238E27FC236}">
                <a16:creationId xmlns:a16="http://schemas.microsoft.com/office/drawing/2014/main" xmlns="" id="{6589D144-4A65-4AA3-AF2D-CDE53CB15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294" y="6372289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Shanafelt. ASH 2018. Abstr LBA-4. Shanafelt. NEJM. 2019;381:432.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05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1C7DEA-0BE6-476B-8066-E58170ED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8" y="238127"/>
            <a:ext cx="11139329" cy="1103313"/>
          </a:xfrm>
        </p:spPr>
        <p:txBody>
          <a:bodyPr/>
          <a:lstStyle/>
          <a:p>
            <a:r>
              <a:rPr lang="en-US" sz="3200" dirty="0"/>
              <a:t>First-line Obinutuzumab + Venetoclax or Chlorambucil in CLL With Coexisting Medical Conditions </a:t>
            </a:r>
            <a:r>
              <a:rPr lang="en-US" sz="3200" u="sng" dirty="0"/>
              <a:t>(CLL14): </a:t>
            </a:r>
            <a:r>
              <a:rPr lang="en-US" sz="3200" dirty="0"/>
              <a:t>Study Design</a:t>
            </a:r>
          </a:p>
        </p:txBody>
      </p:sp>
      <p:sp>
        <p:nvSpPr>
          <p:cNvPr id="35" name="Text Box 15">
            <a:extLst>
              <a:ext uri="{FF2B5EF4-FFF2-40B4-BE49-F238E27FC236}">
                <a16:creationId xmlns:a16="http://schemas.microsoft.com/office/drawing/2014/main" xmlns="" id="{25E078CA-5CD4-44FF-9EAA-150084896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82" y="6370253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Fischer. ASCO 2019. Abstr 7502. Fischer. NEJM. 2019;380:2225. NCT02242942.</a:t>
            </a:r>
          </a:p>
        </p:txBody>
      </p:sp>
      <p:sp>
        <p:nvSpPr>
          <p:cNvPr id="15" name="Text Box 45">
            <a:extLst>
              <a:ext uri="{FF2B5EF4-FFF2-40B4-BE49-F238E27FC236}">
                <a16:creationId xmlns:a16="http://schemas.microsoft.com/office/drawing/2014/main" xmlns="" id="{B4BFA7C0-C3FC-46B3-9947-562D5A89A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97" y="2727921"/>
            <a:ext cx="25685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 with previously untreated CLL and coexisting medical conditions (CIRS &gt; 6 and/or CrCl &lt; 70 mL/min)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432)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49">
            <a:extLst>
              <a:ext uri="{FF2B5EF4-FFF2-40B4-BE49-F238E27FC236}">
                <a16:creationId xmlns:a16="http://schemas.microsoft.com/office/drawing/2014/main" xmlns="" id="{C63E79D1-56C0-4D2E-B9DB-1E09AF2D7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098" y="2119864"/>
            <a:ext cx="6055825" cy="13755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Venetoclax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 5-wk ramp up from 20 to 400 mg/day starting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on Day 22 of cycle 1, then 400 mg/day until end of cycle 12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Obinutuzumab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IV 1000 mg Days 1, 8, 15 of cycle 1,</a:t>
            </a:r>
            <a:b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then 1000 mg Day 1 of cycles 2-6</a:t>
            </a:r>
            <a:b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216)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50">
            <a:extLst>
              <a:ext uri="{FF2B5EF4-FFF2-40B4-BE49-F238E27FC236}">
                <a16:creationId xmlns:a16="http://schemas.microsoft.com/office/drawing/2014/main" xmlns="" id="{76EEE1A7-6A3F-4B7D-821E-EA8B10631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098" y="3648063"/>
            <a:ext cx="6055825" cy="11729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Chlorambucil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 0.5 mg/kg Days 1, 15 of cycles 1-12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Obinutuzumab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IV 1000 mg Days 1-2, 8, 15 of cycle 1,</a:t>
            </a:r>
            <a:b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then 1000 mg Day 1 in cycles 2-6</a:t>
            </a:r>
            <a:b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216)</a:t>
            </a:r>
          </a:p>
        </p:txBody>
      </p:sp>
      <p:sp>
        <p:nvSpPr>
          <p:cNvPr id="18" name="Line 53">
            <a:extLst>
              <a:ext uri="{FF2B5EF4-FFF2-40B4-BE49-F238E27FC236}">
                <a16:creationId xmlns:a16="http://schemas.microsoft.com/office/drawing/2014/main" xmlns="" id="{17547881-9C48-4C48-8345-65B84650C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0499" y="3674746"/>
            <a:ext cx="622300" cy="3508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Line 54">
            <a:extLst>
              <a:ext uri="{FF2B5EF4-FFF2-40B4-BE49-F238E27FC236}">
                <a16:creationId xmlns:a16="http://schemas.microsoft.com/office/drawing/2014/main" xmlns="" id="{4D875BDD-ADC9-4D73-A278-F1B5DF66A7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20499" y="3074670"/>
            <a:ext cx="622300" cy="3476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F6BA51-5362-479E-B036-CBAB9345E822}"/>
              </a:ext>
            </a:extLst>
          </p:cNvPr>
          <p:cNvSpPr txBox="1"/>
          <p:nvPr/>
        </p:nvSpPr>
        <p:spPr bwMode="auto">
          <a:xfrm>
            <a:off x="621322" y="1477108"/>
            <a:ext cx="10738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Open-label, multicenter, randomized phase III trial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03BBD88-228E-4A5E-8BA8-CF5BE1DF340F}"/>
              </a:ext>
            </a:extLst>
          </p:cNvPr>
          <p:cNvSpPr txBox="1"/>
          <p:nvPr/>
        </p:nvSpPr>
        <p:spPr bwMode="auto">
          <a:xfrm>
            <a:off x="621323" y="4994908"/>
            <a:ext cx="111200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Primary endpoint: investigator-assessed PFS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Secondary endpoints: IRC-assessed PFS, ORR, MRD negativity, OS, safety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77F9572-3003-4545-B336-F26852F80148}"/>
              </a:ext>
            </a:extLst>
          </p:cNvPr>
          <p:cNvSpPr txBox="1"/>
          <p:nvPr/>
        </p:nvSpPr>
        <p:spPr bwMode="auto">
          <a:xfrm>
            <a:off x="9681990" y="2614418"/>
            <a:ext cx="2568574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Total 28-day cycles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Venetoclax: 12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Chlorambucil: 12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Obinutuzumab: 6</a:t>
            </a:r>
          </a:p>
        </p:txBody>
      </p:sp>
    </p:spTree>
    <p:extLst>
      <p:ext uri="{BB962C8B-B14F-4D97-AF65-F5344CB8AC3E}">
        <p14:creationId xmlns="" xmlns:p14="http://schemas.microsoft.com/office/powerpoint/2010/main" val="19780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roup 401">
            <a:extLst>
              <a:ext uri="{FF2B5EF4-FFF2-40B4-BE49-F238E27FC236}">
                <a16:creationId xmlns:a16="http://schemas.microsoft.com/office/drawing/2014/main" xmlns="" id="{9BEB2903-F7F3-4D93-AE35-C40F14A31956}"/>
              </a:ext>
            </a:extLst>
          </p:cNvPr>
          <p:cNvGrpSpPr/>
          <p:nvPr/>
        </p:nvGrpSpPr>
        <p:grpSpPr>
          <a:xfrm>
            <a:off x="8722336" y="2822262"/>
            <a:ext cx="1270535" cy="671537"/>
            <a:chOff x="8806226" y="2822262"/>
            <a:chExt cx="1270535" cy="671537"/>
          </a:xfrm>
        </p:grpSpPr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xmlns="" id="{619C3B38-F2B9-422D-A582-37E5F0E995E5}"/>
                </a:ext>
              </a:extLst>
            </p:cNvPr>
            <p:cNvCxnSpPr/>
            <p:nvPr/>
          </p:nvCxnSpPr>
          <p:spPr bwMode="auto">
            <a:xfrm>
              <a:off x="8806226" y="2822262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xmlns="" id="{95EC8298-D8FB-449E-AAFE-F63DB0FD9D13}"/>
                </a:ext>
              </a:extLst>
            </p:cNvPr>
            <p:cNvCxnSpPr/>
            <p:nvPr/>
          </p:nvCxnSpPr>
          <p:spPr bwMode="auto">
            <a:xfrm>
              <a:off x="8890507" y="2822262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xmlns="" id="{C007C56B-7FEE-4685-809B-493330D3ED35}"/>
                </a:ext>
              </a:extLst>
            </p:cNvPr>
            <p:cNvCxnSpPr/>
            <p:nvPr/>
          </p:nvCxnSpPr>
          <p:spPr bwMode="auto">
            <a:xfrm>
              <a:off x="8945076" y="2822262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xmlns="" id="{74751A25-3826-4251-B3D0-BD1DC1DBD688}"/>
                </a:ext>
              </a:extLst>
            </p:cNvPr>
            <p:cNvCxnSpPr/>
            <p:nvPr/>
          </p:nvCxnSpPr>
          <p:spPr bwMode="auto">
            <a:xfrm>
              <a:off x="9191388" y="2822262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xmlns="" id="{A3BEA094-5E16-4938-9BF2-5E832C6DF533}"/>
                </a:ext>
              </a:extLst>
            </p:cNvPr>
            <p:cNvCxnSpPr/>
            <p:nvPr/>
          </p:nvCxnSpPr>
          <p:spPr bwMode="auto">
            <a:xfrm>
              <a:off x="9259975" y="2822262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xmlns="" id="{F04E845F-E380-407C-813C-AAE8609B1800}"/>
                </a:ext>
              </a:extLst>
            </p:cNvPr>
            <p:cNvCxnSpPr/>
            <p:nvPr/>
          </p:nvCxnSpPr>
          <p:spPr bwMode="auto">
            <a:xfrm>
              <a:off x="9228393" y="2822262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xmlns="" id="{BB0F7A0D-8998-42BF-8B2E-564C48B4B81B}"/>
                </a:ext>
              </a:extLst>
            </p:cNvPr>
            <p:cNvCxnSpPr/>
            <p:nvPr/>
          </p:nvCxnSpPr>
          <p:spPr bwMode="auto">
            <a:xfrm>
              <a:off x="10076761" y="3369658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xmlns="" id="{0C87D1DC-8CCE-4324-9DB3-BCE315177C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799957" y="3369658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xmlns="" id="{B0F6811D-EA0A-417F-8C29-0781E1316E9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05769" y="2822262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xmlns="" id="{EB75FF0E-1894-4A73-ADFC-607236A6DE9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512917" y="2822262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xmlns="" id="{2AF12A26-95E7-4B7B-B16D-E14A88B788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291741" y="2822262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xmlns="" id="{8FEDA29D-2A17-4AD4-919C-E2BFF5C7C0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47565" y="2822262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xmlns="" id="{217E4662-8940-420C-A269-51D4267EA4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567828" y="3375200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96" name="Freeform: Shape 395">
            <a:extLst>
              <a:ext uri="{FF2B5EF4-FFF2-40B4-BE49-F238E27FC236}">
                <a16:creationId xmlns:a16="http://schemas.microsoft.com/office/drawing/2014/main" xmlns="" id="{4D0F4749-B7A7-4F16-B909-080BD07130E0}"/>
              </a:ext>
            </a:extLst>
          </p:cNvPr>
          <p:cNvSpPr/>
          <p:nvPr/>
        </p:nvSpPr>
        <p:spPr bwMode="auto">
          <a:xfrm>
            <a:off x="6445440" y="1924280"/>
            <a:ext cx="3580482" cy="1509310"/>
          </a:xfrm>
          <a:custGeom>
            <a:avLst/>
            <a:gdLst>
              <a:gd name="connsiteX0" fmla="*/ 0 w 3580482"/>
              <a:gd name="connsiteY0" fmla="*/ 0 h 1509310"/>
              <a:gd name="connsiteX1" fmla="*/ 102824 w 3580482"/>
              <a:gd name="connsiteY1" fmla="*/ 0 h 1509310"/>
              <a:gd name="connsiteX2" fmla="*/ 102824 w 3580482"/>
              <a:gd name="connsiteY2" fmla="*/ 146891 h 1509310"/>
              <a:gd name="connsiteX3" fmla="*/ 121186 w 3580482"/>
              <a:gd name="connsiteY3" fmla="*/ 146891 h 1509310"/>
              <a:gd name="connsiteX4" fmla="*/ 121186 w 3580482"/>
              <a:gd name="connsiteY4" fmla="*/ 312144 h 1509310"/>
              <a:gd name="connsiteX5" fmla="*/ 1399142 w 3580482"/>
              <a:gd name="connsiteY5" fmla="*/ 312144 h 1509310"/>
              <a:gd name="connsiteX6" fmla="*/ 1399142 w 3580482"/>
              <a:gd name="connsiteY6" fmla="*/ 481069 h 1509310"/>
              <a:gd name="connsiteX7" fmla="*/ 1748010 w 3580482"/>
              <a:gd name="connsiteY7" fmla="*/ 481069 h 1509310"/>
              <a:gd name="connsiteX8" fmla="*/ 1748010 w 3580482"/>
              <a:gd name="connsiteY8" fmla="*/ 631633 h 1509310"/>
              <a:gd name="connsiteX9" fmla="*/ 2166651 w 3580482"/>
              <a:gd name="connsiteY9" fmla="*/ 631633 h 1509310"/>
              <a:gd name="connsiteX10" fmla="*/ 2166651 w 3580482"/>
              <a:gd name="connsiteY10" fmla="*/ 954795 h 1509310"/>
              <a:gd name="connsiteX11" fmla="*/ 3011277 w 3580482"/>
              <a:gd name="connsiteY11" fmla="*/ 954795 h 1509310"/>
              <a:gd name="connsiteX12" fmla="*/ 3011277 w 3580482"/>
              <a:gd name="connsiteY12" fmla="*/ 1509310 h 1509310"/>
              <a:gd name="connsiteX13" fmla="*/ 3580482 w 3580482"/>
              <a:gd name="connsiteY13" fmla="*/ 1509310 h 150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0482" h="1509310">
                <a:moveTo>
                  <a:pt x="0" y="0"/>
                </a:moveTo>
                <a:lnTo>
                  <a:pt x="102824" y="0"/>
                </a:lnTo>
                <a:lnTo>
                  <a:pt x="102824" y="146891"/>
                </a:lnTo>
                <a:lnTo>
                  <a:pt x="121186" y="146891"/>
                </a:lnTo>
                <a:lnTo>
                  <a:pt x="121186" y="312144"/>
                </a:lnTo>
                <a:lnTo>
                  <a:pt x="1399142" y="312144"/>
                </a:lnTo>
                <a:lnTo>
                  <a:pt x="1399142" y="481069"/>
                </a:lnTo>
                <a:lnTo>
                  <a:pt x="1748010" y="481069"/>
                </a:lnTo>
                <a:lnTo>
                  <a:pt x="1748010" y="631633"/>
                </a:lnTo>
                <a:lnTo>
                  <a:pt x="2166651" y="631633"/>
                </a:lnTo>
                <a:lnTo>
                  <a:pt x="2166651" y="954795"/>
                </a:lnTo>
                <a:lnTo>
                  <a:pt x="3011277" y="954795"/>
                </a:lnTo>
                <a:lnTo>
                  <a:pt x="3011277" y="1509310"/>
                </a:lnTo>
                <a:lnTo>
                  <a:pt x="3580482" y="1509310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12" name="Group 411">
            <a:extLst>
              <a:ext uri="{FF2B5EF4-FFF2-40B4-BE49-F238E27FC236}">
                <a16:creationId xmlns:a16="http://schemas.microsoft.com/office/drawing/2014/main" xmlns="" id="{E3BFE9A4-1751-45A0-8D31-708AC869B663}"/>
              </a:ext>
            </a:extLst>
          </p:cNvPr>
          <p:cNvGrpSpPr/>
          <p:nvPr/>
        </p:nvGrpSpPr>
        <p:grpSpPr>
          <a:xfrm>
            <a:off x="6742432" y="1910491"/>
            <a:ext cx="3176319" cy="739387"/>
            <a:chOff x="6826322" y="1910491"/>
            <a:chExt cx="3176319" cy="739387"/>
          </a:xfrm>
        </p:grpSpPr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xmlns="" id="{C457FA18-0CE8-49FA-91E7-899F1C3E41E1}"/>
                </a:ext>
              </a:extLst>
            </p:cNvPr>
            <p:cNvCxnSpPr/>
            <p:nvPr/>
          </p:nvCxnSpPr>
          <p:spPr bwMode="auto">
            <a:xfrm>
              <a:off x="9254433" y="2152852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xmlns="" id="{3FBBFBB5-6E01-4453-B275-B5F43B1E2C84}"/>
                </a:ext>
              </a:extLst>
            </p:cNvPr>
            <p:cNvCxnSpPr/>
            <p:nvPr/>
          </p:nvCxnSpPr>
          <p:spPr bwMode="auto">
            <a:xfrm>
              <a:off x="9045463" y="2152852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xmlns="" id="{B94F873F-417A-4FFC-84C3-B78B818F105E}"/>
                </a:ext>
              </a:extLst>
            </p:cNvPr>
            <p:cNvCxnSpPr/>
            <p:nvPr/>
          </p:nvCxnSpPr>
          <p:spPr bwMode="auto">
            <a:xfrm>
              <a:off x="8334874" y="2101505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xmlns="" id="{E67FB3C1-FDE5-4E99-9C67-AB1F1D93FC34}"/>
                </a:ext>
              </a:extLst>
            </p:cNvPr>
            <p:cNvCxnSpPr/>
            <p:nvPr/>
          </p:nvCxnSpPr>
          <p:spPr bwMode="auto">
            <a:xfrm>
              <a:off x="6826322" y="1913263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xmlns="" id="{33E2CB11-ED95-4B1D-8CAE-BA2DB2870BC9}"/>
                </a:ext>
              </a:extLst>
            </p:cNvPr>
            <p:cNvCxnSpPr/>
            <p:nvPr/>
          </p:nvCxnSpPr>
          <p:spPr bwMode="auto">
            <a:xfrm>
              <a:off x="7926437" y="1988448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xmlns="" id="{60FC038D-9EB3-49D8-8A34-A90C33970DF2}"/>
                </a:ext>
              </a:extLst>
            </p:cNvPr>
            <p:cNvCxnSpPr/>
            <p:nvPr/>
          </p:nvCxnSpPr>
          <p:spPr bwMode="auto">
            <a:xfrm>
              <a:off x="7059301" y="1910491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xmlns="" id="{1C0F79FC-A36F-47BB-9792-8A4012DA81AE}"/>
                </a:ext>
              </a:extLst>
            </p:cNvPr>
            <p:cNvCxnSpPr/>
            <p:nvPr/>
          </p:nvCxnSpPr>
          <p:spPr bwMode="auto">
            <a:xfrm>
              <a:off x="8873881" y="212074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xmlns="" id="{EB17429E-8000-44F1-A0C4-3C2A5678BF27}"/>
                </a:ext>
              </a:extLst>
            </p:cNvPr>
            <p:cNvCxnSpPr/>
            <p:nvPr/>
          </p:nvCxnSpPr>
          <p:spPr bwMode="auto">
            <a:xfrm>
              <a:off x="8950618" y="2152852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xmlns="" id="{6595EABE-3CE6-42F0-A690-052B8E326B58}"/>
                </a:ext>
              </a:extLst>
            </p:cNvPr>
            <p:cNvCxnSpPr/>
            <p:nvPr/>
          </p:nvCxnSpPr>
          <p:spPr bwMode="auto">
            <a:xfrm>
              <a:off x="8911012" y="2120244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xmlns="" id="{EBDBFF2F-41AC-471C-999D-787765953DBB}"/>
                </a:ext>
              </a:extLst>
            </p:cNvPr>
            <p:cNvCxnSpPr/>
            <p:nvPr/>
          </p:nvCxnSpPr>
          <p:spPr bwMode="auto">
            <a:xfrm>
              <a:off x="9012201" y="2152852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xmlns="" id="{AB992A1D-3BA0-466D-9C00-EF3EB12E7EAE}"/>
                </a:ext>
              </a:extLst>
            </p:cNvPr>
            <p:cNvCxnSpPr/>
            <p:nvPr/>
          </p:nvCxnSpPr>
          <p:spPr bwMode="auto">
            <a:xfrm>
              <a:off x="8993519" y="2152852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xmlns="" id="{2AA98CB4-D7D5-4279-9920-1AC1B669DE50}"/>
                </a:ext>
              </a:extLst>
            </p:cNvPr>
            <p:cNvCxnSpPr/>
            <p:nvPr/>
          </p:nvCxnSpPr>
          <p:spPr bwMode="auto">
            <a:xfrm>
              <a:off x="9120066" y="2152852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xmlns="" id="{3964DD12-2A88-4B25-8B4E-17AEFD46F02D}"/>
                </a:ext>
              </a:extLst>
            </p:cNvPr>
            <p:cNvCxnSpPr/>
            <p:nvPr/>
          </p:nvCxnSpPr>
          <p:spPr bwMode="auto">
            <a:xfrm>
              <a:off x="9183910" y="2152852"/>
              <a:ext cx="0" cy="118599"/>
            </a:xfrm>
            <a:prstGeom prst="line">
              <a:avLst/>
            </a:prstGeom>
            <a:noFill/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xmlns="" id="{06D9FBB5-E185-4DF3-AE88-EDA79347B6E4}"/>
                </a:ext>
              </a:extLst>
            </p:cNvPr>
            <p:cNvCxnSpPr/>
            <p:nvPr/>
          </p:nvCxnSpPr>
          <p:spPr bwMode="auto">
            <a:xfrm>
              <a:off x="9085541" y="2152852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xmlns="" id="{48BFE219-25D1-4400-9B6F-27DEF6FA6E5C}"/>
                </a:ext>
              </a:extLst>
            </p:cNvPr>
            <p:cNvCxnSpPr/>
            <p:nvPr/>
          </p:nvCxnSpPr>
          <p:spPr bwMode="auto">
            <a:xfrm>
              <a:off x="9283428" y="2152852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xmlns="" id="{24E86FDF-2AB0-4D6F-9FBD-A4B19BDDCB83}"/>
                </a:ext>
              </a:extLst>
            </p:cNvPr>
            <p:cNvCxnSpPr/>
            <p:nvPr/>
          </p:nvCxnSpPr>
          <p:spPr bwMode="auto">
            <a:xfrm>
              <a:off x="9382624" y="2195484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xmlns="" id="{860DE9D3-38A9-41B5-A94D-8FC3953045A5}"/>
                </a:ext>
              </a:extLst>
            </p:cNvPr>
            <p:cNvCxnSpPr/>
            <p:nvPr/>
          </p:nvCxnSpPr>
          <p:spPr bwMode="auto">
            <a:xfrm>
              <a:off x="9294512" y="2195485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xmlns="" id="{4242B738-1511-4DE8-9456-1835BA67B980}"/>
                </a:ext>
              </a:extLst>
            </p:cNvPr>
            <p:cNvCxnSpPr/>
            <p:nvPr/>
          </p:nvCxnSpPr>
          <p:spPr bwMode="auto">
            <a:xfrm>
              <a:off x="9390221" y="2194312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xmlns="" id="{E2AEC347-E9F8-4DD7-8611-A567B09FCFB0}"/>
                </a:ext>
              </a:extLst>
            </p:cNvPr>
            <p:cNvCxnSpPr/>
            <p:nvPr/>
          </p:nvCxnSpPr>
          <p:spPr bwMode="auto">
            <a:xfrm>
              <a:off x="9347806" y="2194312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xmlns="" id="{8D8F59CD-A6BC-40B4-B5E6-6CA8D43C223F}"/>
                </a:ext>
              </a:extLst>
            </p:cNvPr>
            <p:cNvCxnSpPr/>
            <p:nvPr/>
          </p:nvCxnSpPr>
          <p:spPr bwMode="auto">
            <a:xfrm>
              <a:off x="9220117" y="2152852"/>
              <a:ext cx="0" cy="118599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xmlns="" id="{C309C89E-E0C3-47A5-9090-FEA27072923D}"/>
                </a:ext>
              </a:extLst>
            </p:cNvPr>
            <p:cNvCxnSpPr/>
            <p:nvPr/>
          </p:nvCxnSpPr>
          <p:spPr bwMode="auto">
            <a:xfrm>
              <a:off x="9511476" y="2256145"/>
              <a:ext cx="0" cy="118599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xmlns="" id="{5C4B6C95-46A4-440A-B911-0261FC3B495E}"/>
                </a:ext>
              </a:extLst>
            </p:cNvPr>
            <p:cNvCxnSpPr/>
            <p:nvPr/>
          </p:nvCxnSpPr>
          <p:spPr bwMode="auto">
            <a:xfrm>
              <a:off x="9425919" y="2195484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xmlns="" id="{2E8FE714-E056-41EA-9428-EFF2016FFA14}"/>
                </a:ext>
              </a:extLst>
            </p:cNvPr>
            <p:cNvCxnSpPr/>
            <p:nvPr/>
          </p:nvCxnSpPr>
          <p:spPr bwMode="auto">
            <a:xfrm>
              <a:off x="9328344" y="2195484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xmlns="" id="{D68C80D7-763F-492B-BC26-717AD9BBC752}"/>
                </a:ext>
              </a:extLst>
            </p:cNvPr>
            <p:cNvCxnSpPr/>
            <p:nvPr/>
          </p:nvCxnSpPr>
          <p:spPr bwMode="auto">
            <a:xfrm>
              <a:off x="9589617" y="2254783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xmlns="" id="{163293EE-D032-4D23-A8DA-7D3821977947}"/>
                </a:ext>
              </a:extLst>
            </p:cNvPr>
            <p:cNvCxnSpPr/>
            <p:nvPr/>
          </p:nvCxnSpPr>
          <p:spPr bwMode="auto">
            <a:xfrm>
              <a:off x="9442023" y="2194312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xmlns="" id="{2EA2D54F-44E2-40CE-A2E8-43DC8DAE5C4B}"/>
                </a:ext>
              </a:extLst>
            </p:cNvPr>
            <p:cNvCxnSpPr/>
            <p:nvPr/>
          </p:nvCxnSpPr>
          <p:spPr bwMode="auto">
            <a:xfrm>
              <a:off x="9625441" y="2254783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xmlns="" id="{B85BA9D9-0B7E-4968-906A-0B43AE8E796D}"/>
                </a:ext>
              </a:extLst>
            </p:cNvPr>
            <p:cNvCxnSpPr/>
            <p:nvPr/>
          </p:nvCxnSpPr>
          <p:spPr bwMode="auto">
            <a:xfrm>
              <a:off x="9475498" y="2194312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xmlns="" id="{D2C00356-1218-4F9A-B07D-A622F4B69813}"/>
                </a:ext>
              </a:extLst>
            </p:cNvPr>
            <p:cNvCxnSpPr/>
            <p:nvPr/>
          </p:nvCxnSpPr>
          <p:spPr bwMode="auto">
            <a:xfrm>
              <a:off x="9680061" y="2254783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xmlns="" id="{B4794A92-A525-4DFD-9ABE-A973BD93C1CB}"/>
                </a:ext>
              </a:extLst>
            </p:cNvPr>
            <p:cNvCxnSpPr/>
            <p:nvPr/>
          </p:nvCxnSpPr>
          <p:spPr bwMode="auto">
            <a:xfrm>
              <a:off x="9646650" y="2254783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xmlns="" id="{08BC3D59-C0DD-4658-AE29-F5B77DC0E047}"/>
                </a:ext>
              </a:extLst>
            </p:cNvPr>
            <p:cNvCxnSpPr/>
            <p:nvPr/>
          </p:nvCxnSpPr>
          <p:spPr bwMode="auto">
            <a:xfrm>
              <a:off x="9706153" y="253127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xmlns="" id="{09104DF4-9A3E-4A17-A28B-153F3BDD6C61}"/>
                </a:ext>
              </a:extLst>
            </p:cNvPr>
            <p:cNvCxnSpPr/>
            <p:nvPr/>
          </p:nvCxnSpPr>
          <p:spPr bwMode="auto">
            <a:xfrm>
              <a:off x="9553973" y="2256456"/>
              <a:ext cx="0" cy="118599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xmlns="" id="{7198D38F-1710-4136-BD2C-5FBCE85C9C14}"/>
                </a:ext>
              </a:extLst>
            </p:cNvPr>
            <p:cNvCxnSpPr/>
            <p:nvPr/>
          </p:nvCxnSpPr>
          <p:spPr bwMode="auto">
            <a:xfrm>
              <a:off x="9747637" y="253127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xmlns="" id="{82497D03-450B-4590-82E6-510B9ABFB587}"/>
                </a:ext>
              </a:extLst>
            </p:cNvPr>
            <p:cNvCxnSpPr/>
            <p:nvPr/>
          </p:nvCxnSpPr>
          <p:spPr bwMode="auto">
            <a:xfrm>
              <a:off x="9758380" y="253127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xmlns="" id="{21C729C0-E8A3-4E6B-BDB6-6D207E0977FD}"/>
                </a:ext>
              </a:extLst>
            </p:cNvPr>
            <p:cNvCxnSpPr/>
            <p:nvPr/>
          </p:nvCxnSpPr>
          <p:spPr bwMode="auto">
            <a:xfrm>
              <a:off x="9819012" y="253127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xmlns="" id="{D12B2A22-8FE3-4433-A030-C7264AE8CDAF}"/>
                </a:ext>
              </a:extLst>
            </p:cNvPr>
            <p:cNvCxnSpPr/>
            <p:nvPr/>
          </p:nvCxnSpPr>
          <p:spPr bwMode="auto">
            <a:xfrm>
              <a:off x="9864095" y="253127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xmlns="" id="{4750150B-9CEF-468F-9CBA-47B62A0C4097}"/>
                </a:ext>
              </a:extLst>
            </p:cNvPr>
            <p:cNvCxnSpPr/>
            <p:nvPr/>
          </p:nvCxnSpPr>
          <p:spPr bwMode="auto">
            <a:xfrm>
              <a:off x="9874837" y="253127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xmlns="" id="{3B96646F-F95A-4334-AC71-2266ECA43870}"/>
                </a:ext>
              </a:extLst>
            </p:cNvPr>
            <p:cNvCxnSpPr/>
            <p:nvPr/>
          </p:nvCxnSpPr>
          <p:spPr bwMode="auto">
            <a:xfrm>
              <a:off x="9916743" y="253127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xmlns="" id="{3E1EB617-4B16-4523-92E9-75E8D13DD2A5}"/>
                </a:ext>
              </a:extLst>
            </p:cNvPr>
            <p:cNvCxnSpPr/>
            <p:nvPr/>
          </p:nvCxnSpPr>
          <p:spPr bwMode="auto">
            <a:xfrm>
              <a:off x="9947223" y="253127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xmlns="" id="{EBCE7D33-1373-43E7-BF6B-59C9E27FD7AC}"/>
                </a:ext>
              </a:extLst>
            </p:cNvPr>
            <p:cNvCxnSpPr/>
            <p:nvPr/>
          </p:nvCxnSpPr>
          <p:spPr bwMode="auto">
            <a:xfrm>
              <a:off x="10002641" y="253127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00" name="Freeform: Shape 399">
            <a:extLst>
              <a:ext uri="{FF2B5EF4-FFF2-40B4-BE49-F238E27FC236}">
                <a16:creationId xmlns:a16="http://schemas.microsoft.com/office/drawing/2014/main" xmlns="" id="{458375A1-13EF-428D-A7D4-5D8D04360AE3}"/>
              </a:ext>
            </a:extLst>
          </p:cNvPr>
          <p:cNvSpPr/>
          <p:nvPr/>
        </p:nvSpPr>
        <p:spPr bwMode="auto">
          <a:xfrm>
            <a:off x="6460129" y="1913263"/>
            <a:ext cx="3720029" cy="2706477"/>
          </a:xfrm>
          <a:custGeom>
            <a:avLst/>
            <a:gdLst>
              <a:gd name="connsiteX0" fmla="*/ 0 w 3720029"/>
              <a:gd name="connsiteY0" fmla="*/ 0 h 2706477"/>
              <a:gd name="connsiteX1" fmla="*/ 51412 w 3720029"/>
              <a:gd name="connsiteY1" fmla="*/ 0 h 2706477"/>
              <a:gd name="connsiteX2" fmla="*/ 51412 w 3720029"/>
              <a:gd name="connsiteY2" fmla="*/ 176270 h 2706477"/>
              <a:gd name="connsiteX3" fmla="*/ 304800 w 3720029"/>
              <a:gd name="connsiteY3" fmla="*/ 176270 h 2706477"/>
              <a:gd name="connsiteX4" fmla="*/ 304800 w 3720029"/>
              <a:gd name="connsiteY4" fmla="*/ 359884 h 2706477"/>
              <a:gd name="connsiteX5" fmla="*/ 576550 w 3720029"/>
              <a:gd name="connsiteY5" fmla="*/ 359884 h 2706477"/>
              <a:gd name="connsiteX6" fmla="*/ 576550 w 3720029"/>
              <a:gd name="connsiteY6" fmla="*/ 528809 h 2706477"/>
              <a:gd name="connsiteX7" fmla="*/ 576550 w 3720029"/>
              <a:gd name="connsiteY7" fmla="*/ 528809 h 2706477"/>
              <a:gd name="connsiteX8" fmla="*/ 598583 w 3720029"/>
              <a:gd name="connsiteY8" fmla="*/ 528809 h 2706477"/>
              <a:gd name="connsiteX9" fmla="*/ 598583 w 3720029"/>
              <a:gd name="connsiteY9" fmla="*/ 705079 h 2706477"/>
              <a:gd name="connsiteX10" fmla="*/ 723441 w 3720029"/>
              <a:gd name="connsiteY10" fmla="*/ 705079 h 2706477"/>
              <a:gd name="connsiteX11" fmla="*/ 723441 w 3720029"/>
              <a:gd name="connsiteY11" fmla="*/ 888694 h 2706477"/>
              <a:gd name="connsiteX12" fmla="*/ 1476261 w 3720029"/>
              <a:gd name="connsiteY12" fmla="*/ 888694 h 2706477"/>
              <a:gd name="connsiteX13" fmla="*/ 1476261 w 3720029"/>
              <a:gd name="connsiteY13" fmla="*/ 1057619 h 2706477"/>
              <a:gd name="connsiteX14" fmla="*/ 1553379 w 3720029"/>
              <a:gd name="connsiteY14" fmla="*/ 1057619 h 2706477"/>
              <a:gd name="connsiteX15" fmla="*/ 1553379 w 3720029"/>
              <a:gd name="connsiteY15" fmla="*/ 1237561 h 2706477"/>
              <a:gd name="connsiteX16" fmla="*/ 1571740 w 3720029"/>
              <a:gd name="connsiteY16" fmla="*/ 1237561 h 2706477"/>
              <a:gd name="connsiteX17" fmla="*/ 1571740 w 3720029"/>
              <a:gd name="connsiteY17" fmla="*/ 1417503 h 2706477"/>
              <a:gd name="connsiteX18" fmla="*/ 1630497 w 3720029"/>
              <a:gd name="connsiteY18" fmla="*/ 1417503 h 2706477"/>
              <a:gd name="connsiteX19" fmla="*/ 1630497 w 3720029"/>
              <a:gd name="connsiteY19" fmla="*/ 1590101 h 2706477"/>
              <a:gd name="connsiteX20" fmla="*/ 1703942 w 3720029"/>
              <a:gd name="connsiteY20" fmla="*/ 1590101 h 2706477"/>
              <a:gd name="connsiteX21" fmla="*/ 1703942 w 3720029"/>
              <a:gd name="connsiteY21" fmla="*/ 1770043 h 2706477"/>
              <a:gd name="connsiteX22" fmla="*/ 1736993 w 3720029"/>
              <a:gd name="connsiteY22" fmla="*/ 1770043 h 2706477"/>
              <a:gd name="connsiteX23" fmla="*/ 1736993 w 3720029"/>
              <a:gd name="connsiteY23" fmla="*/ 1946313 h 2706477"/>
              <a:gd name="connsiteX24" fmla="*/ 2052810 w 3720029"/>
              <a:gd name="connsiteY24" fmla="*/ 1946313 h 2706477"/>
              <a:gd name="connsiteX25" fmla="*/ 2052810 w 3720029"/>
              <a:gd name="connsiteY25" fmla="*/ 2115238 h 2706477"/>
              <a:gd name="connsiteX26" fmla="*/ 2258458 w 3720029"/>
              <a:gd name="connsiteY26" fmla="*/ 2115238 h 2706477"/>
              <a:gd name="connsiteX27" fmla="*/ 2258458 w 3720029"/>
              <a:gd name="connsiteY27" fmla="*/ 2295180 h 2706477"/>
              <a:gd name="connsiteX28" fmla="*/ 2420039 w 3720029"/>
              <a:gd name="connsiteY28" fmla="*/ 2295180 h 2706477"/>
              <a:gd name="connsiteX29" fmla="*/ 2420039 w 3720029"/>
              <a:gd name="connsiteY29" fmla="*/ 2504501 h 2706477"/>
              <a:gd name="connsiteX30" fmla="*/ 2530208 w 3720029"/>
              <a:gd name="connsiteY30" fmla="*/ 2504501 h 2706477"/>
              <a:gd name="connsiteX31" fmla="*/ 2530208 w 3720029"/>
              <a:gd name="connsiteY31" fmla="*/ 2706477 h 2706477"/>
              <a:gd name="connsiteX32" fmla="*/ 3720029 w 3720029"/>
              <a:gd name="connsiteY32" fmla="*/ 2706477 h 270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720029" h="2706477">
                <a:moveTo>
                  <a:pt x="0" y="0"/>
                </a:moveTo>
                <a:lnTo>
                  <a:pt x="51412" y="0"/>
                </a:lnTo>
                <a:lnTo>
                  <a:pt x="51412" y="176270"/>
                </a:lnTo>
                <a:lnTo>
                  <a:pt x="304800" y="176270"/>
                </a:lnTo>
                <a:lnTo>
                  <a:pt x="304800" y="359884"/>
                </a:lnTo>
                <a:lnTo>
                  <a:pt x="576550" y="359884"/>
                </a:lnTo>
                <a:lnTo>
                  <a:pt x="576550" y="528809"/>
                </a:lnTo>
                <a:lnTo>
                  <a:pt x="576550" y="528809"/>
                </a:lnTo>
                <a:lnTo>
                  <a:pt x="598583" y="528809"/>
                </a:lnTo>
                <a:lnTo>
                  <a:pt x="598583" y="705079"/>
                </a:lnTo>
                <a:lnTo>
                  <a:pt x="723441" y="705079"/>
                </a:lnTo>
                <a:lnTo>
                  <a:pt x="723441" y="888694"/>
                </a:lnTo>
                <a:lnTo>
                  <a:pt x="1476261" y="888694"/>
                </a:lnTo>
                <a:lnTo>
                  <a:pt x="1476261" y="1057619"/>
                </a:lnTo>
                <a:lnTo>
                  <a:pt x="1553379" y="1057619"/>
                </a:lnTo>
                <a:lnTo>
                  <a:pt x="1553379" y="1237561"/>
                </a:lnTo>
                <a:lnTo>
                  <a:pt x="1571740" y="1237561"/>
                </a:lnTo>
                <a:lnTo>
                  <a:pt x="1571740" y="1417503"/>
                </a:lnTo>
                <a:lnTo>
                  <a:pt x="1630497" y="1417503"/>
                </a:lnTo>
                <a:lnTo>
                  <a:pt x="1630497" y="1590101"/>
                </a:lnTo>
                <a:lnTo>
                  <a:pt x="1703942" y="1590101"/>
                </a:lnTo>
                <a:lnTo>
                  <a:pt x="1703942" y="1770043"/>
                </a:lnTo>
                <a:lnTo>
                  <a:pt x="1736993" y="1770043"/>
                </a:lnTo>
                <a:lnTo>
                  <a:pt x="1736993" y="1946313"/>
                </a:lnTo>
                <a:lnTo>
                  <a:pt x="2052810" y="1946313"/>
                </a:lnTo>
                <a:lnTo>
                  <a:pt x="2052810" y="2115238"/>
                </a:lnTo>
                <a:lnTo>
                  <a:pt x="2258458" y="2115238"/>
                </a:lnTo>
                <a:lnTo>
                  <a:pt x="2258458" y="2295180"/>
                </a:lnTo>
                <a:lnTo>
                  <a:pt x="2420039" y="2295180"/>
                </a:lnTo>
                <a:lnTo>
                  <a:pt x="2420039" y="2504501"/>
                </a:lnTo>
                <a:lnTo>
                  <a:pt x="2530208" y="2504501"/>
                </a:lnTo>
                <a:lnTo>
                  <a:pt x="2530208" y="2706477"/>
                </a:lnTo>
                <a:lnTo>
                  <a:pt x="3720029" y="2706477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8" name="Freeform: Shape 397">
            <a:extLst>
              <a:ext uri="{FF2B5EF4-FFF2-40B4-BE49-F238E27FC236}">
                <a16:creationId xmlns:a16="http://schemas.microsoft.com/office/drawing/2014/main" xmlns="" id="{82150A01-255E-4278-B64E-5882F2ECEDC1}"/>
              </a:ext>
            </a:extLst>
          </p:cNvPr>
          <p:cNvSpPr/>
          <p:nvPr/>
        </p:nvSpPr>
        <p:spPr bwMode="auto">
          <a:xfrm>
            <a:off x="6460129" y="1916935"/>
            <a:ext cx="3485003" cy="675701"/>
          </a:xfrm>
          <a:custGeom>
            <a:avLst/>
            <a:gdLst>
              <a:gd name="connsiteX0" fmla="*/ 0 w 3485003"/>
              <a:gd name="connsiteY0" fmla="*/ 0 h 675701"/>
              <a:gd name="connsiteX1" fmla="*/ 165253 w 3485003"/>
              <a:gd name="connsiteY1" fmla="*/ 0 h 675701"/>
              <a:gd name="connsiteX2" fmla="*/ 165253 w 3485003"/>
              <a:gd name="connsiteY2" fmla="*/ 33051 h 675701"/>
              <a:gd name="connsiteX3" fmla="*/ 205648 w 3485003"/>
              <a:gd name="connsiteY3" fmla="*/ 33051 h 675701"/>
              <a:gd name="connsiteX4" fmla="*/ 205648 w 3485003"/>
              <a:gd name="connsiteY4" fmla="*/ 51412 h 675701"/>
              <a:gd name="connsiteX5" fmla="*/ 521465 w 3485003"/>
              <a:gd name="connsiteY5" fmla="*/ 51412 h 675701"/>
              <a:gd name="connsiteX6" fmla="*/ 521465 w 3485003"/>
              <a:gd name="connsiteY6" fmla="*/ 110169 h 675701"/>
              <a:gd name="connsiteX7" fmla="*/ 1013552 w 3485003"/>
              <a:gd name="connsiteY7" fmla="*/ 110169 h 675701"/>
              <a:gd name="connsiteX8" fmla="*/ 1013552 w 3485003"/>
              <a:gd name="connsiteY8" fmla="*/ 135875 h 675701"/>
              <a:gd name="connsiteX9" fmla="*/ 1498294 w 3485003"/>
              <a:gd name="connsiteY9" fmla="*/ 135875 h 675701"/>
              <a:gd name="connsiteX10" fmla="*/ 1498294 w 3485003"/>
              <a:gd name="connsiteY10" fmla="*/ 165253 h 675701"/>
              <a:gd name="connsiteX11" fmla="*/ 1560723 w 3485003"/>
              <a:gd name="connsiteY11" fmla="*/ 165253 h 675701"/>
              <a:gd name="connsiteX12" fmla="*/ 1560723 w 3485003"/>
              <a:gd name="connsiteY12" fmla="*/ 190959 h 675701"/>
              <a:gd name="connsiteX13" fmla="*/ 1777388 w 3485003"/>
              <a:gd name="connsiteY13" fmla="*/ 190959 h 675701"/>
              <a:gd name="connsiteX14" fmla="*/ 1777388 w 3485003"/>
              <a:gd name="connsiteY14" fmla="*/ 238699 h 675701"/>
              <a:gd name="connsiteX15" fmla="*/ 2243769 w 3485003"/>
              <a:gd name="connsiteY15" fmla="*/ 238699 h 675701"/>
              <a:gd name="connsiteX16" fmla="*/ 2243769 w 3485003"/>
              <a:gd name="connsiteY16" fmla="*/ 260732 h 675701"/>
              <a:gd name="connsiteX17" fmla="*/ 2368627 w 3485003"/>
              <a:gd name="connsiteY17" fmla="*/ 260732 h 675701"/>
              <a:gd name="connsiteX18" fmla="*/ 2368627 w 3485003"/>
              <a:gd name="connsiteY18" fmla="*/ 290111 h 675701"/>
              <a:gd name="connsiteX19" fmla="*/ 2746873 w 3485003"/>
              <a:gd name="connsiteY19" fmla="*/ 290111 h 675701"/>
              <a:gd name="connsiteX20" fmla="*/ 2746873 w 3485003"/>
              <a:gd name="connsiteY20" fmla="*/ 337851 h 675701"/>
              <a:gd name="connsiteX21" fmla="*/ 2956193 w 3485003"/>
              <a:gd name="connsiteY21" fmla="*/ 337851 h 675701"/>
              <a:gd name="connsiteX22" fmla="*/ 2956193 w 3485003"/>
              <a:gd name="connsiteY22" fmla="*/ 392935 h 675701"/>
              <a:gd name="connsiteX23" fmla="*/ 3150824 w 3485003"/>
              <a:gd name="connsiteY23" fmla="*/ 392935 h 675701"/>
              <a:gd name="connsiteX24" fmla="*/ 3150824 w 3485003"/>
              <a:gd name="connsiteY24" fmla="*/ 675701 h 675701"/>
              <a:gd name="connsiteX25" fmla="*/ 3485003 w 3485003"/>
              <a:gd name="connsiteY25" fmla="*/ 675701 h 67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485003" h="675701">
                <a:moveTo>
                  <a:pt x="0" y="0"/>
                </a:moveTo>
                <a:lnTo>
                  <a:pt x="165253" y="0"/>
                </a:lnTo>
                <a:lnTo>
                  <a:pt x="165253" y="33051"/>
                </a:lnTo>
                <a:lnTo>
                  <a:pt x="205648" y="33051"/>
                </a:lnTo>
                <a:lnTo>
                  <a:pt x="205648" y="51412"/>
                </a:lnTo>
                <a:lnTo>
                  <a:pt x="521465" y="51412"/>
                </a:lnTo>
                <a:lnTo>
                  <a:pt x="521465" y="110169"/>
                </a:lnTo>
                <a:lnTo>
                  <a:pt x="1013552" y="110169"/>
                </a:lnTo>
                <a:lnTo>
                  <a:pt x="1013552" y="135875"/>
                </a:lnTo>
                <a:lnTo>
                  <a:pt x="1498294" y="135875"/>
                </a:lnTo>
                <a:lnTo>
                  <a:pt x="1498294" y="165253"/>
                </a:lnTo>
                <a:lnTo>
                  <a:pt x="1560723" y="165253"/>
                </a:lnTo>
                <a:lnTo>
                  <a:pt x="1560723" y="190959"/>
                </a:lnTo>
                <a:lnTo>
                  <a:pt x="1777388" y="190959"/>
                </a:lnTo>
                <a:lnTo>
                  <a:pt x="1777388" y="238699"/>
                </a:lnTo>
                <a:lnTo>
                  <a:pt x="2243769" y="238699"/>
                </a:lnTo>
                <a:lnTo>
                  <a:pt x="2243769" y="260732"/>
                </a:lnTo>
                <a:lnTo>
                  <a:pt x="2368627" y="260732"/>
                </a:lnTo>
                <a:lnTo>
                  <a:pt x="2368627" y="290111"/>
                </a:lnTo>
                <a:lnTo>
                  <a:pt x="2746873" y="290111"/>
                </a:lnTo>
                <a:lnTo>
                  <a:pt x="2746873" y="337851"/>
                </a:lnTo>
                <a:lnTo>
                  <a:pt x="2956193" y="337851"/>
                </a:lnTo>
                <a:lnTo>
                  <a:pt x="2956193" y="392935"/>
                </a:lnTo>
                <a:lnTo>
                  <a:pt x="3150824" y="392935"/>
                </a:lnTo>
                <a:lnTo>
                  <a:pt x="3150824" y="675701"/>
                </a:lnTo>
                <a:lnTo>
                  <a:pt x="3485003" y="675701"/>
                </a:lnTo>
              </a:path>
            </a:pathLst>
          </a:cu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3B21E09A-9D3B-4BEC-91B3-6B921F28FF1C}"/>
              </a:ext>
            </a:extLst>
          </p:cNvPr>
          <p:cNvGrpSpPr/>
          <p:nvPr/>
        </p:nvGrpSpPr>
        <p:grpSpPr>
          <a:xfrm>
            <a:off x="1493763" y="1926546"/>
            <a:ext cx="3236925" cy="934929"/>
            <a:chOff x="1852588" y="1926546"/>
            <a:chExt cx="3236925" cy="934929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1E8078EB-ED40-4058-A853-C5B79342B3F1}"/>
                </a:ext>
              </a:extLst>
            </p:cNvPr>
            <p:cNvCxnSpPr/>
            <p:nvPr/>
          </p:nvCxnSpPr>
          <p:spPr bwMode="auto">
            <a:xfrm>
              <a:off x="1852588" y="1926546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DC73B858-0353-4C27-AA4F-26CC64C77500}"/>
                </a:ext>
              </a:extLst>
            </p:cNvPr>
            <p:cNvCxnSpPr/>
            <p:nvPr/>
          </p:nvCxnSpPr>
          <p:spPr bwMode="auto">
            <a:xfrm>
              <a:off x="2089269" y="2019447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BF0F2440-A0FA-4A14-9428-E1EE94849DB4}"/>
                </a:ext>
              </a:extLst>
            </p:cNvPr>
            <p:cNvCxnSpPr/>
            <p:nvPr/>
          </p:nvCxnSpPr>
          <p:spPr bwMode="auto">
            <a:xfrm>
              <a:off x="2943966" y="2058923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0AD4EC18-7131-4601-9B6B-0376A9EEB3C3}"/>
                </a:ext>
              </a:extLst>
            </p:cNvPr>
            <p:cNvCxnSpPr/>
            <p:nvPr/>
          </p:nvCxnSpPr>
          <p:spPr bwMode="auto">
            <a:xfrm>
              <a:off x="3814397" y="2168063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D577C9F7-8581-42F6-A6CC-E48FAC3DEA72}"/>
                </a:ext>
              </a:extLst>
            </p:cNvPr>
            <p:cNvCxnSpPr/>
            <p:nvPr/>
          </p:nvCxnSpPr>
          <p:spPr bwMode="auto">
            <a:xfrm>
              <a:off x="3994805" y="2214695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775738C8-CA80-40D9-89AF-07D9EB6D7C29}"/>
                </a:ext>
              </a:extLst>
            </p:cNvPr>
            <p:cNvCxnSpPr/>
            <p:nvPr/>
          </p:nvCxnSpPr>
          <p:spPr bwMode="auto">
            <a:xfrm>
              <a:off x="4258002" y="2214695"/>
              <a:ext cx="0" cy="118599"/>
            </a:xfrm>
            <a:prstGeom prst="line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3C621ADE-0A35-4437-B14F-160EF3293002}"/>
                </a:ext>
              </a:extLst>
            </p:cNvPr>
            <p:cNvCxnSpPr/>
            <p:nvPr/>
          </p:nvCxnSpPr>
          <p:spPr bwMode="auto">
            <a:xfrm>
              <a:off x="4031228" y="2214695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A9B8D59D-E685-46BA-A2C8-3BC9BF87441C}"/>
                </a:ext>
              </a:extLst>
            </p:cNvPr>
            <p:cNvCxnSpPr/>
            <p:nvPr/>
          </p:nvCxnSpPr>
          <p:spPr bwMode="auto">
            <a:xfrm>
              <a:off x="4514052" y="2333336"/>
              <a:ext cx="0" cy="118599"/>
            </a:xfrm>
            <a:prstGeom prst="lin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208972F4-959B-4BB4-BDCC-C51BC7DC8AA6}"/>
                </a:ext>
              </a:extLst>
            </p:cNvPr>
            <p:cNvCxnSpPr/>
            <p:nvPr/>
          </p:nvCxnSpPr>
          <p:spPr bwMode="auto">
            <a:xfrm>
              <a:off x="4922918" y="2740840"/>
              <a:ext cx="0" cy="118599"/>
            </a:xfrm>
            <a:prstGeom prst="lin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FA9BECC3-8E3C-4E27-8759-32A8BAB6A638}"/>
                </a:ext>
              </a:extLst>
            </p:cNvPr>
            <p:cNvCxnSpPr/>
            <p:nvPr/>
          </p:nvCxnSpPr>
          <p:spPr bwMode="auto">
            <a:xfrm>
              <a:off x="4083953" y="2214695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3FE705E4-5B85-4AD7-983E-68A2587402AE}"/>
                </a:ext>
              </a:extLst>
            </p:cNvPr>
            <p:cNvCxnSpPr/>
            <p:nvPr/>
          </p:nvCxnSpPr>
          <p:spPr bwMode="auto">
            <a:xfrm>
              <a:off x="4574897" y="2333336"/>
              <a:ext cx="0" cy="118599"/>
            </a:xfrm>
            <a:prstGeom prst="line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FB4E6F70-7B15-4254-AE3D-257CEEE103E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8364" y="2333336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0FE1A450-C9EE-435B-8176-D1F4AD502D1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35238" y="2214695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8AACD8FA-2D27-4828-85D7-B62866F370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77240" y="2214695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5E9E8A01-B3BE-4AD7-8885-7D463C4891F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43698" y="2740840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D4D01514-3461-4AE8-90B9-8A20030C97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90107" y="2333336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83FA3CB8-A425-4A04-9D36-AD6050E803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09997" y="2740840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2902766E-4553-4059-B3EF-931B1B34297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01974" y="2214695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E93CA7D2-A3B4-4360-B797-CB0C28EAC7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87889" y="2214695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156DED86-3000-4F41-93EB-E41FFD9E8B30}"/>
                </a:ext>
              </a:extLst>
            </p:cNvPr>
            <p:cNvCxnSpPr/>
            <p:nvPr/>
          </p:nvCxnSpPr>
          <p:spPr bwMode="auto">
            <a:xfrm>
              <a:off x="4444414" y="2214695"/>
              <a:ext cx="0" cy="118599"/>
            </a:xfrm>
            <a:prstGeom prst="lin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9FF6A7BE-08D4-4126-83D9-FE18327EEF4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49783" y="2214695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1ADA5ADD-E9E6-4751-AB2F-000194D5B8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89513" y="2742876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18B82A06-5828-4060-8DB6-DFD60A5A77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50121" y="2333336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C22F033D-03D7-40B8-B9F8-F99FFA6BB36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03580" y="2214695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FDA6B0F4-E281-41B3-9A70-DD0C4FD7FF9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08962" y="2214695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20E937F-ECC5-45E8-97CE-1432C92D860D}"/>
              </a:ext>
            </a:extLst>
          </p:cNvPr>
          <p:cNvSpPr/>
          <p:nvPr/>
        </p:nvSpPr>
        <p:spPr bwMode="auto">
          <a:xfrm>
            <a:off x="1217727" y="1923393"/>
            <a:ext cx="3552318" cy="877585"/>
          </a:xfrm>
          <a:custGeom>
            <a:avLst/>
            <a:gdLst>
              <a:gd name="connsiteX0" fmla="*/ 0 w 3559854"/>
              <a:gd name="connsiteY0" fmla="*/ 0 h 819807"/>
              <a:gd name="connsiteX1" fmla="*/ 211258 w 3559854"/>
              <a:gd name="connsiteY1" fmla="*/ 0 h 819807"/>
              <a:gd name="connsiteX2" fmla="*/ 211258 w 3559854"/>
              <a:gd name="connsiteY2" fmla="*/ 50450 h 819807"/>
              <a:gd name="connsiteX3" fmla="*/ 390985 w 3559854"/>
              <a:gd name="connsiteY3" fmla="*/ 50450 h 819807"/>
              <a:gd name="connsiteX4" fmla="*/ 390985 w 3559854"/>
              <a:gd name="connsiteY4" fmla="*/ 110359 h 819807"/>
              <a:gd name="connsiteX5" fmla="*/ 441434 w 3559854"/>
              <a:gd name="connsiteY5" fmla="*/ 110359 h 819807"/>
              <a:gd name="connsiteX6" fmla="*/ 441434 w 3559854"/>
              <a:gd name="connsiteY6" fmla="*/ 154502 h 819807"/>
              <a:gd name="connsiteX7" fmla="*/ 1109892 w 3559854"/>
              <a:gd name="connsiteY7" fmla="*/ 154502 h 819807"/>
              <a:gd name="connsiteX8" fmla="*/ 1109892 w 3559854"/>
              <a:gd name="connsiteY8" fmla="*/ 201799 h 819807"/>
              <a:gd name="connsiteX9" fmla="*/ 1541867 w 3559854"/>
              <a:gd name="connsiteY9" fmla="*/ 201799 h 819807"/>
              <a:gd name="connsiteX10" fmla="*/ 1541867 w 3559854"/>
              <a:gd name="connsiteY10" fmla="*/ 252248 h 819807"/>
              <a:gd name="connsiteX11" fmla="*/ 1746819 w 3559854"/>
              <a:gd name="connsiteY11" fmla="*/ 252248 h 819807"/>
              <a:gd name="connsiteX12" fmla="*/ 1746819 w 3559854"/>
              <a:gd name="connsiteY12" fmla="*/ 299545 h 819807"/>
              <a:gd name="connsiteX13" fmla="*/ 2364827 w 3559854"/>
              <a:gd name="connsiteY13" fmla="*/ 299545 h 819807"/>
              <a:gd name="connsiteX14" fmla="*/ 2364827 w 3559854"/>
              <a:gd name="connsiteY14" fmla="*/ 356301 h 819807"/>
              <a:gd name="connsiteX15" fmla="*/ 2910314 w 3559854"/>
              <a:gd name="connsiteY15" fmla="*/ 356301 h 819807"/>
              <a:gd name="connsiteX16" fmla="*/ 2910314 w 3559854"/>
              <a:gd name="connsiteY16" fmla="*/ 476119 h 819807"/>
              <a:gd name="connsiteX17" fmla="*/ 3121572 w 3559854"/>
              <a:gd name="connsiteY17" fmla="*/ 476119 h 819807"/>
              <a:gd name="connsiteX18" fmla="*/ 3121572 w 3559854"/>
              <a:gd name="connsiteY18" fmla="*/ 819807 h 819807"/>
              <a:gd name="connsiteX19" fmla="*/ 3559854 w 3559854"/>
              <a:gd name="connsiteY19" fmla="*/ 819807 h 819807"/>
              <a:gd name="connsiteX0" fmla="*/ 0 w 3559854"/>
              <a:gd name="connsiteY0" fmla="*/ 0 h 875073"/>
              <a:gd name="connsiteX1" fmla="*/ 211258 w 3559854"/>
              <a:gd name="connsiteY1" fmla="*/ 0 h 875073"/>
              <a:gd name="connsiteX2" fmla="*/ 211258 w 3559854"/>
              <a:gd name="connsiteY2" fmla="*/ 50450 h 875073"/>
              <a:gd name="connsiteX3" fmla="*/ 390985 w 3559854"/>
              <a:gd name="connsiteY3" fmla="*/ 50450 h 875073"/>
              <a:gd name="connsiteX4" fmla="*/ 390985 w 3559854"/>
              <a:gd name="connsiteY4" fmla="*/ 110359 h 875073"/>
              <a:gd name="connsiteX5" fmla="*/ 441434 w 3559854"/>
              <a:gd name="connsiteY5" fmla="*/ 110359 h 875073"/>
              <a:gd name="connsiteX6" fmla="*/ 441434 w 3559854"/>
              <a:gd name="connsiteY6" fmla="*/ 154502 h 875073"/>
              <a:gd name="connsiteX7" fmla="*/ 1109892 w 3559854"/>
              <a:gd name="connsiteY7" fmla="*/ 154502 h 875073"/>
              <a:gd name="connsiteX8" fmla="*/ 1109892 w 3559854"/>
              <a:gd name="connsiteY8" fmla="*/ 201799 h 875073"/>
              <a:gd name="connsiteX9" fmla="*/ 1541867 w 3559854"/>
              <a:gd name="connsiteY9" fmla="*/ 201799 h 875073"/>
              <a:gd name="connsiteX10" fmla="*/ 1541867 w 3559854"/>
              <a:gd name="connsiteY10" fmla="*/ 252248 h 875073"/>
              <a:gd name="connsiteX11" fmla="*/ 1746819 w 3559854"/>
              <a:gd name="connsiteY11" fmla="*/ 252248 h 875073"/>
              <a:gd name="connsiteX12" fmla="*/ 1746819 w 3559854"/>
              <a:gd name="connsiteY12" fmla="*/ 299545 h 875073"/>
              <a:gd name="connsiteX13" fmla="*/ 2364827 w 3559854"/>
              <a:gd name="connsiteY13" fmla="*/ 299545 h 875073"/>
              <a:gd name="connsiteX14" fmla="*/ 2364827 w 3559854"/>
              <a:gd name="connsiteY14" fmla="*/ 356301 h 875073"/>
              <a:gd name="connsiteX15" fmla="*/ 2910314 w 3559854"/>
              <a:gd name="connsiteY15" fmla="*/ 356301 h 875073"/>
              <a:gd name="connsiteX16" fmla="*/ 2910314 w 3559854"/>
              <a:gd name="connsiteY16" fmla="*/ 476119 h 875073"/>
              <a:gd name="connsiteX17" fmla="*/ 3121572 w 3559854"/>
              <a:gd name="connsiteY17" fmla="*/ 476119 h 875073"/>
              <a:gd name="connsiteX18" fmla="*/ 3121572 w 3559854"/>
              <a:gd name="connsiteY18" fmla="*/ 875073 h 875073"/>
              <a:gd name="connsiteX19" fmla="*/ 3559854 w 3559854"/>
              <a:gd name="connsiteY19" fmla="*/ 819807 h 875073"/>
              <a:gd name="connsiteX0" fmla="*/ 0 w 3552318"/>
              <a:gd name="connsiteY0" fmla="*/ 0 h 880097"/>
              <a:gd name="connsiteX1" fmla="*/ 211258 w 3552318"/>
              <a:gd name="connsiteY1" fmla="*/ 0 h 880097"/>
              <a:gd name="connsiteX2" fmla="*/ 211258 w 3552318"/>
              <a:gd name="connsiteY2" fmla="*/ 50450 h 880097"/>
              <a:gd name="connsiteX3" fmla="*/ 390985 w 3552318"/>
              <a:gd name="connsiteY3" fmla="*/ 50450 h 880097"/>
              <a:gd name="connsiteX4" fmla="*/ 390985 w 3552318"/>
              <a:gd name="connsiteY4" fmla="*/ 110359 h 880097"/>
              <a:gd name="connsiteX5" fmla="*/ 441434 w 3552318"/>
              <a:gd name="connsiteY5" fmla="*/ 110359 h 880097"/>
              <a:gd name="connsiteX6" fmla="*/ 441434 w 3552318"/>
              <a:gd name="connsiteY6" fmla="*/ 154502 h 880097"/>
              <a:gd name="connsiteX7" fmla="*/ 1109892 w 3552318"/>
              <a:gd name="connsiteY7" fmla="*/ 154502 h 880097"/>
              <a:gd name="connsiteX8" fmla="*/ 1109892 w 3552318"/>
              <a:gd name="connsiteY8" fmla="*/ 201799 h 880097"/>
              <a:gd name="connsiteX9" fmla="*/ 1541867 w 3552318"/>
              <a:gd name="connsiteY9" fmla="*/ 201799 h 880097"/>
              <a:gd name="connsiteX10" fmla="*/ 1541867 w 3552318"/>
              <a:gd name="connsiteY10" fmla="*/ 252248 h 880097"/>
              <a:gd name="connsiteX11" fmla="*/ 1746819 w 3552318"/>
              <a:gd name="connsiteY11" fmla="*/ 252248 h 880097"/>
              <a:gd name="connsiteX12" fmla="*/ 1746819 w 3552318"/>
              <a:gd name="connsiteY12" fmla="*/ 299545 h 880097"/>
              <a:gd name="connsiteX13" fmla="*/ 2364827 w 3552318"/>
              <a:gd name="connsiteY13" fmla="*/ 299545 h 880097"/>
              <a:gd name="connsiteX14" fmla="*/ 2364827 w 3552318"/>
              <a:gd name="connsiteY14" fmla="*/ 356301 h 880097"/>
              <a:gd name="connsiteX15" fmla="*/ 2910314 w 3552318"/>
              <a:gd name="connsiteY15" fmla="*/ 356301 h 880097"/>
              <a:gd name="connsiteX16" fmla="*/ 2910314 w 3552318"/>
              <a:gd name="connsiteY16" fmla="*/ 476119 h 880097"/>
              <a:gd name="connsiteX17" fmla="*/ 3121572 w 3552318"/>
              <a:gd name="connsiteY17" fmla="*/ 476119 h 880097"/>
              <a:gd name="connsiteX18" fmla="*/ 3121572 w 3552318"/>
              <a:gd name="connsiteY18" fmla="*/ 875073 h 880097"/>
              <a:gd name="connsiteX19" fmla="*/ 3552318 w 3552318"/>
              <a:gd name="connsiteY19" fmla="*/ 880097 h 880097"/>
              <a:gd name="connsiteX0" fmla="*/ 0 w 3552318"/>
              <a:gd name="connsiteY0" fmla="*/ 0 h 882609"/>
              <a:gd name="connsiteX1" fmla="*/ 211258 w 3552318"/>
              <a:gd name="connsiteY1" fmla="*/ 0 h 882609"/>
              <a:gd name="connsiteX2" fmla="*/ 211258 w 3552318"/>
              <a:gd name="connsiteY2" fmla="*/ 50450 h 882609"/>
              <a:gd name="connsiteX3" fmla="*/ 390985 w 3552318"/>
              <a:gd name="connsiteY3" fmla="*/ 50450 h 882609"/>
              <a:gd name="connsiteX4" fmla="*/ 390985 w 3552318"/>
              <a:gd name="connsiteY4" fmla="*/ 110359 h 882609"/>
              <a:gd name="connsiteX5" fmla="*/ 441434 w 3552318"/>
              <a:gd name="connsiteY5" fmla="*/ 110359 h 882609"/>
              <a:gd name="connsiteX6" fmla="*/ 441434 w 3552318"/>
              <a:gd name="connsiteY6" fmla="*/ 154502 h 882609"/>
              <a:gd name="connsiteX7" fmla="*/ 1109892 w 3552318"/>
              <a:gd name="connsiteY7" fmla="*/ 154502 h 882609"/>
              <a:gd name="connsiteX8" fmla="*/ 1109892 w 3552318"/>
              <a:gd name="connsiteY8" fmla="*/ 201799 h 882609"/>
              <a:gd name="connsiteX9" fmla="*/ 1541867 w 3552318"/>
              <a:gd name="connsiteY9" fmla="*/ 201799 h 882609"/>
              <a:gd name="connsiteX10" fmla="*/ 1541867 w 3552318"/>
              <a:gd name="connsiteY10" fmla="*/ 252248 h 882609"/>
              <a:gd name="connsiteX11" fmla="*/ 1746819 w 3552318"/>
              <a:gd name="connsiteY11" fmla="*/ 252248 h 882609"/>
              <a:gd name="connsiteX12" fmla="*/ 1746819 w 3552318"/>
              <a:gd name="connsiteY12" fmla="*/ 299545 h 882609"/>
              <a:gd name="connsiteX13" fmla="*/ 2364827 w 3552318"/>
              <a:gd name="connsiteY13" fmla="*/ 299545 h 882609"/>
              <a:gd name="connsiteX14" fmla="*/ 2364827 w 3552318"/>
              <a:gd name="connsiteY14" fmla="*/ 356301 h 882609"/>
              <a:gd name="connsiteX15" fmla="*/ 2910314 w 3552318"/>
              <a:gd name="connsiteY15" fmla="*/ 356301 h 882609"/>
              <a:gd name="connsiteX16" fmla="*/ 2910314 w 3552318"/>
              <a:gd name="connsiteY16" fmla="*/ 476119 h 882609"/>
              <a:gd name="connsiteX17" fmla="*/ 3121572 w 3552318"/>
              <a:gd name="connsiteY17" fmla="*/ 476119 h 882609"/>
              <a:gd name="connsiteX18" fmla="*/ 3121572 w 3552318"/>
              <a:gd name="connsiteY18" fmla="*/ 875073 h 882609"/>
              <a:gd name="connsiteX19" fmla="*/ 3552318 w 3552318"/>
              <a:gd name="connsiteY19" fmla="*/ 882609 h 882609"/>
              <a:gd name="connsiteX0" fmla="*/ 0 w 3552318"/>
              <a:gd name="connsiteY0" fmla="*/ 0 h 880097"/>
              <a:gd name="connsiteX1" fmla="*/ 211258 w 3552318"/>
              <a:gd name="connsiteY1" fmla="*/ 0 h 880097"/>
              <a:gd name="connsiteX2" fmla="*/ 211258 w 3552318"/>
              <a:gd name="connsiteY2" fmla="*/ 50450 h 880097"/>
              <a:gd name="connsiteX3" fmla="*/ 390985 w 3552318"/>
              <a:gd name="connsiteY3" fmla="*/ 50450 h 880097"/>
              <a:gd name="connsiteX4" fmla="*/ 390985 w 3552318"/>
              <a:gd name="connsiteY4" fmla="*/ 110359 h 880097"/>
              <a:gd name="connsiteX5" fmla="*/ 441434 w 3552318"/>
              <a:gd name="connsiteY5" fmla="*/ 110359 h 880097"/>
              <a:gd name="connsiteX6" fmla="*/ 441434 w 3552318"/>
              <a:gd name="connsiteY6" fmla="*/ 154502 h 880097"/>
              <a:gd name="connsiteX7" fmla="*/ 1109892 w 3552318"/>
              <a:gd name="connsiteY7" fmla="*/ 154502 h 880097"/>
              <a:gd name="connsiteX8" fmla="*/ 1109892 w 3552318"/>
              <a:gd name="connsiteY8" fmla="*/ 201799 h 880097"/>
              <a:gd name="connsiteX9" fmla="*/ 1541867 w 3552318"/>
              <a:gd name="connsiteY9" fmla="*/ 201799 h 880097"/>
              <a:gd name="connsiteX10" fmla="*/ 1541867 w 3552318"/>
              <a:gd name="connsiteY10" fmla="*/ 252248 h 880097"/>
              <a:gd name="connsiteX11" fmla="*/ 1746819 w 3552318"/>
              <a:gd name="connsiteY11" fmla="*/ 252248 h 880097"/>
              <a:gd name="connsiteX12" fmla="*/ 1746819 w 3552318"/>
              <a:gd name="connsiteY12" fmla="*/ 299545 h 880097"/>
              <a:gd name="connsiteX13" fmla="*/ 2364827 w 3552318"/>
              <a:gd name="connsiteY13" fmla="*/ 299545 h 880097"/>
              <a:gd name="connsiteX14" fmla="*/ 2364827 w 3552318"/>
              <a:gd name="connsiteY14" fmla="*/ 356301 h 880097"/>
              <a:gd name="connsiteX15" fmla="*/ 2910314 w 3552318"/>
              <a:gd name="connsiteY15" fmla="*/ 356301 h 880097"/>
              <a:gd name="connsiteX16" fmla="*/ 2910314 w 3552318"/>
              <a:gd name="connsiteY16" fmla="*/ 476119 h 880097"/>
              <a:gd name="connsiteX17" fmla="*/ 3121572 w 3552318"/>
              <a:gd name="connsiteY17" fmla="*/ 476119 h 880097"/>
              <a:gd name="connsiteX18" fmla="*/ 3121572 w 3552318"/>
              <a:gd name="connsiteY18" fmla="*/ 875073 h 880097"/>
              <a:gd name="connsiteX19" fmla="*/ 3552318 w 3552318"/>
              <a:gd name="connsiteY19" fmla="*/ 880097 h 880097"/>
              <a:gd name="connsiteX0" fmla="*/ 0 w 3552318"/>
              <a:gd name="connsiteY0" fmla="*/ 0 h 877585"/>
              <a:gd name="connsiteX1" fmla="*/ 211258 w 3552318"/>
              <a:gd name="connsiteY1" fmla="*/ 0 h 877585"/>
              <a:gd name="connsiteX2" fmla="*/ 211258 w 3552318"/>
              <a:gd name="connsiteY2" fmla="*/ 50450 h 877585"/>
              <a:gd name="connsiteX3" fmla="*/ 390985 w 3552318"/>
              <a:gd name="connsiteY3" fmla="*/ 50450 h 877585"/>
              <a:gd name="connsiteX4" fmla="*/ 390985 w 3552318"/>
              <a:gd name="connsiteY4" fmla="*/ 110359 h 877585"/>
              <a:gd name="connsiteX5" fmla="*/ 441434 w 3552318"/>
              <a:gd name="connsiteY5" fmla="*/ 110359 h 877585"/>
              <a:gd name="connsiteX6" fmla="*/ 441434 w 3552318"/>
              <a:gd name="connsiteY6" fmla="*/ 154502 h 877585"/>
              <a:gd name="connsiteX7" fmla="*/ 1109892 w 3552318"/>
              <a:gd name="connsiteY7" fmla="*/ 154502 h 877585"/>
              <a:gd name="connsiteX8" fmla="*/ 1109892 w 3552318"/>
              <a:gd name="connsiteY8" fmla="*/ 201799 h 877585"/>
              <a:gd name="connsiteX9" fmla="*/ 1541867 w 3552318"/>
              <a:gd name="connsiteY9" fmla="*/ 201799 h 877585"/>
              <a:gd name="connsiteX10" fmla="*/ 1541867 w 3552318"/>
              <a:gd name="connsiteY10" fmla="*/ 252248 h 877585"/>
              <a:gd name="connsiteX11" fmla="*/ 1746819 w 3552318"/>
              <a:gd name="connsiteY11" fmla="*/ 252248 h 877585"/>
              <a:gd name="connsiteX12" fmla="*/ 1746819 w 3552318"/>
              <a:gd name="connsiteY12" fmla="*/ 299545 h 877585"/>
              <a:gd name="connsiteX13" fmla="*/ 2364827 w 3552318"/>
              <a:gd name="connsiteY13" fmla="*/ 299545 h 877585"/>
              <a:gd name="connsiteX14" fmla="*/ 2364827 w 3552318"/>
              <a:gd name="connsiteY14" fmla="*/ 356301 h 877585"/>
              <a:gd name="connsiteX15" fmla="*/ 2910314 w 3552318"/>
              <a:gd name="connsiteY15" fmla="*/ 356301 h 877585"/>
              <a:gd name="connsiteX16" fmla="*/ 2910314 w 3552318"/>
              <a:gd name="connsiteY16" fmla="*/ 476119 h 877585"/>
              <a:gd name="connsiteX17" fmla="*/ 3121572 w 3552318"/>
              <a:gd name="connsiteY17" fmla="*/ 476119 h 877585"/>
              <a:gd name="connsiteX18" fmla="*/ 3121572 w 3552318"/>
              <a:gd name="connsiteY18" fmla="*/ 875073 h 877585"/>
              <a:gd name="connsiteX19" fmla="*/ 3552318 w 3552318"/>
              <a:gd name="connsiteY19" fmla="*/ 877585 h 87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52318" h="877585">
                <a:moveTo>
                  <a:pt x="0" y="0"/>
                </a:moveTo>
                <a:lnTo>
                  <a:pt x="211258" y="0"/>
                </a:lnTo>
                <a:lnTo>
                  <a:pt x="211258" y="50450"/>
                </a:lnTo>
                <a:lnTo>
                  <a:pt x="390985" y="50450"/>
                </a:lnTo>
                <a:lnTo>
                  <a:pt x="390985" y="110359"/>
                </a:lnTo>
                <a:lnTo>
                  <a:pt x="441434" y="110359"/>
                </a:lnTo>
                <a:lnTo>
                  <a:pt x="441434" y="154502"/>
                </a:lnTo>
                <a:lnTo>
                  <a:pt x="1109892" y="154502"/>
                </a:lnTo>
                <a:lnTo>
                  <a:pt x="1109892" y="201799"/>
                </a:lnTo>
                <a:lnTo>
                  <a:pt x="1541867" y="201799"/>
                </a:lnTo>
                <a:lnTo>
                  <a:pt x="1541867" y="252248"/>
                </a:lnTo>
                <a:lnTo>
                  <a:pt x="1746819" y="252248"/>
                </a:lnTo>
                <a:lnTo>
                  <a:pt x="1746819" y="299545"/>
                </a:lnTo>
                <a:lnTo>
                  <a:pt x="2364827" y="299545"/>
                </a:lnTo>
                <a:lnTo>
                  <a:pt x="2364827" y="356301"/>
                </a:lnTo>
                <a:lnTo>
                  <a:pt x="2910314" y="356301"/>
                </a:lnTo>
                <a:lnTo>
                  <a:pt x="2910314" y="476119"/>
                </a:lnTo>
                <a:lnTo>
                  <a:pt x="3121572" y="476119"/>
                </a:lnTo>
                <a:lnTo>
                  <a:pt x="3121572" y="875073"/>
                </a:lnTo>
                <a:lnTo>
                  <a:pt x="3552318" y="877585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CC167186-FBAD-44CF-BFA5-323844E66E65}"/>
              </a:ext>
            </a:extLst>
          </p:cNvPr>
          <p:cNvSpPr/>
          <p:nvPr/>
        </p:nvSpPr>
        <p:spPr bwMode="auto">
          <a:xfrm>
            <a:off x="1220880" y="1926546"/>
            <a:ext cx="3550394" cy="816654"/>
          </a:xfrm>
          <a:custGeom>
            <a:avLst/>
            <a:gdLst>
              <a:gd name="connsiteX0" fmla="*/ 0 w 3550394"/>
              <a:gd name="connsiteY0" fmla="*/ 0 h 816654"/>
              <a:gd name="connsiteX1" fmla="*/ 53603 w 3550394"/>
              <a:gd name="connsiteY1" fmla="*/ 0 h 816654"/>
              <a:gd name="connsiteX2" fmla="*/ 53603 w 3550394"/>
              <a:gd name="connsiteY2" fmla="*/ 34684 h 816654"/>
              <a:gd name="connsiteX3" fmla="*/ 192339 w 3550394"/>
              <a:gd name="connsiteY3" fmla="*/ 34684 h 816654"/>
              <a:gd name="connsiteX4" fmla="*/ 192339 w 3550394"/>
              <a:gd name="connsiteY4" fmla="*/ 69368 h 816654"/>
              <a:gd name="connsiteX5" fmla="*/ 526568 w 3550394"/>
              <a:gd name="connsiteY5" fmla="*/ 69368 h 816654"/>
              <a:gd name="connsiteX6" fmla="*/ 526568 w 3550394"/>
              <a:gd name="connsiteY6" fmla="*/ 122971 h 816654"/>
              <a:gd name="connsiteX7" fmla="*/ 920706 w 3550394"/>
              <a:gd name="connsiteY7" fmla="*/ 122971 h 816654"/>
              <a:gd name="connsiteX8" fmla="*/ 920706 w 3550394"/>
              <a:gd name="connsiteY8" fmla="*/ 160808 h 816654"/>
              <a:gd name="connsiteX9" fmla="*/ 1358987 w 3550394"/>
              <a:gd name="connsiteY9" fmla="*/ 160808 h 816654"/>
              <a:gd name="connsiteX10" fmla="*/ 1358987 w 3550394"/>
              <a:gd name="connsiteY10" fmla="*/ 195493 h 816654"/>
              <a:gd name="connsiteX11" fmla="*/ 1437815 w 3550394"/>
              <a:gd name="connsiteY11" fmla="*/ 195493 h 816654"/>
              <a:gd name="connsiteX12" fmla="*/ 1437815 w 3550394"/>
              <a:gd name="connsiteY12" fmla="*/ 227024 h 816654"/>
              <a:gd name="connsiteX13" fmla="*/ 1469346 w 3550394"/>
              <a:gd name="connsiteY13" fmla="*/ 227024 h 816654"/>
              <a:gd name="connsiteX14" fmla="*/ 1469346 w 3550394"/>
              <a:gd name="connsiteY14" fmla="*/ 252248 h 816654"/>
              <a:gd name="connsiteX15" fmla="*/ 1705829 w 3550394"/>
              <a:gd name="connsiteY15" fmla="*/ 252248 h 816654"/>
              <a:gd name="connsiteX16" fmla="*/ 1705829 w 3550394"/>
              <a:gd name="connsiteY16" fmla="*/ 293239 h 816654"/>
              <a:gd name="connsiteX17" fmla="*/ 1743666 w 3550394"/>
              <a:gd name="connsiteY17" fmla="*/ 293239 h 816654"/>
              <a:gd name="connsiteX18" fmla="*/ 1743666 w 3550394"/>
              <a:gd name="connsiteY18" fmla="*/ 318464 h 816654"/>
              <a:gd name="connsiteX19" fmla="*/ 2115732 w 3550394"/>
              <a:gd name="connsiteY19" fmla="*/ 318464 h 816654"/>
              <a:gd name="connsiteX20" fmla="*/ 2115732 w 3550394"/>
              <a:gd name="connsiteY20" fmla="*/ 356301 h 816654"/>
              <a:gd name="connsiteX21" fmla="*/ 2232397 w 3550394"/>
              <a:gd name="connsiteY21" fmla="*/ 356301 h 816654"/>
              <a:gd name="connsiteX22" fmla="*/ 2232397 w 3550394"/>
              <a:gd name="connsiteY22" fmla="*/ 387832 h 816654"/>
              <a:gd name="connsiteX23" fmla="*/ 2667525 w 3550394"/>
              <a:gd name="connsiteY23" fmla="*/ 387832 h 816654"/>
              <a:gd name="connsiteX24" fmla="*/ 2667525 w 3550394"/>
              <a:gd name="connsiteY24" fmla="*/ 431975 h 816654"/>
              <a:gd name="connsiteX25" fmla="*/ 2711669 w 3550394"/>
              <a:gd name="connsiteY25" fmla="*/ 431975 h 816654"/>
              <a:gd name="connsiteX26" fmla="*/ 2711669 w 3550394"/>
              <a:gd name="connsiteY26" fmla="*/ 485578 h 816654"/>
              <a:gd name="connsiteX27" fmla="*/ 2948152 w 3550394"/>
              <a:gd name="connsiteY27" fmla="*/ 485578 h 816654"/>
              <a:gd name="connsiteX28" fmla="*/ 2948152 w 3550394"/>
              <a:gd name="connsiteY28" fmla="*/ 599090 h 816654"/>
              <a:gd name="connsiteX29" fmla="*/ 3127878 w 3550394"/>
              <a:gd name="connsiteY29" fmla="*/ 599090 h 816654"/>
              <a:gd name="connsiteX30" fmla="*/ 3127878 w 3550394"/>
              <a:gd name="connsiteY30" fmla="*/ 816654 h 816654"/>
              <a:gd name="connsiteX31" fmla="*/ 3550394 w 3550394"/>
              <a:gd name="connsiteY31" fmla="*/ 816654 h 81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550394" h="816654">
                <a:moveTo>
                  <a:pt x="0" y="0"/>
                </a:moveTo>
                <a:lnTo>
                  <a:pt x="53603" y="0"/>
                </a:lnTo>
                <a:lnTo>
                  <a:pt x="53603" y="34684"/>
                </a:lnTo>
                <a:lnTo>
                  <a:pt x="192339" y="34684"/>
                </a:lnTo>
                <a:lnTo>
                  <a:pt x="192339" y="69368"/>
                </a:lnTo>
                <a:lnTo>
                  <a:pt x="526568" y="69368"/>
                </a:lnTo>
                <a:lnTo>
                  <a:pt x="526568" y="122971"/>
                </a:lnTo>
                <a:lnTo>
                  <a:pt x="920706" y="122971"/>
                </a:lnTo>
                <a:lnTo>
                  <a:pt x="920706" y="160808"/>
                </a:lnTo>
                <a:lnTo>
                  <a:pt x="1358987" y="160808"/>
                </a:lnTo>
                <a:lnTo>
                  <a:pt x="1358987" y="195493"/>
                </a:lnTo>
                <a:lnTo>
                  <a:pt x="1437815" y="195493"/>
                </a:lnTo>
                <a:lnTo>
                  <a:pt x="1437815" y="227024"/>
                </a:lnTo>
                <a:lnTo>
                  <a:pt x="1469346" y="227024"/>
                </a:lnTo>
                <a:lnTo>
                  <a:pt x="1469346" y="252248"/>
                </a:lnTo>
                <a:lnTo>
                  <a:pt x="1705829" y="252248"/>
                </a:lnTo>
                <a:lnTo>
                  <a:pt x="1705829" y="293239"/>
                </a:lnTo>
                <a:lnTo>
                  <a:pt x="1743666" y="293239"/>
                </a:lnTo>
                <a:lnTo>
                  <a:pt x="1743666" y="318464"/>
                </a:lnTo>
                <a:lnTo>
                  <a:pt x="2115732" y="318464"/>
                </a:lnTo>
                <a:lnTo>
                  <a:pt x="2115732" y="356301"/>
                </a:lnTo>
                <a:lnTo>
                  <a:pt x="2232397" y="356301"/>
                </a:lnTo>
                <a:lnTo>
                  <a:pt x="2232397" y="387832"/>
                </a:lnTo>
                <a:lnTo>
                  <a:pt x="2667525" y="387832"/>
                </a:lnTo>
                <a:lnTo>
                  <a:pt x="2667525" y="431975"/>
                </a:lnTo>
                <a:lnTo>
                  <a:pt x="2711669" y="431975"/>
                </a:lnTo>
                <a:lnTo>
                  <a:pt x="2711669" y="485578"/>
                </a:lnTo>
                <a:lnTo>
                  <a:pt x="2948152" y="485578"/>
                </a:lnTo>
                <a:lnTo>
                  <a:pt x="2948152" y="599090"/>
                </a:lnTo>
                <a:lnTo>
                  <a:pt x="3127878" y="599090"/>
                </a:lnTo>
                <a:lnTo>
                  <a:pt x="3127878" y="816654"/>
                </a:lnTo>
                <a:lnTo>
                  <a:pt x="3550394" y="816654"/>
                </a:lnTo>
              </a:path>
            </a:pathLst>
          </a:cu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BA992B-3907-4621-A842-9E21793DF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CLL14: PFS by </a:t>
            </a:r>
            <a:r>
              <a:rPr lang="en-US" i="1" dirty="0"/>
              <a:t>IGHV</a:t>
            </a:r>
            <a:r>
              <a:rPr lang="en-US" dirty="0"/>
              <a:t> Mutation and </a:t>
            </a:r>
            <a:r>
              <a:rPr lang="en-US" i="1" dirty="0"/>
              <a:t>TP53</a:t>
            </a:r>
            <a:r>
              <a:rPr lang="en-US" dirty="0"/>
              <a:t> Status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xmlns="" id="{3D238E73-C18D-413B-87F6-27F0EC4A1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01" y="6367078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Fischer. ASCO 2019. Abstr 7502. Fischer. NEJM. 2019;380:2225.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5EFC26A-CC9D-4345-BE57-91E8C15310DF}"/>
              </a:ext>
            </a:extLst>
          </p:cNvPr>
          <p:cNvSpPr txBox="1"/>
          <p:nvPr/>
        </p:nvSpPr>
        <p:spPr bwMode="auto">
          <a:xfrm>
            <a:off x="1847837" y="1501978"/>
            <a:ext cx="2858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PFS by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IGHV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Mutation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3FD8538-BB90-4E8B-8293-8CD58B107D8C}"/>
              </a:ext>
            </a:extLst>
          </p:cNvPr>
          <p:cNvSpPr txBox="1"/>
          <p:nvPr/>
        </p:nvSpPr>
        <p:spPr bwMode="auto">
          <a:xfrm>
            <a:off x="7115373" y="1505569"/>
            <a:ext cx="2858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PFS by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TP53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Status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D9EE262-A141-4ED8-B582-FD7CB9880563}"/>
              </a:ext>
            </a:extLst>
          </p:cNvPr>
          <p:cNvSpPr txBox="1"/>
          <p:nvPr/>
        </p:nvSpPr>
        <p:spPr bwMode="auto">
          <a:xfrm>
            <a:off x="1520624" y="4613467"/>
            <a:ext cx="41117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Venetoclax + obinutuzumab and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IGHV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mutated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Venetoclax + obinutuzumab and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IGHV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unmutated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Chlorambucil + obinutuzumab and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IGHV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mutated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Chlorambucil + obinutuzumab and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IGHV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unmutated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B4E2362-52E8-4FF8-9E29-4FC3859AC1DF}"/>
              </a:ext>
            </a:extLst>
          </p:cNvPr>
          <p:cNvSpPr txBox="1"/>
          <p:nvPr/>
        </p:nvSpPr>
        <p:spPr bwMode="auto">
          <a:xfrm>
            <a:off x="6798859" y="4664543"/>
            <a:ext cx="49775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Venetoclax + obinutuzumab and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TP53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deletion and/or mutation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Venetoclax + obinutuzumab and wild-type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TP53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Chlorambucil + obinutuzumab and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TP53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deletion and/or mutation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Chlorambucil + obinutuzumab and wild-type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TP53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CE9F032-A75E-4081-9C7E-5CF7F2C26069}"/>
              </a:ext>
            </a:extLst>
          </p:cNvPr>
          <p:cNvSpPr txBox="1"/>
          <p:nvPr/>
        </p:nvSpPr>
        <p:spPr bwMode="auto">
          <a:xfrm rot="16200000">
            <a:off x="-613977" y="3640778"/>
            <a:ext cx="2384438" cy="2866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PFS (%)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0008706C-5D93-467D-9E62-32CF77B3D874}"/>
              </a:ext>
            </a:extLst>
          </p:cNvPr>
          <p:cNvSpPr/>
          <p:nvPr/>
        </p:nvSpPr>
        <p:spPr bwMode="auto">
          <a:xfrm>
            <a:off x="1216820" y="1918409"/>
            <a:ext cx="3700281" cy="3693920"/>
          </a:xfrm>
          <a:custGeom>
            <a:avLst/>
            <a:gdLst>
              <a:gd name="connsiteX0" fmla="*/ 0 w 4766983"/>
              <a:gd name="connsiteY0" fmla="*/ 0 h 4000500"/>
              <a:gd name="connsiteX1" fmla="*/ 0 w 4766983"/>
              <a:gd name="connsiteY1" fmla="*/ 4000500 h 4000500"/>
              <a:gd name="connsiteX2" fmla="*/ 4766983 w 4766983"/>
              <a:gd name="connsiteY2" fmla="*/ 4000500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6983" h="4000500">
                <a:moveTo>
                  <a:pt x="0" y="0"/>
                </a:moveTo>
                <a:lnTo>
                  <a:pt x="0" y="4000500"/>
                </a:lnTo>
                <a:lnTo>
                  <a:pt x="4766983" y="4000500"/>
                </a:ln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B40B907-8DD9-4B8F-BFD6-A93A7F070E89}"/>
              </a:ext>
            </a:extLst>
          </p:cNvPr>
          <p:cNvGrpSpPr/>
          <p:nvPr/>
        </p:nvGrpSpPr>
        <p:grpSpPr>
          <a:xfrm>
            <a:off x="1138439" y="1931460"/>
            <a:ext cx="78382" cy="3680869"/>
            <a:chOff x="3736724" y="1613645"/>
            <a:chExt cx="75517" cy="398705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AC98B597-71D6-4BF6-B579-464662B7F1E5}"/>
                </a:ext>
              </a:extLst>
            </p:cNvPr>
            <p:cNvCxnSpPr/>
            <p:nvPr/>
          </p:nvCxnSpPr>
          <p:spPr bwMode="auto">
            <a:xfrm>
              <a:off x="3736724" y="1613645"/>
              <a:ext cx="7551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20167AC9-BB87-4A12-8443-66C73E744DA4}"/>
                </a:ext>
              </a:extLst>
            </p:cNvPr>
            <p:cNvCxnSpPr/>
            <p:nvPr/>
          </p:nvCxnSpPr>
          <p:spPr bwMode="auto">
            <a:xfrm>
              <a:off x="3736724" y="2411056"/>
              <a:ext cx="7551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CC2D311-6543-4D06-8927-B7BE1BA9FB60}"/>
                </a:ext>
              </a:extLst>
            </p:cNvPr>
            <p:cNvCxnSpPr/>
            <p:nvPr/>
          </p:nvCxnSpPr>
          <p:spPr bwMode="auto">
            <a:xfrm>
              <a:off x="3736724" y="3208467"/>
              <a:ext cx="7551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702E3169-7AEC-4C98-A16F-261E18ADBF77}"/>
                </a:ext>
              </a:extLst>
            </p:cNvPr>
            <p:cNvCxnSpPr/>
            <p:nvPr/>
          </p:nvCxnSpPr>
          <p:spPr bwMode="auto">
            <a:xfrm>
              <a:off x="3736724" y="4005878"/>
              <a:ext cx="7551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345C98F1-FAEB-4F5F-A98D-2D6B941D8359}"/>
                </a:ext>
              </a:extLst>
            </p:cNvPr>
            <p:cNvCxnSpPr/>
            <p:nvPr/>
          </p:nvCxnSpPr>
          <p:spPr bwMode="auto">
            <a:xfrm>
              <a:off x="3736724" y="4803289"/>
              <a:ext cx="7551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0D9B40C8-712A-4556-B87F-026267B68C84}"/>
                </a:ext>
              </a:extLst>
            </p:cNvPr>
            <p:cNvCxnSpPr/>
            <p:nvPr/>
          </p:nvCxnSpPr>
          <p:spPr bwMode="auto">
            <a:xfrm>
              <a:off x="3736724" y="5600700"/>
              <a:ext cx="7551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81D89BC-D9AA-41F2-BA91-136B84CFF0F9}"/>
              </a:ext>
            </a:extLst>
          </p:cNvPr>
          <p:cNvGrpSpPr/>
          <p:nvPr/>
        </p:nvGrpSpPr>
        <p:grpSpPr>
          <a:xfrm>
            <a:off x="1215989" y="5616633"/>
            <a:ext cx="3689842" cy="73305"/>
            <a:chOff x="3812241" y="5600789"/>
            <a:chExt cx="4753535" cy="7551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0CEE60E8-0D88-4304-ADCB-B27A2559A316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3774482" y="5638548"/>
              <a:ext cx="7551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2A5995FF-914A-4188-87AF-A1543244E776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561134" y="5638548"/>
              <a:ext cx="7551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CCA9A501-6181-4007-BE96-2D3F9AC0A877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5363477" y="5638548"/>
              <a:ext cx="7551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1A9D9E56-D1B1-48E2-9BE0-D53380D81D94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6157973" y="5638548"/>
              <a:ext cx="7551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C6202716-2173-446C-9A7F-E4257CCE4B16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6939023" y="5638548"/>
              <a:ext cx="7551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2761E398-FCE1-49C3-80A8-D717E75EF252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730159" y="5638548"/>
              <a:ext cx="7551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415EB715-27C4-4586-B0AC-969E2AEE6C68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8528017" y="5638548"/>
              <a:ext cx="7551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31B20FF-CE84-4FDA-9B98-240A8F7DCB87}"/>
              </a:ext>
            </a:extLst>
          </p:cNvPr>
          <p:cNvSpPr txBox="1"/>
          <p:nvPr/>
        </p:nvSpPr>
        <p:spPr bwMode="auto">
          <a:xfrm>
            <a:off x="782377" y="1739152"/>
            <a:ext cx="415846" cy="3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67A279D-A5CC-460D-822A-50FE9E3BE7DB}"/>
              </a:ext>
            </a:extLst>
          </p:cNvPr>
          <p:cNvSpPr txBox="1"/>
          <p:nvPr/>
        </p:nvSpPr>
        <p:spPr bwMode="auto">
          <a:xfrm>
            <a:off x="859389" y="2475013"/>
            <a:ext cx="325011" cy="3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BDCEF23-63FD-440D-9308-F82A63C77D1F}"/>
              </a:ext>
            </a:extLst>
          </p:cNvPr>
          <p:cNvSpPr txBox="1"/>
          <p:nvPr/>
        </p:nvSpPr>
        <p:spPr bwMode="auto">
          <a:xfrm>
            <a:off x="872101" y="3215930"/>
            <a:ext cx="325011" cy="3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C9F00F8-6629-49AC-94D3-D19753B44E91}"/>
              </a:ext>
            </a:extLst>
          </p:cNvPr>
          <p:cNvSpPr txBox="1"/>
          <p:nvPr/>
        </p:nvSpPr>
        <p:spPr bwMode="auto">
          <a:xfrm>
            <a:off x="858029" y="3955563"/>
            <a:ext cx="325011" cy="3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D271851-498F-46D5-A8F6-3047064A79F0}"/>
              </a:ext>
            </a:extLst>
          </p:cNvPr>
          <p:cNvSpPr txBox="1"/>
          <p:nvPr/>
        </p:nvSpPr>
        <p:spPr bwMode="auto">
          <a:xfrm>
            <a:off x="857025" y="4688278"/>
            <a:ext cx="325011" cy="3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8D86927-F29D-4383-BF63-849E846F6039}"/>
              </a:ext>
            </a:extLst>
          </p:cNvPr>
          <p:cNvSpPr txBox="1"/>
          <p:nvPr/>
        </p:nvSpPr>
        <p:spPr bwMode="auto">
          <a:xfrm>
            <a:off x="947290" y="5427154"/>
            <a:ext cx="234177" cy="3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F9FC393-6147-4EC6-9547-3817E09F86F0}"/>
              </a:ext>
            </a:extLst>
          </p:cNvPr>
          <p:cNvSpPr txBox="1"/>
          <p:nvPr/>
        </p:nvSpPr>
        <p:spPr bwMode="auto">
          <a:xfrm>
            <a:off x="1102592" y="5661563"/>
            <a:ext cx="234177" cy="3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9500CDA-A256-433B-B21D-68F73BE87070}"/>
              </a:ext>
            </a:extLst>
          </p:cNvPr>
          <p:cNvSpPr txBox="1"/>
          <p:nvPr/>
        </p:nvSpPr>
        <p:spPr bwMode="auto">
          <a:xfrm>
            <a:off x="1708867" y="5657927"/>
            <a:ext cx="234177" cy="3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BBFB92B-D671-4B92-AE8E-41FCF03F0CD7}"/>
              </a:ext>
            </a:extLst>
          </p:cNvPr>
          <p:cNvSpPr txBox="1"/>
          <p:nvPr/>
        </p:nvSpPr>
        <p:spPr bwMode="auto">
          <a:xfrm>
            <a:off x="2282337" y="5657927"/>
            <a:ext cx="325011" cy="3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2B633E3-DE7C-446F-B278-D6D60363045A}"/>
              </a:ext>
            </a:extLst>
          </p:cNvPr>
          <p:cNvSpPr txBox="1"/>
          <p:nvPr/>
        </p:nvSpPr>
        <p:spPr bwMode="auto">
          <a:xfrm>
            <a:off x="2906232" y="5657927"/>
            <a:ext cx="325011" cy="3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B39B06C-CD49-4FBF-B1BC-1921C8E92415}"/>
              </a:ext>
            </a:extLst>
          </p:cNvPr>
          <p:cNvSpPr txBox="1"/>
          <p:nvPr/>
        </p:nvSpPr>
        <p:spPr bwMode="auto">
          <a:xfrm>
            <a:off x="3509898" y="5657927"/>
            <a:ext cx="325011" cy="3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9171EFF-8612-414D-98EA-6620B0EC53A6}"/>
              </a:ext>
            </a:extLst>
          </p:cNvPr>
          <p:cNvSpPr txBox="1"/>
          <p:nvPr/>
        </p:nvSpPr>
        <p:spPr bwMode="auto">
          <a:xfrm>
            <a:off x="4129220" y="5657927"/>
            <a:ext cx="325011" cy="3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7029054-CBC7-4057-965E-7166DFA5719F}"/>
              </a:ext>
            </a:extLst>
          </p:cNvPr>
          <p:cNvSpPr txBox="1"/>
          <p:nvPr/>
        </p:nvSpPr>
        <p:spPr bwMode="auto">
          <a:xfrm>
            <a:off x="4743325" y="5653286"/>
            <a:ext cx="325011" cy="3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533C5F88-D114-4E37-8BD8-92542765DBB0}"/>
              </a:ext>
            </a:extLst>
          </p:cNvPr>
          <p:cNvSpPr txBox="1"/>
          <p:nvPr/>
        </p:nvSpPr>
        <p:spPr bwMode="auto">
          <a:xfrm>
            <a:off x="2840848" y="5904053"/>
            <a:ext cx="466863" cy="3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C44CF38-4C73-426B-A979-8BC47FC1E057}"/>
              </a:ext>
            </a:extLst>
          </p:cNvPr>
          <p:cNvCxnSpPr/>
          <p:nvPr/>
        </p:nvCxnSpPr>
        <p:spPr bwMode="auto">
          <a:xfrm>
            <a:off x="1335470" y="4761548"/>
            <a:ext cx="222065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xmlns="" id="{31F3C4DA-DB0C-4081-9E2E-E5B668644A97}"/>
              </a:ext>
            </a:extLst>
          </p:cNvPr>
          <p:cNvCxnSpPr/>
          <p:nvPr/>
        </p:nvCxnSpPr>
        <p:spPr bwMode="auto">
          <a:xfrm>
            <a:off x="1335470" y="4989677"/>
            <a:ext cx="222065" cy="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xmlns="" id="{8088C824-FD5D-4922-8AE4-D4F269B94D81}"/>
              </a:ext>
            </a:extLst>
          </p:cNvPr>
          <p:cNvCxnSpPr/>
          <p:nvPr/>
        </p:nvCxnSpPr>
        <p:spPr bwMode="auto">
          <a:xfrm>
            <a:off x="1335469" y="5199227"/>
            <a:ext cx="222065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xmlns="" id="{931D9D20-1162-499D-B69D-B2DBB2A52E14}"/>
              </a:ext>
            </a:extLst>
          </p:cNvPr>
          <p:cNvCxnSpPr/>
          <p:nvPr/>
        </p:nvCxnSpPr>
        <p:spPr bwMode="auto">
          <a:xfrm>
            <a:off x="1335468" y="5398578"/>
            <a:ext cx="222065" cy="0"/>
          </a:xfrm>
          <a:prstGeom prst="line">
            <a:avLst/>
          </a:prstGeom>
          <a:noFill/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3" name="Group 152">
            <a:extLst>
              <a:ext uri="{FF2B5EF4-FFF2-40B4-BE49-F238E27FC236}">
                <a16:creationId xmlns:a16="http://schemas.microsoft.com/office/drawing/2014/main" xmlns="" id="{2E0DA2E8-201C-46A1-B577-86A73248BAE6}"/>
              </a:ext>
            </a:extLst>
          </p:cNvPr>
          <p:cNvGrpSpPr/>
          <p:nvPr/>
        </p:nvGrpSpPr>
        <p:grpSpPr>
          <a:xfrm>
            <a:off x="1307312" y="1860051"/>
            <a:ext cx="3574630" cy="925157"/>
            <a:chOff x="1666137" y="1860051"/>
            <a:chExt cx="3574630" cy="925157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xmlns="" id="{69F5F034-7FA5-456B-9F9A-FBBC24AFE54A}"/>
                </a:ext>
              </a:extLst>
            </p:cNvPr>
            <p:cNvGrpSpPr/>
            <p:nvPr/>
          </p:nvGrpSpPr>
          <p:grpSpPr>
            <a:xfrm>
              <a:off x="1666137" y="1860051"/>
              <a:ext cx="3423376" cy="924669"/>
              <a:chOff x="1666137" y="1860051"/>
              <a:chExt cx="3423376" cy="924669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F9037E6D-0C9A-4849-8919-7E965ECBCBE0}"/>
                  </a:ext>
                </a:extLst>
              </p:cNvPr>
              <p:cNvCxnSpPr/>
              <p:nvPr/>
            </p:nvCxnSpPr>
            <p:spPr bwMode="auto">
              <a:xfrm>
                <a:off x="1666137" y="1860051"/>
                <a:ext cx="0" cy="1185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xmlns="" id="{72F26307-E89D-4AE3-A485-28C66168780F}"/>
                  </a:ext>
                </a:extLst>
              </p:cNvPr>
              <p:cNvCxnSpPr/>
              <p:nvPr/>
            </p:nvCxnSpPr>
            <p:spPr bwMode="auto">
              <a:xfrm>
                <a:off x="4193686" y="2447841"/>
                <a:ext cx="0" cy="1185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xmlns="" id="{25314970-78E0-49AD-8762-9C4FFF065D6C}"/>
                  </a:ext>
                </a:extLst>
              </p:cNvPr>
              <p:cNvCxnSpPr/>
              <p:nvPr/>
            </p:nvCxnSpPr>
            <p:spPr bwMode="auto">
              <a:xfrm>
                <a:off x="4161492" y="2447842"/>
                <a:ext cx="0" cy="1185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xmlns="" id="{36042B4D-0B58-4914-889D-33BFE6393EF3}"/>
                  </a:ext>
                </a:extLst>
              </p:cNvPr>
              <p:cNvCxnSpPr/>
              <p:nvPr/>
            </p:nvCxnSpPr>
            <p:spPr bwMode="auto">
              <a:xfrm>
                <a:off x="1694293" y="1860051"/>
                <a:ext cx="0" cy="1185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xmlns="" id="{E597E6E0-B446-405E-BD4F-F9A75B6FFD2E}"/>
                  </a:ext>
                </a:extLst>
              </p:cNvPr>
              <p:cNvCxnSpPr/>
              <p:nvPr/>
            </p:nvCxnSpPr>
            <p:spPr bwMode="auto">
              <a:xfrm>
                <a:off x="1852588" y="1864093"/>
                <a:ext cx="0" cy="1185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xmlns="" id="{1ED7505C-4694-4521-80D7-1208F8864E31}"/>
                  </a:ext>
                </a:extLst>
              </p:cNvPr>
              <p:cNvCxnSpPr/>
              <p:nvPr/>
            </p:nvCxnSpPr>
            <p:spPr bwMode="auto">
              <a:xfrm>
                <a:off x="3626756" y="2334873"/>
                <a:ext cx="0" cy="1185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xmlns="" id="{166E7C77-A8F7-49FD-AE7F-A4BF1049B0BF}"/>
                  </a:ext>
                </a:extLst>
              </p:cNvPr>
              <p:cNvCxnSpPr/>
              <p:nvPr/>
            </p:nvCxnSpPr>
            <p:spPr bwMode="auto">
              <a:xfrm>
                <a:off x="2635400" y="1918408"/>
                <a:ext cx="0" cy="1185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xmlns="" id="{9AC8E599-189D-4B61-AF74-4E114EC7EB6A}"/>
                  </a:ext>
                </a:extLst>
              </p:cNvPr>
              <p:cNvCxnSpPr/>
              <p:nvPr/>
            </p:nvCxnSpPr>
            <p:spPr bwMode="auto">
              <a:xfrm>
                <a:off x="3738787" y="2397854"/>
                <a:ext cx="0" cy="1185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2756DC16-E1EC-48DB-AAF1-5D4F3FD8D40B}"/>
                  </a:ext>
                </a:extLst>
              </p:cNvPr>
              <p:cNvCxnSpPr/>
              <p:nvPr/>
            </p:nvCxnSpPr>
            <p:spPr bwMode="auto">
              <a:xfrm>
                <a:off x="3883502" y="2397854"/>
                <a:ext cx="0" cy="1185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xmlns="" id="{D2EDB021-B0F8-48FE-B9ED-DF64A932196C}"/>
                  </a:ext>
                </a:extLst>
              </p:cNvPr>
              <p:cNvCxnSpPr/>
              <p:nvPr/>
            </p:nvCxnSpPr>
            <p:spPr bwMode="auto">
              <a:xfrm>
                <a:off x="3919578" y="2397854"/>
                <a:ext cx="0" cy="1185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xmlns="" id="{DB27A8FB-D82C-400A-9417-521793F46C8B}"/>
                  </a:ext>
                </a:extLst>
              </p:cNvPr>
              <p:cNvCxnSpPr/>
              <p:nvPr/>
            </p:nvCxnSpPr>
            <p:spPr bwMode="auto">
              <a:xfrm>
                <a:off x="3944802" y="2397854"/>
                <a:ext cx="0" cy="1185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xmlns="" id="{40E4F9CD-6769-4DF0-927C-1D6877C51189}"/>
                  </a:ext>
                </a:extLst>
              </p:cNvPr>
              <p:cNvCxnSpPr/>
              <p:nvPr/>
            </p:nvCxnSpPr>
            <p:spPr bwMode="auto">
              <a:xfrm>
                <a:off x="4005345" y="2397854"/>
                <a:ext cx="0" cy="1185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xmlns="" id="{0F324BDC-41A8-4062-B3C5-56EB1E98CD15}"/>
                  </a:ext>
                </a:extLst>
              </p:cNvPr>
              <p:cNvCxnSpPr/>
              <p:nvPr/>
            </p:nvCxnSpPr>
            <p:spPr bwMode="auto">
              <a:xfrm>
                <a:off x="4209991" y="2447840"/>
                <a:ext cx="0" cy="1185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xmlns="" id="{11502C10-8786-4AE6-A1F0-34D700EB3A92}"/>
                  </a:ext>
                </a:extLst>
              </p:cNvPr>
              <p:cNvCxnSpPr/>
              <p:nvPr/>
            </p:nvCxnSpPr>
            <p:spPr bwMode="auto">
              <a:xfrm>
                <a:off x="4258002" y="2507139"/>
                <a:ext cx="0" cy="1185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xmlns="" id="{1FDA5E87-4E1E-40F4-AEC1-3AA63B75C72C}"/>
                  </a:ext>
                </a:extLst>
              </p:cNvPr>
              <p:cNvCxnSpPr/>
              <p:nvPr/>
            </p:nvCxnSpPr>
            <p:spPr bwMode="auto">
              <a:xfrm>
                <a:off x="4240607" y="2507139"/>
                <a:ext cx="0" cy="1185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xmlns="" id="{300BC878-4293-47BE-9747-750FC3813CD6}"/>
                  </a:ext>
                </a:extLst>
              </p:cNvPr>
              <p:cNvCxnSpPr/>
              <p:nvPr/>
            </p:nvCxnSpPr>
            <p:spPr bwMode="auto">
              <a:xfrm>
                <a:off x="4296957" y="2507138"/>
                <a:ext cx="0" cy="1185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xmlns="" id="{9009C5FB-3E44-44C0-B87E-0E85323E12FD}"/>
                  </a:ext>
                </a:extLst>
              </p:cNvPr>
              <p:cNvCxnSpPr/>
              <p:nvPr/>
            </p:nvCxnSpPr>
            <p:spPr bwMode="auto">
              <a:xfrm>
                <a:off x="4349783" y="2574671"/>
                <a:ext cx="0" cy="1185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xmlns="" id="{9917571A-5A20-4530-B940-46B2A9E7A487}"/>
                  </a:ext>
                </a:extLst>
              </p:cNvPr>
              <p:cNvCxnSpPr/>
              <p:nvPr/>
            </p:nvCxnSpPr>
            <p:spPr bwMode="auto">
              <a:xfrm>
                <a:off x="4387889" y="2659585"/>
                <a:ext cx="0" cy="1185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xmlns="" id="{D2BA839A-899C-4ED8-842D-4D6A30947FB4}"/>
                  </a:ext>
                </a:extLst>
              </p:cNvPr>
              <p:cNvCxnSpPr/>
              <p:nvPr/>
            </p:nvCxnSpPr>
            <p:spPr bwMode="auto">
              <a:xfrm>
                <a:off x="4349783" y="2659585"/>
                <a:ext cx="0" cy="1185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xmlns="" id="{14A379BD-FCFB-44F7-8924-8CBE962F71DB}"/>
                  </a:ext>
                </a:extLst>
              </p:cNvPr>
              <p:cNvCxnSpPr/>
              <p:nvPr/>
            </p:nvCxnSpPr>
            <p:spPr bwMode="auto">
              <a:xfrm>
                <a:off x="4398821" y="2659585"/>
                <a:ext cx="0" cy="1185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xmlns="" id="{09984C79-ED22-4701-8538-26684F9274B1}"/>
                  </a:ext>
                </a:extLst>
              </p:cNvPr>
              <p:cNvCxnSpPr/>
              <p:nvPr/>
            </p:nvCxnSpPr>
            <p:spPr bwMode="auto">
              <a:xfrm>
                <a:off x="4430772" y="2659585"/>
                <a:ext cx="0" cy="1185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xmlns="" id="{C9D6E1D3-3355-4334-93B8-CD2595037407}"/>
                  </a:ext>
                </a:extLst>
              </p:cNvPr>
              <p:cNvCxnSpPr/>
              <p:nvPr/>
            </p:nvCxnSpPr>
            <p:spPr bwMode="auto">
              <a:xfrm>
                <a:off x="4520358" y="2659585"/>
                <a:ext cx="0" cy="118599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xmlns="" id="{8D1BF2C7-94E0-4DF5-AD0B-E9CB12451FF4}"/>
                  </a:ext>
                </a:extLst>
              </p:cNvPr>
              <p:cNvCxnSpPr/>
              <p:nvPr/>
            </p:nvCxnSpPr>
            <p:spPr bwMode="auto">
              <a:xfrm>
                <a:off x="4574897" y="2659585"/>
                <a:ext cx="0" cy="118599"/>
              </a:xfrm>
              <a:prstGeom prst="line">
                <a:avLst/>
              </a:prstGeom>
              <a:noFill/>
              <a:ln w="571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xmlns="" id="{03E5DC2C-087B-4515-A069-711A16C1D691}"/>
                  </a:ext>
                </a:extLst>
              </p:cNvPr>
              <p:cNvCxnSpPr/>
              <p:nvPr/>
            </p:nvCxnSpPr>
            <p:spPr bwMode="auto">
              <a:xfrm>
                <a:off x="4637282" y="2659585"/>
                <a:ext cx="0" cy="1185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xmlns="" id="{9BEA010D-A4B2-4036-A192-EBDFEDC6CC40}"/>
                  </a:ext>
                </a:extLst>
              </p:cNvPr>
              <p:cNvCxnSpPr/>
              <p:nvPr/>
            </p:nvCxnSpPr>
            <p:spPr bwMode="auto">
              <a:xfrm>
                <a:off x="4467743" y="2659585"/>
                <a:ext cx="0" cy="1185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xmlns="" id="{AB5AA101-B9BD-4140-A0B8-DA54E5816C6C}"/>
                  </a:ext>
                </a:extLst>
              </p:cNvPr>
              <p:cNvCxnSpPr/>
              <p:nvPr/>
            </p:nvCxnSpPr>
            <p:spPr bwMode="auto">
              <a:xfrm>
                <a:off x="4778169" y="2661877"/>
                <a:ext cx="0" cy="1185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xmlns="" id="{A1476729-745B-4FAF-861A-759BA665146D}"/>
                  </a:ext>
                </a:extLst>
              </p:cNvPr>
              <p:cNvCxnSpPr/>
              <p:nvPr/>
            </p:nvCxnSpPr>
            <p:spPr bwMode="auto">
              <a:xfrm>
                <a:off x="4813056" y="2661877"/>
                <a:ext cx="0" cy="1185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xmlns="" id="{37BFE723-6FD5-4365-84AB-2715130916E7}"/>
                  </a:ext>
                </a:extLst>
              </p:cNvPr>
              <p:cNvCxnSpPr/>
              <p:nvPr/>
            </p:nvCxnSpPr>
            <p:spPr bwMode="auto">
              <a:xfrm>
                <a:off x="4922918" y="2664791"/>
                <a:ext cx="0" cy="1185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xmlns="" id="{67EED870-3976-41D2-975A-A36BC3C35B49}"/>
                  </a:ext>
                </a:extLst>
              </p:cNvPr>
              <p:cNvCxnSpPr/>
              <p:nvPr/>
            </p:nvCxnSpPr>
            <p:spPr bwMode="auto">
              <a:xfrm>
                <a:off x="4878480" y="2664169"/>
                <a:ext cx="0" cy="1185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xmlns="" id="{2FE5DFBB-6773-4CF7-AEF2-E26341AD28CD}"/>
                  </a:ext>
                </a:extLst>
              </p:cNvPr>
              <p:cNvCxnSpPr/>
              <p:nvPr/>
            </p:nvCxnSpPr>
            <p:spPr bwMode="auto">
              <a:xfrm>
                <a:off x="5089513" y="2666121"/>
                <a:ext cx="0" cy="1185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E00FDE0B-BCE9-4FBA-BD22-AB23727FC016}"/>
                </a:ext>
              </a:extLst>
            </p:cNvPr>
            <p:cNvCxnSpPr/>
            <p:nvPr/>
          </p:nvCxnSpPr>
          <p:spPr bwMode="auto">
            <a:xfrm>
              <a:off x="5121994" y="2666121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2639E2F4-C4DC-40F9-B08A-CE2E74E0680D}"/>
                </a:ext>
              </a:extLst>
            </p:cNvPr>
            <p:cNvCxnSpPr/>
            <p:nvPr/>
          </p:nvCxnSpPr>
          <p:spPr bwMode="auto">
            <a:xfrm>
              <a:off x="5156905" y="2664317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2A16E0BC-CAE9-48D9-B8BD-9FF2CC255B5F}"/>
                </a:ext>
              </a:extLst>
            </p:cNvPr>
            <p:cNvCxnSpPr/>
            <p:nvPr/>
          </p:nvCxnSpPr>
          <p:spPr bwMode="auto">
            <a:xfrm>
              <a:off x="5196078" y="2666121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BFE4ABE3-EA4E-472A-89A9-E435451F0861}"/>
                </a:ext>
              </a:extLst>
            </p:cNvPr>
            <p:cNvCxnSpPr/>
            <p:nvPr/>
          </p:nvCxnSpPr>
          <p:spPr bwMode="auto">
            <a:xfrm>
              <a:off x="5240767" y="266660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xmlns="" id="{3FA870F1-A792-4900-AAA9-B1C2877676DB}"/>
              </a:ext>
            </a:extLst>
          </p:cNvPr>
          <p:cNvGrpSpPr/>
          <p:nvPr/>
        </p:nvGrpSpPr>
        <p:grpSpPr>
          <a:xfrm>
            <a:off x="1509405" y="1926545"/>
            <a:ext cx="3264988" cy="874390"/>
            <a:chOff x="1868230" y="1926545"/>
            <a:chExt cx="3264988" cy="874390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xmlns="" id="{B0BCAFFC-ADF1-46AF-97F9-8A16404DA777}"/>
                </a:ext>
              </a:extLst>
            </p:cNvPr>
            <p:cNvCxnSpPr/>
            <p:nvPr/>
          </p:nvCxnSpPr>
          <p:spPr bwMode="auto">
            <a:xfrm>
              <a:off x="4291313" y="2305707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748CD9F9-BDB7-4E4A-AE60-D776F5FE22B6}"/>
                </a:ext>
              </a:extLst>
            </p:cNvPr>
            <p:cNvCxnSpPr/>
            <p:nvPr/>
          </p:nvCxnSpPr>
          <p:spPr bwMode="auto">
            <a:xfrm>
              <a:off x="4145561" y="2253753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xmlns="" id="{A05D540F-AEC6-4AF0-B825-B4C4CBE5FC19}"/>
                </a:ext>
              </a:extLst>
            </p:cNvPr>
            <p:cNvCxnSpPr/>
            <p:nvPr/>
          </p:nvCxnSpPr>
          <p:spPr bwMode="auto">
            <a:xfrm>
              <a:off x="3957371" y="225167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BB776F35-3578-4FF4-B9A7-119C31E130DC}"/>
                </a:ext>
              </a:extLst>
            </p:cNvPr>
            <p:cNvCxnSpPr/>
            <p:nvPr/>
          </p:nvCxnSpPr>
          <p:spPr bwMode="auto">
            <a:xfrm>
              <a:off x="1868230" y="1926545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C5D195CB-03EC-40E2-8D61-8230977299E9}"/>
                </a:ext>
              </a:extLst>
            </p:cNvPr>
            <p:cNvCxnSpPr/>
            <p:nvPr/>
          </p:nvCxnSpPr>
          <p:spPr bwMode="auto">
            <a:xfrm>
              <a:off x="3347067" y="2188810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28E83A9A-B925-4EA5-99E9-6E56091FFD5C}"/>
                </a:ext>
              </a:extLst>
            </p:cNvPr>
            <p:cNvCxnSpPr/>
            <p:nvPr/>
          </p:nvCxnSpPr>
          <p:spPr bwMode="auto">
            <a:xfrm>
              <a:off x="2954649" y="2060884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FE36AD30-2076-4C47-9262-B861B2CED761}"/>
                </a:ext>
              </a:extLst>
            </p:cNvPr>
            <p:cNvCxnSpPr/>
            <p:nvPr/>
          </p:nvCxnSpPr>
          <p:spPr bwMode="auto">
            <a:xfrm>
              <a:off x="4005008" y="225167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CB19A80E-5A31-4686-B90E-7097E449AC0F}"/>
                </a:ext>
              </a:extLst>
            </p:cNvPr>
            <p:cNvCxnSpPr/>
            <p:nvPr/>
          </p:nvCxnSpPr>
          <p:spPr bwMode="auto">
            <a:xfrm>
              <a:off x="4047994" y="2250931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xmlns="" id="{44F400B2-28CB-4B1B-A911-D024AB00C7E3}"/>
                </a:ext>
              </a:extLst>
            </p:cNvPr>
            <p:cNvCxnSpPr/>
            <p:nvPr/>
          </p:nvCxnSpPr>
          <p:spPr bwMode="auto">
            <a:xfrm>
              <a:off x="4039528" y="2250931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627D0D34-BAAE-4E9E-9361-10024AFD4A63}"/>
                </a:ext>
              </a:extLst>
            </p:cNvPr>
            <p:cNvCxnSpPr/>
            <p:nvPr/>
          </p:nvCxnSpPr>
          <p:spPr bwMode="auto">
            <a:xfrm>
              <a:off x="4104838" y="2250931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889760DA-06F0-4B9F-9A06-5A372E77D43E}"/>
                </a:ext>
              </a:extLst>
            </p:cNvPr>
            <p:cNvCxnSpPr/>
            <p:nvPr/>
          </p:nvCxnSpPr>
          <p:spPr bwMode="auto">
            <a:xfrm>
              <a:off x="4096174" y="2250931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249AE708-8726-44B8-8212-FFC8B0E4576A}"/>
                </a:ext>
              </a:extLst>
            </p:cNvPr>
            <p:cNvCxnSpPr/>
            <p:nvPr/>
          </p:nvCxnSpPr>
          <p:spPr bwMode="auto">
            <a:xfrm>
              <a:off x="3908457" y="2251679"/>
              <a:ext cx="0" cy="118599"/>
            </a:xfrm>
            <a:prstGeom prst="line">
              <a:avLst/>
            </a:prstGeom>
            <a:noFill/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C53E9570-E890-4EDF-90A5-4FFFEA058EE4}"/>
                </a:ext>
              </a:extLst>
            </p:cNvPr>
            <p:cNvCxnSpPr/>
            <p:nvPr/>
          </p:nvCxnSpPr>
          <p:spPr bwMode="auto">
            <a:xfrm>
              <a:off x="4291313" y="2356414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5C1718AC-7298-4032-9FEC-121B1F42330A}"/>
                </a:ext>
              </a:extLst>
            </p:cNvPr>
            <p:cNvCxnSpPr/>
            <p:nvPr/>
          </p:nvCxnSpPr>
          <p:spPr bwMode="auto">
            <a:xfrm>
              <a:off x="4206140" y="2267690"/>
              <a:ext cx="0" cy="118599"/>
            </a:xfrm>
            <a:prstGeom prst="line">
              <a:avLst/>
            </a:prstGeom>
            <a:noFill/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5F1724FB-09A6-40E0-8B40-D9CCA9500DEA}"/>
                </a:ext>
              </a:extLst>
            </p:cNvPr>
            <p:cNvCxnSpPr/>
            <p:nvPr/>
          </p:nvCxnSpPr>
          <p:spPr bwMode="auto">
            <a:xfrm>
              <a:off x="4254076" y="2305707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B80D3546-AB30-4556-BA89-97C1871D254D}"/>
                </a:ext>
              </a:extLst>
            </p:cNvPr>
            <p:cNvCxnSpPr/>
            <p:nvPr/>
          </p:nvCxnSpPr>
          <p:spPr bwMode="auto">
            <a:xfrm>
              <a:off x="4387889" y="235711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3DCFF232-844C-457F-8B29-34AA903AA631}"/>
                </a:ext>
              </a:extLst>
            </p:cNvPr>
            <p:cNvCxnSpPr/>
            <p:nvPr/>
          </p:nvCxnSpPr>
          <p:spPr bwMode="auto">
            <a:xfrm>
              <a:off x="4568906" y="2470481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33E61977-042F-46A7-BF8E-2389CD04E4BE}"/>
                </a:ext>
              </a:extLst>
            </p:cNvPr>
            <p:cNvCxnSpPr/>
            <p:nvPr/>
          </p:nvCxnSpPr>
          <p:spPr bwMode="auto">
            <a:xfrm>
              <a:off x="4420660" y="2355455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B1C4FBB9-AB6E-4509-8577-0FBEAFF32437}"/>
                </a:ext>
              </a:extLst>
            </p:cNvPr>
            <p:cNvCxnSpPr/>
            <p:nvPr/>
          </p:nvCxnSpPr>
          <p:spPr bwMode="auto">
            <a:xfrm>
              <a:off x="4552321" y="2468460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83D0BCD2-D56B-4B55-AE52-E304A295DFBD}"/>
                </a:ext>
              </a:extLst>
            </p:cNvPr>
            <p:cNvCxnSpPr/>
            <p:nvPr/>
          </p:nvCxnSpPr>
          <p:spPr bwMode="auto">
            <a:xfrm>
              <a:off x="4602750" y="2468460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xmlns="" id="{ACD68872-CB79-41E1-B4B6-0CF5DE7122DD}"/>
                </a:ext>
              </a:extLst>
            </p:cNvPr>
            <p:cNvCxnSpPr/>
            <p:nvPr/>
          </p:nvCxnSpPr>
          <p:spPr bwMode="auto">
            <a:xfrm>
              <a:off x="4328767" y="2355500"/>
              <a:ext cx="0" cy="118599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xmlns="" id="{E0443DCE-45FE-4611-A205-BB4F51B95BEA}"/>
                </a:ext>
              </a:extLst>
            </p:cNvPr>
            <p:cNvCxnSpPr/>
            <p:nvPr/>
          </p:nvCxnSpPr>
          <p:spPr bwMode="auto">
            <a:xfrm>
              <a:off x="4522518" y="2355455"/>
              <a:ext cx="0" cy="118599"/>
            </a:xfrm>
            <a:prstGeom prst="line">
              <a:avLst/>
            </a:prstGeom>
            <a:noFill/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xmlns="" id="{A265D681-D5D8-4FDE-B91C-4F1907932111}"/>
                </a:ext>
              </a:extLst>
            </p:cNvPr>
            <p:cNvCxnSpPr/>
            <p:nvPr/>
          </p:nvCxnSpPr>
          <p:spPr bwMode="auto">
            <a:xfrm>
              <a:off x="4676688" y="2472101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xmlns="" id="{F2064370-1973-46E4-97EE-B3AA82754E20}"/>
                </a:ext>
              </a:extLst>
            </p:cNvPr>
            <p:cNvCxnSpPr/>
            <p:nvPr/>
          </p:nvCxnSpPr>
          <p:spPr bwMode="auto">
            <a:xfrm>
              <a:off x="4472776" y="2356324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xmlns="" id="{303B2CAD-CD7B-47A4-AA8D-D1CA0359DB04}"/>
                </a:ext>
              </a:extLst>
            </p:cNvPr>
            <p:cNvCxnSpPr/>
            <p:nvPr/>
          </p:nvCxnSpPr>
          <p:spPr bwMode="auto">
            <a:xfrm>
              <a:off x="4813524" y="2681540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xmlns="" id="{F2C8D0E4-D177-4503-AAEB-E73599E3BE36}"/>
                </a:ext>
              </a:extLst>
            </p:cNvPr>
            <p:cNvCxnSpPr/>
            <p:nvPr/>
          </p:nvCxnSpPr>
          <p:spPr bwMode="auto">
            <a:xfrm>
              <a:off x="4756476" y="2681540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9F1D752D-966B-4E23-AE39-7160DD4C3FF7}"/>
                </a:ext>
              </a:extLst>
            </p:cNvPr>
            <p:cNvCxnSpPr/>
            <p:nvPr/>
          </p:nvCxnSpPr>
          <p:spPr bwMode="auto">
            <a:xfrm>
              <a:off x="4974038" y="2682336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1BA9DD9E-706E-4591-AD46-69AB0A41D9BC}"/>
                </a:ext>
              </a:extLst>
            </p:cNvPr>
            <p:cNvCxnSpPr/>
            <p:nvPr/>
          </p:nvCxnSpPr>
          <p:spPr bwMode="auto">
            <a:xfrm>
              <a:off x="4853400" y="268153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A8EC3840-46E1-41BF-BC42-25810ABD0A54}"/>
                </a:ext>
              </a:extLst>
            </p:cNvPr>
            <p:cNvCxnSpPr/>
            <p:nvPr/>
          </p:nvCxnSpPr>
          <p:spPr bwMode="auto">
            <a:xfrm>
              <a:off x="5065562" y="2681538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CE7869A8-C05D-4EA8-9350-94E0D74DC8AB}"/>
                </a:ext>
              </a:extLst>
            </p:cNvPr>
            <p:cNvCxnSpPr/>
            <p:nvPr/>
          </p:nvCxnSpPr>
          <p:spPr bwMode="auto">
            <a:xfrm>
              <a:off x="5032849" y="2681927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221F3F50-377B-46B8-81CC-994FBC22F9D3}"/>
                </a:ext>
              </a:extLst>
            </p:cNvPr>
            <p:cNvCxnSpPr/>
            <p:nvPr/>
          </p:nvCxnSpPr>
          <p:spPr bwMode="auto">
            <a:xfrm>
              <a:off x="5133218" y="2681537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xmlns="" id="{82797AB5-170E-4404-B52C-DE9440AAC749}"/>
              </a:ext>
            </a:extLst>
          </p:cNvPr>
          <p:cNvGrpSpPr/>
          <p:nvPr/>
        </p:nvGrpSpPr>
        <p:grpSpPr>
          <a:xfrm>
            <a:off x="1385626" y="1918407"/>
            <a:ext cx="3390063" cy="2375230"/>
            <a:chOff x="1744451" y="1918407"/>
            <a:chExt cx="3390063" cy="2375230"/>
          </a:xfrm>
        </p:grpSpPr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xmlns="" id="{D9297E57-B93B-4D2A-8E9E-2D390A9C9F83}"/>
                </a:ext>
              </a:extLst>
            </p:cNvPr>
            <p:cNvCxnSpPr/>
            <p:nvPr/>
          </p:nvCxnSpPr>
          <p:spPr bwMode="auto">
            <a:xfrm>
              <a:off x="4176353" y="3665520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xmlns="" id="{3BA9C9A8-1870-4005-876E-C867F6C98878}"/>
                </a:ext>
              </a:extLst>
            </p:cNvPr>
            <p:cNvCxnSpPr/>
            <p:nvPr/>
          </p:nvCxnSpPr>
          <p:spPr bwMode="auto">
            <a:xfrm>
              <a:off x="4093352" y="366269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xmlns="" id="{BF8806AF-2248-4777-BC3F-143C24BFA765}"/>
                </a:ext>
              </a:extLst>
            </p:cNvPr>
            <p:cNvCxnSpPr/>
            <p:nvPr/>
          </p:nvCxnSpPr>
          <p:spPr bwMode="auto">
            <a:xfrm>
              <a:off x="3848969" y="3392520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xmlns="" id="{CF6134F5-5888-4E77-A759-4CC2FC35754C}"/>
                </a:ext>
              </a:extLst>
            </p:cNvPr>
            <p:cNvCxnSpPr/>
            <p:nvPr/>
          </p:nvCxnSpPr>
          <p:spPr bwMode="auto">
            <a:xfrm>
              <a:off x="1744451" y="1918407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xmlns="" id="{E8E12E10-F8DB-46FE-8A1F-1BD32BBCA1FB}"/>
                </a:ext>
              </a:extLst>
            </p:cNvPr>
            <p:cNvCxnSpPr/>
            <p:nvPr/>
          </p:nvCxnSpPr>
          <p:spPr bwMode="auto">
            <a:xfrm>
              <a:off x="2438711" y="2155395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xmlns="" id="{7FDA5800-AAC3-4FEE-8658-595BCE46F8D8}"/>
                </a:ext>
              </a:extLst>
            </p:cNvPr>
            <p:cNvCxnSpPr/>
            <p:nvPr/>
          </p:nvCxnSpPr>
          <p:spPr bwMode="auto">
            <a:xfrm>
              <a:off x="1936226" y="1926545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xmlns="" id="{5E0C01D0-8F24-4F76-8933-7D8A4B6AC470}"/>
                </a:ext>
              </a:extLst>
            </p:cNvPr>
            <p:cNvCxnSpPr/>
            <p:nvPr/>
          </p:nvCxnSpPr>
          <p:spPr bwMode="auto">
            <a:xfrm>
              <a:off x="3959587" y="3646770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xmlns="" id="{06AFED21-2897-4BE4-8664-5CE3B7E51FA9}"/>
                </a:ext>
              </a:extLst>
            </p:cNvPr>
            <p:cNvCxnSpPr/>
            <p:nvPr/>
          </p:nvCxnSpPr>
          <p:spPr bwMode="auto">
            <a:xfrm>
              <a:off x="3927162" y="3461488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xmlns="" id="{75186AC0-2C0E-457C-841F-EABE20DD92E1}"/>
                </a:ext>
              </a:extLst>
            </p:cNvPr>
            <p:cNvCxnSpPr/>
            <p:nvPr/>
          </p:nvCxnSpPr>
          <p:spPr bwMode="auto">
            <a:xfrm>
              <a:off x="2527217" y="2155135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xmlns="" id="{907B4054-8003-4702-A328-79BB21DC1D44}"/>
                </a:ext>
              </a:extLst>
            </p:cNvPr>
            <p:cNvCxnSpPr/>
            <p:nvPr/>
          </p:nvCxnSpPr>
          <p:spPr bwMode="auto">
            <a:xfrm>
              <a:off x="4013199" y="3662700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xmlns="" id="{9DBF01D9-20F9-45E8-B920-BFAD124A5CB7}"/>
                </a:ext>
              </a:extLst>
            </p:cNvPr>
            <p:cNvCxnSpPr/>
            <p:nvPr/>
          </p:nvCxnSpPr>
          <p:spPr bwMode="auto">
            <a:xfrm>
              <a:off x="3991983" y="3662700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xmlns="" id="{F24EECCA-B268-476C-BA1E-38112D244B85}"/>
                </a:ext>
              </a:extLst>
            </p:cNvPr>
            <p:cNvCxnSpPr/>
            <p:nvPr/>
          </p:nvCxnSpPr>
          <p:spPr bwMode="auto">
            <a:xfrm>
              <a:off x="4161492" y="3662698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xmlns="" id="{91652897-3E83-42CD-8E25-8BE576A953BA}"/>
                </a:ext>
              </a:extLst>
            </p:cNvPr>
            <p:cNvCxnSpPr/>
            <p:nvPr/>
          </p:nvCxnSpPr>
          <p:spPr bwMode="auto">
            <a:xfrm>
              <a:off x="4278920" y="3713530"/>
              <a:ext cx="0" cy="118599"/>
            </a:xfrm>
            <a:prstGeom prst="line">
              <a:avLst/>
            </a:prstGeom>
            <a:noFill/>
            <a:ln w="3810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xmlns="" id="{01BA57B2-B48D-4B01-A94F-0B923E65CE59}"/>
                </a:ext>
              </a:extLst>
            </p:cNvPr>
            <p:cNvCxnSpPr/>
            <p:nvPr/>
          </p:nvCxnSpPr>
          <p:spPr bwMode="auto">
            <a:xfrm>
              <a:off x="4123158" y="366269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xmlns="" id="{64A45331-0EAE-4E39-9492-756EE48BF96F}"/>
                </a:ext>
              </a:extLst>
            </p:cNvPr>
            <p:cNvCxnSpPr/>
            <p:nvPr/>
          </p:nvCxnSpPr>
          <p:spPr bwMode="auto">
            <a:xfrm>
              <a:off x="4209991" y="3714535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xmlns="" id="{AC51544D-1A29-4685-9622-9650919CCDFE}"/>
                </a:ext>
              </a:extLst>
            </p:cNvPr>
            <p:cNvCxnSpPr/>
            <p:nvPr/>
          </p:nvCxnSpPr>
          <p:spPr bwMode="auto">
            <a:xfrm>
              <a:off x="4387889" y="371316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xmlns="" id="{BD907921-FFC3-47E4-8250-E4D9728971CA}"/>
                </a:ext>
              </a:extLst>
            </p:cNvPr>
            <p:cNvCxnSpPr/>
            <p:nvPr/>
          </p:nvCxnSpPr>
          <p:spPr bwMode="auto">
            <a:xfrm>
              <a:off x="4203318" y="3714535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xmlns="" id="{306D9D5E-70E6-433A-865F-7CDB9AD9D638}"/>
                </a:ext>
              </a:extLst>
            </p:cNvPr>
            <p:cNvCxnSpPr/>
            <p:nvPr/>
          </p:nvCxnSpPr>
          <p:spPr bwMode="auto">
            <a:xfrm>
              <a:off x="4320301" y="371352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xmlns="" id="{7260B8D4-062A-4CB0-95F9-F0B15E113B95}"/>
                </a:ext>
              </a:extLst>
            </p:cNvPr>
            <p:cNvCxnSpPr/>
            <p:nvPr/>
          </p:nvCxnSpPr>
          <p:spPr bwMode="auto">
            <a:xfrm>
              <a:off x="4351450" y="3713528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xmlns="" id="{69613584-100C-40A6-9AE7-947AE360D38A}"/>
                </a:ext>
              </a:extLst>
            </p:cNvPr>
            <p:cNvCxnSpPr/>
            <p:nvPr/>
          </p:nvCxnSpPr>
          <p:spPr bwMode="auto">
            <a:xfrm>
              <a:off x="4056460" y="3662700"/>
              <a:ext cx="0" cy="118599"/>
            </a:xfrm>
            <a:prstGeom prst="line">
              <a:avLst/>
            </a:prstGeom>
            <a:noFill/>
            <a:ln w="3810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xmlns="" id="{A409485D-505B-424D-9B0A-7B13BA178DF0}"/>
                </a:ext>
              </a:extLst>
            </p:cNvPr>
            <p:cNvCxnSpPr/>
            <p:nvPr/>
          </p:nvCxnSpPr>
          <p:spPr bwMode="auto">
            <a:xfrm>
              <a:off x="4539883" y="3713201"/>
              <a:ext cx="0" cy="118599"/>
            </a:xfrm>
            <a:prstGeom prst="line">
              <a:avLst/>
            </a:prstGeom>
            <a:noFill/>
            <a:ln w="571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xmlns="" id="{819670F8-A518-48B3-9915-BB4ED32DD6FF}"/>
                </a:ext>
              </a:extLst>
            </p:cNvPr>
            <p:cNvCxnSpPr/>
            <p:nvPr/>
          </p:nvCxnSpPr>
          <p:spPr bwMode="auto">
            <a:xfrm>
              <a:off x="4398821" y="3713168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xmlns="" id="{35F63A14-1C4B-4BB1-A03C-7B1C3381E415}"/>
                </a:ext>
              </a:extLst>
            </p:cNvPr>
            <p:cNvCxnSpPr/>
            <p:nvPr/>
          </p:nvCxnSpPr>
          <p:spPr bwMode="auto">
            <a:xfrm>
              <a:off x="4240607" y="3713531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xmlns="" id="{3D6E4164-A290-41B5-9BF5-4C4BB5370DAB}"/>
                </a:ext>
              </a:extLst>
            </p:cNvPr>
            <p:cNvCxnSpPr/>
            <p:nvPr/>
          </p:nvCxnSpPr>
          <p:spPr bwMode="auto">
            <a:xfrm>
              <a:off x="4487257" y="3713166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xmlns="" id="{05B3D881-AB2F-42F7-8360-787CF06C8697}"/>
                </a:ext>
              </a:extLst>
            </p:cNvPr>
            <p:cNvCxnSpPr/>
            <p:nvPr/>
          </p:nvCxnSpPr>
          <p:spPr bwMode="auto">
            <a:xfrm>
              <a:off x="4436113" y="3714544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xmlns="" id="{0CACC82F-636D-45EF-9188-894B63E88BE3}"/>
                </a:ext>
              </a:extLst>
            </p:cNvPr>
            <p:cNvCxnSpPr/>
            <p:nvPr/>
          </p:nvCxnSpPr>
          <p:spPr bwMode="auto">
            <a:xfrm>
              <a:off x="4611580" y="3713165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xmlns="" id="{6C2E6CA8-E756-4FF8-8349-A252B8FDAC1B}"/>
                </a:ext>
              </a:extLst>
            </p:cNvPr>
            <p:cNvCxnSpPr/>
            <p:nvPr/>
          </p:nvCxnSpPr>
          <p:spPr bwMode="auto">
            <a:xfrm>
              <a:off x="4472215" y="3713167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xmlns="" id="{2C9C23DD-B136-4AE6-9798-4EBF8601B451}"/>
                </a:ext>
              </a:extLst>
            </p:cNvPr>
            <p:cNvCxnSpPr/>
            <p:nvPr/>
          </p:nvCxnSpPr>
          <p:spPr bwMode="auto">
            <a:xfrm>
              <a:off x="4710070" y="3713164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xmlns="" id="{638988F7-FF3F-4177-9F3E-3247965F68AD}"/>
                </a:ext>
              </a:extLst>
            </p:cNvPr>
            <p:cNvCxnSpPr/>
            <p:nvPr/>
          </p:nvCxnSpPr>
          <p:spPr bwMode="auto">
            <a:xfrm>
              <a:off x="4665400" y="3713165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xmlns="" id="{D59B4A65-FAB9-4ABA-B94B-1107052F23E5}"/>
                </a:ext>
              </a:extLst>
            </p:cNvPr>
            <p:cNvCxnSpPr/>
            <p:nvPr/>
          </p:nvCxnSpPr>
          <p:spPr bwMode="auto">
            <a:xfrm>
              <a:off x="4743698" y="3715016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xmlns="" id="{9ADD0422-B885-4EC0-B124-0A96296BD377}"/>
                </a:ext>
              </a:extLst>
            </p:cNvPr>
            <p:cNvCxnSpPr/>
            <p:nvPr/>
          </p:nvCxnSpPr>
          <p:spPr bwMode="auto">
            <a:xfrm>
              <a:off x="4804590" y="4175038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xmlns="" id="{78BE788C-4038-4FA3-851B-2B68AD09F2CF}"/>
                </a:ext>
              </a:extLst>
            </p:cNvPr>
            <p:cNvCxnSpPr/>
            <p:nvPr/>
          </p:nvCxnSpPr>
          <p:spPr bwMode="auto">
            <a:xfrm>
              <a:off x="5089055" y="4172216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xmlns="" id="{0D10D79F-EC63-4BD4-8130-F35968C063C4}"/>
                </a:ext>
              </a:extLst>
            </p:cNvPr>
            <p:cNvCxnSpPr/>
            <p:nvPr/>
          </p:nvCxnSpPr>
          <p:spPr bwMode="auto">
            <a:xfrm>
              <a:off x="5134514" y="4172216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xmlns="" id="{95322535-3AC7-4CFD-ACDD-A25ADD9E719F}"/>
              </a:ext>
            </a:extLst>
          </p:cNvPr>
          <p:cNvSpPr/>
          <p:nvPr/>
        </p:nvSpPr>
        <p:spPr bwMode="auto">
          <a:xfrm>
            <a:off x="1224033" y="1926546"/>
            <a:ext cx="3563007" cy="2304919"/>
          </a:xfrm>
          <a:custGeom>
            <a:avLst/>
            <a:gdLst>
              <a:gd name="connsiteX0" fmla="*/ 0 w 3563007"/>
              <a:gd name="connsiteY0" fmla="*/ 0 h 2304919"/>
              <a:gd name="connsiteX1" fmla="*/ 63062 w 3563007"/>
              <a:gd name="connsiteY1" fmla="*/ 0 h 2304919"/>
              <a:gd name="connsiteX2" fmla="*/ 63062 w 3563007"/>
              <a:gd name="connsiteY2" fmla="*/ 22072 h 2304919"/>
              <a:gd name="connsiteX3" fmla="*/ 163961 w 3563007"/>
              <a:gd name="connsiteY3" fmla="*/ 22072 h 2304919"/>
              <a:gd name="connsiteX4" fmla="*/ 163961 w 3563007"/>
              <a:gd name="connsiteY4" fmla="*/ 69368 h 2304919"/>
              <a:gd name="connsiteX5" fmla="*/ 409903 w 3563007"/>
              <a:gd name="connsiteY5" fmla="*/ 69368 h 2304919"/>
              <a:gd name="connsiteX6" fmla="*/ 409903 w 3563007"/>
              <a:gd name="connsiteY6" fmla="*/ 97746 h 2304919"/>
              <a:gd name="connsiteX7" fmla="*/ 529721 w 3563007"/>
              <a:gd name="connsiteY7" fmla="*/ 97746 h 2304919"/>
              <a:gd name="connsiteX8" fmla="*/ 580171 w 3563007"/>
              <a:gd name="connsiteY8" fmla="*/ 97746 h 2304919"/>
              <a:gd name="connsiteX9" fmla="*/ 580171 w 3563007"/>
              <a:gd name="connsiteY9" fmla="*/ 170268 h 2304919"/>
              <a:gd name="connsiteX10" fmla="*/ 614855 w 3563007"/>
              <a:gd name="connsiteY10" fmla="*/ 170268 h 2304919"/>
              <a:gd name="connsiteX11" fmla="*/ 614855 w 3563007"/>
              <a:gd name="connsiteY11" fmla="*/ 186033 h 2304919"/>
              <a:gd name="connsiteX12" fmla="*/ 652692 w 3563007"/>
              <a:gd name="connsiteY12" fmla="*/ 186033 h 2304919"/>
              <a:gd name="connsiteX13" fmla="*/ 652692 w 3563007"/>
              <a:gd name="connsiteY13" fmla="*/ 223871 h 2304919"/>
              <a:gd name="connsiteX14" fmla="*/ 709448 w 3563007"/>
              <a:gd name="connsiteY14" fmla="*/ 223871 h 2304919"/>
              <a:gd name="connsiteX15" fmla="*/ 709448 w 3563007"/>
              <a:gd name="connsiteY15" fmla="*/ 255402 h 2304919"/>
              <a:gd name="connsiteX16" fmla="*/ 854491 w 3563007"/>
              <a:gd name="connsiteY16" fmla="*/ 255402 h 2304919"/>
              <a:gd name="connsiteX17" fmla="*/ 854491 w 3563007"/>
              <a:gd name="connsiteY17" fmla="*/ 290086 h 2304919"/>
              <a:gd name="connsiteX18" fmla="*/ 974309 w 3563007"/>
              <a:gd name="connsiteY18" fmla="*/ 290086 h 2304919"/>
              <a:gd name="connsiteX19" fmla="*/ 974309 w 3563007"/>
              <a:gd name="connsiteY19" fmla="*/ 324770 h 2304919"/>
              <a:gd name="connsiteX20" fmla="*/ 1062596 w 3563007"/>
              <a:gd name="connsiteY20" fmla="*/ 324770 h 2304919"/>
              <a:gd name="connsiteX21" fmla="*/ 1062596 w 3563007"/>
              <a:gd name="connsiteY21" fmla="*/ 381526 h 2304919"/>
              <a:gd name="connsiteX22" fmla="*/ 1213945 w 3563007"/>
              <a:gd name="connsiteY22" fmla="*/ 381526 h 2304919"/>
              <a:gd name="connsiteX23" fmla="*/ 1213945 w 3563007"/>
              <a:gd name="connsiteY23" fmla="*/ 450894 h 2304919"/>
              <a:gd name="connsiteX24" fmla="*/ 1248629 w 3563007"/>
              <a:gd name="connsiteY24" fmla="*/ 450894 h 2304919"/>
              <a:gd name="connsiteX25" fmla="*/ 1248629 w 3563007"/>
              <a:gd name="connsiteY25" fmla="*/ 479272 h 2304919"/>
              <a:gd name="connsiteX26" fmla="*/ 1349528 w 3563007"/>
              <a:gd name="connsiteY26" fmla="*/ 479272 h 2304919"/>
              <a:gd name="connsiteX27" fmla="*/ 1349528 w 3563007"/>
              <a:gd name="connsiteY27" fmla="*/ 542334 h 2304919"/>
              <a:gd name="connsiteX28" fmla="*/ 1422050 w 3563007"/>
              <a:gd name="connsiteY28" fmla="*/ 542334 h 2304919"/>
              <a:gd name="connsiteX29" fmla="*/ 1422050 w 3563007"/>
              <a:gd name="connsiteY29" fmla="*/ 737826 h 2304919"/>
              <a:gd name="connsiteX30" fmla="*/ 1463040 w 3563007"/>
              <a:gd name="connsiteY30" fmla="*/ 737826 h 2304919"/>
              <a:gd name="connsiteX31" fmla="*/ 1463040 w 3563007"/>
              <a:gd name="connsiteY31" fmla="*/ 854491 h 2304919"/>
              <a:gd name="connsiteX32" fmla="*/ 1507183 w 3563007"/>
              <a:gd name="connsiteY32" fmla="*/ 854491 h 2304919"/>
              <a:gd name="connsiteX33" fmla="*/ 1507183 w 3563007"/>
              <a:gd name="connsiteY33" fmla="*/ 889175 h 2304919"/>
              <a:gd name="connsiteX34" fmla="*/ 1507183 w 3563007"/>
              <a:gd name="connsiteY34" fmla="*/ 889175 h 2304919"/>
              <a:gd name="connsiteX35" fmla="*/ 1535561 w 3563007"/>
              <a:gd name="connsiteY35" fmla="*/ 917553 h 2304919"/>
              <a:gd name="connsiteX36" fmla="*/ 1535561 w 3563007"/>
              <a:gd name="connsiteY36" fmla="*/ 964850 h 2304919"/>
              <a:gd name="connsiteX37" fmla="*/ 1604930 w 3563007"/>
              <a:gd name="connsiteY37" fmla="*/ 964850 h 2304919"/>
              <a:gd name="connsiteX38" fmla="*/ 1604930 w 3563007"/>
              <a:gd name="connsiteY38" fmla="*/ 1005840 h 2304919"/>
              <a:gd name="connsiteX39" fmla="*/ 1680604 w 3563007"/>
              <a:gd name="connsiteY39" fmla="*/ 1005840 h 2304919"/>
              <a:gd name="connsiteX40" fmla="*/ 1680604 w 3563007"/>
              <a:gd name="connsiteY40" fmla="*/ 1075208 h 2304919"/>
              <a:gd name="connsiteX41" fmla="*/ 1680604 w 3563007"/>
              <a:gd name="connsiteY41" fmla="*/ 1075208 h 2304919"/>
              <a:gd name="connsiteX42" fmla="*/ 1715288 w 3563007"/>
              <a:gd name="connsiteY42" fmla="*/ 1075208 h 2304919"/>
              <a:gd name="connsiteX43" fmla="*/ 1715288 w 3563007"/>
              <a:gd name="connsiteY43" fmla="*/ 1195026 h 2304919"/>
              <a:gd name="connsiteX44" fmla="*/ 1753125 w 3563007"/>
              <a:gd name="connsiteY44" fmla="*/ 1195026 h 2304919"/>
              <a:gd name="connsiteX45" fmla="*/ 1753125 w 3563007"/>
              <a:gd name="connsiteY45" fmla="*/ 1226557 h 2304919"/>
              <a:gd name="connsiteX46" fmla="*/ 1816188 w 3563007"/>
              <a:gd name="connsiteY46" fmla="*/ 1226557 h 2304919"/>
              <a:gd name="connsiteX47" fmla="*/ 1816188 w 3563007"/>
              <a:gd name="connsiteY47" fmla="*/ 1286466 h 2304919"/>
              <a:gd name="connsiteX48" fmla="*/ 1869790 w 3563007"/>
              <a:gd name="connsiteY48" fmla="*/ 1286466 h 2304919"/>
              <a:gd name="connsiteX49" fmla="*/ 1869790 w 3563007"/>
              <a:gd name="connsiteY49" fmla="*/ 1362141 h 2304919"/>
              <a:gd name="connsiteX50" fmla="*/ 1995914 w 3563007"/>
              <a:gd name="connsiteY50" fmla="*/ 1362141 h 2304919"/>
              <a:gd name="connsiteX51" fmla="*/ 1995914 w 3563007"/>
              <a:gd name="connsiteY51" fmla="*/ 1399978 h 2304919"/>
              <a:gd name="connsiteX52" fmla="*/ 2058976 w 3563007"/>
              <a:gd name="connsiteY52" fmla="*/ 1399978 h 2304919"/>
              <a:gd name="connsiteX53" fmla="*/ 2058976 w 3563007"/>
              <a:gd name="connsiteY53" fmla="*/ 1425203 h 2304919"/>
              <a:gd name="connsiteX54" fmla="*/ 2115732 w 3563007"/>
              <a:gd name="connsiteY54" fmla="*/ 1425203 h 2304919"/>
              <a:gd name="connsiteX55" fmla="*/ 2115732 w 3563007"/>
              <a:gd name="connsiteY55" fmla="*/ 1459887 h 2304919"/>
              <a:gd name="connsiteX56" fmla="*/ 2169335 w 3563007"/>
              <a:gd name="connsiteY56" fmla="*/ 1459887 h 2304919"/>
              <a:gd name="connsiteX57" fmla="*/ 2169335 w 3563007"/>
              <a:gd name="connsiteY57" fmla="*/ 1494571 h 2304919"/>
              <a:gd name="connsiteX58" fmla="*/ 2232397 w 3563007"/>
              <a:gd name="connsiteY58" fmla="*/ 1494571 h 2304919"/>
              <a:gd name="connsiteX59" fmla="*/ 2232397 w 3563007"/>
              <a:gd name="connsiteY59" fmla="*/ 1526102 h 2304919"/>
              <a:gd name="connsiteX60" fmla="*/ 2301765 w 3563007"/>
              <a:gd name="connsiteY60" fmla="*/ 1526102 h 2304919"/>
              <a:gd name="connsiteX61" fmla="*/ 2301765 w 3563007"/>
              <a:gd name="connsiteY61" fmla="*/ 1592317 h 2304919"/>
              <a:gd name="connsiteX62" fmla="*/ 2352215 w 3563007"/>
              <a:gd name="connsiteY62" fmla="*/ 1592317 h 2304919"/>
              <a:gd name="connsiteX63" fmla="*/ 2352215 w 3563007"/>
              <a:gd name="connsiteY63" fmla="*/ 1664839 h 2304919"/>
              <a:gd name="connsiteX64" fmla="*/ 2374287 w 3563007"/>
              <a:gd name="connsiteY64" fmla="*/ 1664839 h 2304919"/>
              <a:gd name="connsiteX65" fmla="*/ 2374287 w 3563007"/>
              <a:gd name="connsiteY65" fmla="*/ 1797269 h 2304919"/>
              <a:gd name="connsiteX66" fmla="*/ 2610770 w 3563007"/>
              <a:gd name="connsiteY66" fmla="*/ 1797269 h 2304919"/>
              <a:gd name="connsiteX67" fmla="*/ 2610770 w 3563007"/>
              <a:gd name="connsiteY67" fmla="*/ 1844566 h 2304919"/>
              <a:gd name="connsiteX68" fmla="*/ 3175175 w 3563007"/>
              <a:gd name="connsiteY68" fmla="*/ 1844566 h 2304919"/>
              <a:gd name="connsiteX69" fmla="*/ 3175175 w 3563007"/>
              <a:gd name="connsiteY69" fmla="*/ 2304919 h 2304919"/>
              <a:gd name="connsiteX70" fmla="*/ 3563007 w 3563007"/>
              <a:gd name="connsiteY70" fmla="*/ 2304919 h 2304919"/>
              <a:gd name="connsiteX0" fmla="*/ 0 w 3563007"/>
              <a:gd name="connsiteY0" fmla="*/ 0 h 2304919"/>
              <a:gd name="connsiteX1" fmla="*/ 63062 w 3563007"/>
              <a:gd name="connsiteY1" fmla="*/ 0 h 2304919"/>
              <a:gd name="connsiteX2" fmla="*/ 63062 w 3563007"/>
              <a:gd name="connsiteY2" fmla="*/ 22072 h 2304919"/>
              <a:gd name="connsiteX3" fmla="*/ 163961 w 3563007"/>
              <a:gd name="connsiteY3" fmla="*/ 22072 h 2304919"/>
              <a:gd name="connsiteX4" fmla="*/ 163961 w 3563007"/>
              <a:gd name="connsiteY4" fmla="*/ 69368 h 2304919"/>
              <a:gd name="connsiteX5" fmla="*/ 409903 w 3563007"/>
              <a:gd name="connsiteY5" fmla="*/ 69368 h 2304919"/>
              <a:gd name="connsiteX6" fmla="*/ 409903 w 3563007"/>
              <a:gd name="connsiteY6" fmla="*/ 97746 h 2304919"/>
              <a:gd name="connsiteX7" fmla="*/ 529721 w 3563007"/>
              <a:gd name="connsiteY7" fmla="*/ 97746 h 2304919"/>
              <a:gd name="connsiteX8" fmla="*/ 580171 w 3563007"/>
              <a:gd name="connsiteY8" fmla="*/ 97746 h 2304919"/>
              <a:gd name="connsiteX9" fmla="*/ 580171 w 3563007"/>
              <a:gd name="connsiteY9" fmla="*/ 170268 h 2304919"/>
              <a:gd name="connsiteX10" fmla="*/ 614855 w 3563007"/>
              <a:gd name="connsiteY10" fmla="*/ 170268 h 2304919"/>
              <a:gd name="connsiteX11" fmla="*/ 614855 w 3563007"/>
              <a:gd name="connsiteY11" fmla="*/ 186033 h 2304919"/>
              <a:gd name="connsiteX12" fmla="*/ 652692 w 3563007"/>
              <a:gd name="connsiteY12" fmla="*/ 186033 h 2304919"/>
              <a:gd name="connsiteX13" fmla="*/ 652692 w 3563007"/>
              <a:gd name="connsiteY13" fmla="*/ 223871 h 2304919"/>
              <a:gd name="connsiteX14" fmla="*/ 709448 w 3563007"/>
              <a:gd name="connsiteY14" fmla="*/ 223871 h 2304919"/>
              <a:gd name="connsiteX15" fmla="*/ 709448 w 3563007"/>
              <a:gd name="connsiteY15" fmla="*/ 255402 h 2304919"/>
              <a:gd name="connsiteX16" fmla="*/ 854491 w 3563007"/>
              <a:gd name="connsiteY16" fmla="*/ 255402 h 2304919"/>
              <a:gd name="connsiteX17" fmla="*/ 854491 w 3563007"/>
              <a:gd name="connsiteY17" fmla="*/ 290086 h 2304919"/>
              <a:gd name="connsiteX18" fmla="*/ 974309 w 3563007"/>
              <a:gd name="connsiteY18" fmla="*/ 290086 h 2304919"/>
              <a:gd name="connsiteX19" fmla="*/ 974309 w 3563007"/>
              <a:gd name="connsiteY19" fmla="*/ 324770 h 2304919"/>
              <a:gd name="connsiteX20" fmla="*/ 1062596 w 3563007"/>
              <a:gd name="connsiteY20" fmla="*/ 324770 h 2304919"/>
              <a:gd name="connsiteX21" fmla="*/ 1062596 w 3563007"/>
              <a:gd name="connsiteY21" fmla="*/ 381526 h 2304919"/>
              <a:gd name="connsiteX22" fmla="*/ 1213945 w 3563007"/>
              <a:gd name="connsiteY22" fmla="*/ 381526 h 2304919"/>
              <a:gd name="connsiteX23" fmla="*/ 1213945 w 3563007"/>
              <a:gd name="connsiteY23" fmla="*/ 450894 h 2304919"/>
              <a:gd name="connsiteX24" fmla="*/ 1248629 w 3563007"/>
              <a:gd name="connsiteY24" fmla="*/ 450894 h 2304919"/>
              <a:gd name="connsiteX25" fmla="*/ 1248629 w 3563007"/>
              <a:gd name="connsiteY25" fmla="*/ 479272 h 2304919"/>
              <a:gd name="connsiteX26" fmla="*/ 1349528 w 3563007"/>
              <a:gd name="connsiteY26" fmla="*/ 479272 h 2304919"/>
              <a:gd name="connsiteX27" fmla="*/ 1349528 w 3563007"/>
              <a:gd name="connsiteY27" fmla="*/ 542334 h 2304919"/>
              <a:gd name="connsiteX28" fmla="*/ 1422050 w 3563007"/>
              <a:gd name="connsiteY28" fmla="*/ 542334 h 2304919"/>
              <a:gd name="connsiteX29" fmla="*/ 1422050 w 3563007"/>
              <a:gd name="connsiteY29" fmla="*/ 737826 h 2304919"/>
              <a:gd name="connsiteX30" fmla="*/ 1463040 w 3563007"/>
              <a:gd name="connsiteY30" fmla="*/ 737826 h 2304919"/>
              <a:gd name="connsiteX31" fmla="*/ 1463040 w 3563007"/>
              <a:gd name="connsiteY31" fmla="*/ 854491 h 2304919"/>
              <a:gd name="connsiteX32" fmla="*/ 1507183 w 3563007"/>
              <a:gd name="connsiteY32" fmla="*/ 854491 h 2304919"/>
              <a:gd name="connsiteX33" fmla="*/ 1507183 w 3563007"/>
              <a:gd name="connsiteY33" fmla="*/ 889175 h 2304919"/>
              <a:gd name="connsiteX34" fmla="*/ 1507183 w 3563007"/>
              <a:gd name="connsiteY34" fmla="*/ 911247 h 2304919"/>
              <a:gd name="connsiteX35" fmla="*/ 1535561 w 3563007"/>
              <a:gd name="connsiteY35" fmla="*/ 917553 h 2304919"/>
              <a:gd name="connsiteX36" fmla="*/ 1535561 w 3563007"/>
              <a:gd name="connsiteY36" fmla="*/ 964850 h 2304919"/>
              <a:gd name="connsiteX37" fmla="*/ 1604930 w 3563007"/>
              <a:gd name="connsiteY37" fmla="*/ 964850 h 2304919"/>
              <a:gd name="connsiteX38" fmla="*/ 1604930 w 3563007"/>
              <a:gd name="connsiteY38" fmla="*/ 1005840 h 2304919"/>
              <a:gd name="connsiteX39" fmla="*/ 1680604 w 3563007"/>
              <a:gd name="connsiteY39" fmla="*/ 1005840 h 2304919"/>
              <a:gd name="connsiteX40" fmla="*/ 1680604 w 3563007"/>
              <a:gd name="connsiteY40" fmla="*/ 1075208 h 2304919"/>
              <a:gd name="connsiteX41" fmla="*/ 1680604 w 3563007"/>
              <a:gd name="connsiteY41" fmla="*/ 1075208 h 2304919"/>
              <a:gd name="connsiteX42" fmla="*/ 1715288 w 3563007"/>
              <a:gd name="connsiteY42" fmla="*/ 1075208 h 2304919"/>
              <a:gd name="connsiteX43" fmla="*/ 1715288 w 3563007"/>
              <a:gd name="connsiteY43" fmla="*/ 1195026 h 2304919"/>
              <a:gd name="connsiteX44" fmla="*/ 1753125 w 3563007"/>
              <a:gd name="connsiteY44" fmla="*/ 1195026 h 2304919"/>
              <a:gd name="connsiteX45" fmla="*/ 1753125 w 3563007"/>
              <a:gd name="connsiteY45" fmla="*/ 1226557 h 2304919"/>
              <a:gd name="connsiteX46" fmla="*/ 1816188 w 3563007"/>
              <a:gd name="connsiteY46" fmla="*/ 1226557 h 2304919"/>
              <a:gd name="connsiteX47" fmla="*/ 1816188 w 3563007"/>
              <a:gd name="connsiteY47" fmla="*/ 1286466 h 2304919"/>
              <a:gd name="connsiteX48" fmla="*/ 1869790 w 3563007"/>
              <a:gd name="connsiteY48" fmla="*/ 1286466 h 2304919"/>
              <a:gd name="connsiteX49" fmla="*/ 1869790 w 3563007"/>
              <a:gd name="connsiteY49" fmla="*/ 1362141 h 2304919"/>
              <a:gd name="connsiteX50" fmla="*/ 1995914 w 3563007"/>
              <a:gd name="connsiteY50" fmla="*/ 1362141 h 2304919"/>
              <a:gd name="connsiteX51" fmla="*/ 1995914 w 3563007"/>
              <a:gd name="connsiteY51" fmla="*/ 1399978 h 2304919"/>
              <a:gd name="connsiteX52" fmla="*/ 2058976 w 3563007"/>
              <a:gd name="connsiteY52" fmla="*/ 1399978 h 2304919"/>
              <a:gd name="connsiteX53" fmla="*/ 2058976 w 3563007"/>
              <a:gd name="connsiteY53" fmla="*/ 1425203 h 2304919"/>
              <a:gd name="connsiteX54" fmla="*/ 2115732 w 3563007"/>
              <a:gd name="connsiteY54" fmla="*/ 1425203 h 2304919"/>
              <a:gd name="connsiteX55" fmla="*/ 2115732 w 3563007"/>
              <a:gd name="connsiteY55" fmla="*/ 1459887 h 2304919"/>
              <a:gd name="connsiteX56" fmla="*/ 2169335 w 3563007"/>
              <a:gd name="connsiteY56" fmla="*/ 1459887 h 2304919"/>
              <a:gd name="connsiteX57" fmla="*/ 2169335 w 3563007"/>
              <a:gd name="connsiteY57" fmla="*/ 1494571 h 2304919"/>
              <a:gd name="connsiteX58" fmla="*/ 2232397 w 3563007"/>
              <a:gd name="connsiteY58" fmla="*/ 1494571 h 2304919"/>
              <a:gd name="connsiteX59" fmla="*/ 2232397 w 3563007"/>
              <a:gd name="connsiteY59" fmla="*/ 1526102 h 2304919"/>
              <a:gd name="connsiteX60" fmla="*/ 2301765 w 3563007"/>
              <a:gd name="connsiteY60" fmla="*/ 1526102 h 2304919"/>
              <a:gd name="connsiteX61" fmla="*/ 2301765 w 3563007"/>
              <a:gd name="connsiteY61" fmla="*/ 1592317 h 2304919"/>
              <a:gd name="connsiteX62" fmla="*/ 2352215 w 3563007"/>
              <a:gd name="connsiteY62" fmla="*/ 1592317 h 2304919"/>
              <a:gd name="connsiteX63" fmla="*/ 2352215 w 3563007"/>
              <a:gd name="connsiteY63" fmla="*/ 1664839 h 2304919"/>
              <a:gd name="connsiteX64" fmla="*/ 2374287 w 3563007"/>
              <a:gd name="connsiteY64" fmla="*/ 1664839 h 2304919"/>
              <a:gd name="connsiteX65" fmla="*/ 2374287 w 3563007"/>
              <a:gd name="connsiteY65" fmla="*/ 1797269 h 2304919"/>
              <a:gd name="connsiteX66" fmla="*/ 2610770 w 3563007"/>
              <a:gd name="connsiteY66" fmla="*/ 1797269 h 2304919"/>
              <a:gd name="connsiteX67" fmla="*/ 2610770 w 3563007"/>
              <a:gd name="connsiteY67" fmla="*/ 1844566 h 2304919"/>
              <a:gd name="connsiteX68" fmla="*/ 3175175 w 3563007"/>
              <a:gd name="connsiteY68" fmla="*/ 1844566 h 2304919"/>
              <a:gd name="connsiteX69" fmla="*/ 3175175 w 3563007"/>
              <a:gd name="connsiteY69" fmla="*/ 2304919 h 2304919"/>
              <a:gd name="connsiteX70" fmla="*/ 3563007 w 3563007"/>
              <a:gd name="connsiteY70" fmla="*/ 2304919 h 2304919"/>
              <a:gd name="connsiteX0" fmla="*/ 0 w 3563007"/>
              <a:gd name="connsiteY0" fmla="*/ 0 h 2304919"/>
              <a:gd name="connsiteX1" fmla="*/ 63062 w 3563007"/>
              <a:gd name="connsiteY1" fmla="*/ 0 h 2304919"/>
              <a:gd name="connsiteX2" fmla="*/ 63062 w 3563007"/>
              <a:gd name="connsiteY2" fmla="*/ 22072 h 2304919"/>
              <a:gd name="connsiteX3" fmla="*/ 163961 w 3563007"/>
              <a:gd name="connsiteY3" fmla="*/ 22072 h 2304919"/>
              <a:gd name="connsiteX4" fmla="*/ 163961 w 3563007"/>
              <a:gd name="connsiteY4" fmla="*/ 69368 h 2304919"/>
              <a:gd name="connsiteX5" fmla="*/ 409903 w 3563007"/>
              <a:gd name="connsiteY5" fmla="*/ 69368 h 2304919"/>
              <a:gd name="connsiteX6" fmla="*/ 409903 w 3563007"/>
              <a:gd name="connsiteY6" fmla="*/ 97746 h 2304919"/>
              <a:gd name="connsiteX7" fmla="*/ 529721 w 3563007"/>
              <a:gd name="connsiteY7" fmla="*/ 97746 h 2304919"/>
              <a:gd name="connsiteX8" fmla="*/ 580171 w 3563007"/>
              <a:gd name="connsiteY8" fmla="*/ 97746 h 2304919"/>
              <a:gd name="connsiteX9" fmla="*/ 580171 w 3563007"/>
              <a:gd name="connsiteY9" fmla="*/ 170268 h 2304919"/>
              <a:gd name="connsiteX10" fmla="*/ 614855 w 3563007"/>
              <a:gd name="connsiteY10" fmla="*/ 170268 h 2304919"/>
              <a:gd name="connsiteX11" fmla="*/ 614855 w 3563007"/>
              <a:gd name="connsiteY11" fmla="*/ 186033 h 2304919"/>
              <a:gd name="connsiteX12" fmla="*/ 652692 w 3563007"/>
              <a:gd name="connsiteY12" fmla="*/ 186033 h 2304919"/>
              <a:gd name="connsiteX13" fmla="*/ 652692 w 3563007"/>
              <a:gd name="connsiteY13" fmla="*/ 223871 h 2304919"/>
              <a:gd name="connsiteX14" fmla="*/ 709448 w 3563007"/>
              <a:gd name="connsiteY14" fmla="*/ 223871 h 2304919"/>
              <a:gd name="connsiteX15" fmla="*/ 709448 w 3563007"/>
              <a:gd name="connsiteY15" fmla="*/ 255402 h 2304919"/>
              <a:gd name="connsiteX16" fmla="*/ 854491 w 3563007"/>
              <a:gd name="connsiteY16" fmla="*/ 255402 h 2304919"/>
              <a:gd name="connsiteX17" fmla="*/ 854491 w 3563007"/>
              <a:gd name="connsiteY17" fmla="*/ 290086 h 2304919"/>
              <a:gd name="connsiteX18" fmla="*/ 974309 w 3563007"/>
              <a:gd name="connsiteY18" fmla="*/ 290086 h 2304919"/>
              <a:gd name="connsiteX19" fmla="*/ 974309 w 3563007"/>
              <a:gd name="connsiteY19" fmla="*/ 324770 h 2304919"/>
              <a:gd name="connsiteX20" fmla="*/ 1062596 w 3563007"/>
              <a:gd name="connsiteY20" fmla="*/ 324770 h 2304919"/>
              <a:gd name="connsiteX21" fmla="*/ 1062596 w 3563007"/>
              <a:gd name="connsiteY21" fmla="*/ 381526 h 2304919"/>
              <a:gd name="connsiteX22" fmla="*/ 1213945 w 3563007"/>
              <a:gd name="connsiteY22" fmla="*/ 381526 h 2304919"/>
              <a:gd name="connsiteX23" fmla="*/ 1213945 w 3563007"/>
              <a:gd name="connsiteY23" fmla="*/ 450894 h 2304919"/>
              <a:gd name="connsiteX24" fmla="*/ 1248629 w 3563007"/>
              <a:gd name="connsiteY24" fmla="*/ 450894 h 2304919"/>
              <a:gd name="connsiteX25" fmla="*/ 1248629 w 3563007"/>
              <a:gd name="connsiteY25" fmla="*/ 479272 h 2304919"/>
              <a:gd name="connsiteX26" fmla="*/ 1349528 w 3563007"/>
              <a:gd name="connsiteY26" fmla="*/ 479272 h 2304919"/>
              <a:gd name="connsiteX27" fmla="*/ 1349528 w 3563007"/>
              <a:gd name="connsiteY27" fmla="*/ 542334 h 2304919"/>
              <a:gd name="connsiteX28" fmla="*/ 1422050 w 3563007"/>
              <a:gd name="connsiteY28" fmla="*/ 542334 h 2304919"/>
              <a:gd name="connsiteX29" fmla="*/ 1422050 w 3563007"/>
              <a:gd name="connsiteY29" fmla="*/ 737826 h 2304919"/>
              <a:gd name="connsiteX30" fmla="*/ 1463040 w 3563007"/>
              <a:gd name="connsiteY30" fmla="*/ 737826 h 2304919"/>
              <a:gd name="connsiteX31" fmla="*/ 1463040 w 3563007"/>
              <a:gd name="connsiteY31" fmla="*/ 854491 h 2304919"/>
              <a:gd name="connsiteX32" fmla="*/ 1507183 w 3563007"/>
              <a:gd name="connsiteY32" fmla="*/ 854491 h 2304919"/>
              <a:gd name="connsiteX33" fmla="*/ 1507183 w 3563007"/>
              <a:gd name="connsiteY33" fmla="*/ 889175 h 2304919"/>
              <a:gd name="connsiteX34" fmla="*/ 1507183 w 3563007"/>
              <a:gd name="connsiteY34" fmla="*/ 914400 h 2304919"/>
              <a:gd name="connsiteX35" fmla="*/ 1535561 w 3563007"/>
              <a:gd name="connsiteY35" fmla="*/ 917553 h 2304919"/>
              <a:gd name="connsiteX36" fmla="*/ 1535561 w 3563007"/>
              <a:gd name="connsiteY36" fmla="*/ 964850 h 2304919"/>
              <a:gd name="connsiteX37" fmla="*/ 1604930 w 3563007"/>
              <a:gd name="connsiteY37" fmla="*/ 964850 h 2304919"/>
              <a:gd name="connsiteX38" fmla="*/ 1604930 w 3563007"/>
              <a:gd name="connsiteY38" fmla="*/ 1005840 h 2304919"/>
              <a:gd name="connsiteX39" fmla="*/ 1680604 w 3563007"/>
              <a:gd name="connsiteY39" fmla="*/ 1005840 h 2304919"/>
              <a:gd name="connsiteX40" fmla="*/ 1680604 w 3563007"/>
              <a:gd name="connsiteY40" fmla="*/ 1075208 h 2304919"/>
              <a:gd name="connsiteX41" fmla="*/ 1680604 w 3563007"/>
              <a:gd name="connsiteY41" fmla="*/ 1075208 h 2304919"/>
              <a:gd name="connsiteX42" fmla="*/ 1715288 w 3563007"/>
              <a:gd name="connsiteY42" fmla="*/ 1075208 h 2304919"/>
              <a:gd name="connsiteX43" fmla="*/ 1715288 w 3563007"/>
              <a:gd name="connsiteY43" fmla="*/ 1195026 h 2304919"/>
              <a:gd name="connsiteX44" fmla="*/ 1753125 w 3563007"/>
              <a:gd name="connsiteY44" fmla="*/ 1195026 h 2304919"/>
              <a:gd name="connsiteX45" fmla="*/ 1753125 w 3563007"/>
              <a:gd name="connsiteY45" fmla="*/ 1226557 h 2304919"/>
              <a:gd name="connsiteX46" fmla="*/ 1816188 w 3563007"/>
              <a:gd name="connsiteY46" fmla="*/ 1226557 h 2304919"/>
              <a:gd name="connsiteX47" fmla="*/ 1816188 w 3563007"/>
              <a:gd name="connsiteY47" fmla="*/ 1286466 h 2304919"/>
              <a:gd name="connsiteX48" fmla="*/ 1869790 w 3563007"/>
              <a:gd name="connsiteY48" fmla="*/ 1286466 h 2304919"/>
              <a:gd name="connsiteX49" fmla="*/ 1869790 w 3563007"/>
              <a:gd name="connsiteY49" fmla="*/ 1362141 h 2304919"/>
              <a:gd name="connsiteX50" fmla="*/ 1995914 w 3563007"/>
              <a:gd name="connsiteY50" fmla="*/ 1362141 h 2304919"/>
              <a:gd name="connsiteX51" fmla="*/ 1995914 w 3563007"/>
              <a:gd name="connsiteY51" fmla="*/ 1399978 h 2304919"/>
              <a:gd name="connsiteX52" fmla="*/ 2058976 w 3563007"/>
              <a:gd name="connsiteY52" fmla="*/ 1399978 h 2304919"/>
              <a:gd name="connsiteX53" fmla="*/ 2058976 w 3563007"/>
              <a:gd name="connsiteY53" fmla="*/ 1425203 h 2304919"/>
              <a:gd name="connsiteX54" fmla="*/ 2115732 w 3563007"/>
              <a:gd name="connsiteY54" fmla="*/ 1425203 h 2304919"/>
              <a:gd name="connsiteX55" fmla="*/ 2115732 w 3563007"/>
              <a:gd name="connsiteY55" fmla="*/ 1459887 h 2304919"/>
              <a:gd name="connsiteX56" fmla="*/ 2169335 w 3563007"/>
              <a:gd name="connsiteY56" fmla="*/ 1459887 h 2304919"/>
              <a:gd name="connsiteX57" fmla="*/ 2169335 w 3563007"/>
              <a:gd name="connsiteY57" fmla="*/ 1494571 h 2304919"/>
              <a:gd name="connsiteX58" fmla="*/ 2232397 w 3563007"/>
              <a:gd name="connsiteY58" fmla="*/ 1494571 h 2304919"/>
              <a:gd name="connsiteX59" fmla="*/ 2232397 w 3563007"/>
              <a:gd name="connsiteY59" fmla="*/ 1526102 h 2304919"/>
              <a:gd name="connsiteX60" fmla="*/ 2301765 w 3563007"/>
              <a:gd name="connsiteY60" fmla="*/ 1526102 h 2304919"/>
              <a:gd name="connsiteX61" fmla="*/ 2301765 w 3563007"/>
              <a:gd name="connsiteY61" fmla="*/ 1592317 h 2304919"/>
              <a:gd name="connsiteX62" fmla="*/ 2352215 w 3563007"/>
              <a:gd name="connsiteY62" fmla="*/ 1592317 h 2304919"/>
              <a:gd name="connsiteX63" fmla="*/ 2352215 w 3563007"/>
              <a:gd name="connsiteY63" fmla="*/ 1664839 h 2304919"/>
              <a:gd name="connsiteX64" fmla="*/ 2374287 w 3563007"/>
              <a:gd name="connsiteY64" fmla="*/ 1664839 h 2304919"/>
              <a:gd name="connsiteX65" fmla="*/ 2374287 w 3563007"/>
              <a:gd name="connsiteY65" fmla="*/ 1797269 h 2304919"/>
              <a:gd name="connsiteX66" fmla="*/ 2610770 w 3563007"/>
              <a:gd name="connsiteY66" fmla="*/ 1797269 h 2304919"/>
              <a:gd name="connsiteX67" fmla="*/ 2610770 w 3563007"/>
              <a:gd name="connsiteY67" fmla="*/ 1844566 h 2304919"/>
              <a:gd name="connsiteX68" fmla="*/ 3175175 w 3563007"/>
              <a:gd name="connsiteY68" fmla="*/ 1844566 h 2304919"/>
              <a:gd name="connsiteX69" fmla="*/ 3175175 w 3563007"/>
              <a:gd name="connsiteY69" fmla="*/ 2304919 h 2304919"/>
              <a:gd name="connsiteX70" fmla="*/ 3563007 w 3563007"/>
              <a:gd name="connsiteY70" fmla="*/ 2304919 h 2304919"/>
              <a:gd name="connsiteX0" fmla="*/ 0 w 3563007"/>
              <a:gd name="connsiteY0" fmla="*/ 0 h 2304919"/>
              <a:gd name="connsiteX1" fmla="*/ 63062 w 3563007"/>
              <a:gd name="connsiteY1" fmla="*/ 0 h 2304919"/>
              <a:gd name="connsiteX2" fmla="*/ 63062 w 3563007"/>
              <a:gd name="connsiteY2" fmla="*/ 22072 h 2304919"/>
              <a:gd name="connsiteX3" fmla="*/ 163961 w 3563007"/>
              <a:gd name="connsiteY3" fmla="*/ 22072 h 2304919"/>
              <a:gd name="connsiteX4" fmla="*/ 163961 w 3563007"/>
              <a:gd name="connsiteY4" fmla="*/ 69368 h 2304919"/>
              <a:gd name="connsiteX5" fmla="*/ 409903 w 3563007"/>
              <a:gd name="connsiteY5" fmla="*/ 69368 h 2304919"/>
              <a:gd name="connsiteX6" fmla="*/ 409903 w 3563007"/>
              <a:gd name="connsiteY6" fmla="*/ 97746 h 2304919"/>
              <a:gd name="connsiteX7" fmla="*/ 529721 w 3563007"/>
              <a:gd name="connsiteY7" fmla="*/ 97746 h 2304919"/>
              <a:gd name="connsiteX8" fmla="*/ 580171 w 3563007"/>
              <a:gd name="connsiteY8" fmla="*/ 97746 h 2304919"/>
              <a:gd name="connsiteX9" fmla="*/ 580171 w 3563007"/>
              <a:gd name="connsiteY9" fmla="*/ 170268 h 2304919"/>
              <a:gd name="connsiteX10" fmla="*/ 614855 w 3563007"/>
              <a:gd name="connsiteY10" fmla="*/ 170268 h 2304919"/>
              <a:gd name="connsiteX11" fmla="*/ 614855 w 3563007"/>
              <a:gd name="connsiteY11" fmla="*/ 186033 h 2304919"/>
              <a:gd name="connsiteX12" fmla="*/ 652692 w 3563007"/>
              <a:gd name="connsiteY12" fmla="*/ 186033 h 2304919"/>
              <a:gd name="connsiteX13" fmla="*/ 652692 w 3563007"/>
              <a:gd name="connsiteY13" fmla="*/ 223871 h 2304919"/>
              <a:gd name="connsiteX14" fmla="*/ 709448 w 3563007"/>
              <a:gd name="connsiteY14" fmla="*/ 223871 h 2304919"/>
              <a:gd name="connsiteX15" fmla="*/ 709448 w 3563007"/>
              <a:gd name="connsiteY15" fmla="*/ 255402 h 2304919"/>
              <a:gd name="connsiteX16" fmla="*/ 854491 w 3563007"/>
              <a:gd name="connsiteY16" fmla="*/ 255402 h 2304919"/>
              <a:gd name="connsiteX17" fmla="*/ 854491 w 3563007"/>
              <a:gd name="connsiteY17" fmla="*/ 290086 h 2304919"/>
              <a:gd name="connsiteX18" fmla="*/ 974309 w 3563007"/>
              <a:gd name="connsiteY18" fmla="*/ 290086 h 2304919"/>
              <a:gd name="connsiteX19" fmla="*/ 974309 w 3563007"/>
              <a:gd name="connsiteY19" fmla="*/ 324770 h 2304919"/>
              <a:gd name="connsiteX20" fmla="*/ 1062596 w 3563007"/>
              <a:gd name="connsiteY20" fmla="*/ 324770 h 2304919"/>
              <a:gd name="connsiteX21" fmla="*/ 1062596 w 3563007"/>
              <a:gd name="connsiteY21" fmla="*/ 381526 h 2304919"/>
              <a:gd name="connsiteX22" fmla="*/ 1213945 w 3563007"/>
              <a:gd name="connsiteY22" fmla="*/ 381526 h 2304919"/>
              <a:gd name="connsiteX23" fmla="*/ 1213945 w 3563007"/>
              <a:gd name="connsiteY23" fmla="*/ 450894 h 2304919"/>
              <a:gd name="connsiteX24" fmla="*/ 1248629 w 3563007"/>
              <a:gd name="connsiteY24" fmla="*/ 450894 h 2304919"/>
              <a:gd name="connsiteX25" fmla="*/ 1248629 w 3563007"/>
              <a:gd name="connsiteY25" fmla="*/ 479272 h 2304919"/>
              <a:gd name="connsiteX26" fmla="*/ 1349528 w 3563007"/>
              <a:gd name="connsiteY26" fmla="*/ 479272 h 2304919"/>
              <a:gd name="connsiteX27" fmla="*/ 1349528 w 3563007"/>
              <a:gd name="connsiteY27" fmla="*/ 542334 h 2304919"/>
              <a:gd name="connsiteX28" fmla="*/ 1422050 w 3563007"/>
              <a:gd name="connsiteY28" fmla="*/ 542334 h 2304919"/>
              <a:gd name="connsiteX29" fmla="*/ 1422050 w 3563007"/>
              <a:gd name="connsiteY29" fmla="*/ 737826 h 2304919"/>
              <a:gd name="connsiteX30" fmla="*/ 1463040 w 3563007"/>
              <a:gd name="connsiteY30" fmla="*/ 737826 h 2304919"/>
              <a:gd name="connsiteX31" fmla="*/ 1463040 w 3563007"/>
              <a:gd name="connsiteY31" fmla="*/ 854491 h 2304919"/>
              <a:gd name="connsiteX32" fmla="*/ 1507183 w 3563007"/>
              <a:gd name="connsiteY32" fmla="*/ 854491 h 2304919"/>
              <a:gd name="connsiteX33" fmla="*/ 1507183 w 3563007"/>
              <a:gd name="connsiteY33" fmla="*/ 889175 h 2304919"/>
              <a:gd name="connsiteX34" fmla="*/ 1510336 w 3563007"/>
              <a:gd name="connsiteY34" fmla="*/ 920706 h 2304919"/>
              <a:gd name="connsiteX35" fmla="*/ 1535561 w 3563007"/>
              <a:gd name="connsiteY35" fmla="*/ 917553 h 2304919"/>
              <a:gd name="connsiteX36" fmla="*/ 1535561 w 3563007"/>
              <a:gd name="connsiteY36" fmla="*/ 964850 h 2304919"/>
              <a:gd name="connsiteX37" fmla="*/ 1604930 w 3563007"/>
              <a:gd name="connsiteY37" fmla="*/ 964850 h 2304919"/>
              <a:gd name="connsiteX38" fmla="*/ 1604930 w 3563007"/>
              <a:gd name="connsiteY38" fmla="*/ 1005840 h 2304919"/>
              <a:gd name="connsiteX39" fmla="*/ 1680604 w 3563007"/>
              <a:gd name="connsiteY39" fmla="*/ 1005840 h 2304919"/>
              <a:gd name="connsiteX40" fmla="*/ 1680604 w 3563007"/>
              <a:gd name="connsiteY40" fmla="*/ 1075208 h 2304919"/>
              <a:gd name="connsiteX41" fmla="*/ 1680604 w 3563007"/>
              <a:gd name="connsiteY41" fmla="*/ 1075208 h 2304919"/>
              <a:gd name="connsiteX42" fmla="*/ 1715288 w 3563007"/>
              <a:gd name="connsiteY42" fmla="*/ 1075208 h 2304919"/>
              <a:gd name="connsiteX43" fmla="*/ 1715288 w 3563007"/>
              <a:gd name="connsiteY43" fmla="*/ 1195026 h 2304919"/>
              <a:gd name="connsiteX44" fmla="*/ 1753125 w 3563007"/>
              <a:gd name="connsiteY44" fmla="*/ 1195026 h 2304919"/>
              <a:gd name="connsiteX45" fmla="*/ 1753125 w 3563007"/>
              <a:gd name="connsiteY45" fmla="*/ 1226557 h 2304919"/>
              <a:gd name="connsiteX46" fmla="*/ 1816188 w 3563007"/>
              <a:gd name="connsiteY46" fmla="*/ 1226557 h 2304919"/>
              <a:gd name="connsiteX47" fmla="*/ 1816188 w 3563007"/>
              <a:gd name="connsiteY47" fmla="*/ 1286466 h 2304919"/>
              <a:gd name="connsiteX48" fmla="*/ 1869790 w 3563007"/>
              <a:gd name="connsiteY48" fmla="*/ 1286466 h 2304919"/>
              <a:gd name="connsiteX49" fmla="*/ 1869790 w 3563007"/>
              <a:gd name="connsiteY49" fmla="*/ 1362141 h 2304919"/>
              <a:gd name="connsiteX50" fmla="*/ 1995914 w 3563007"/>
              <a:gd name="connsiteY50" fmla="*/ 1362141 h 2304919"/>
              <a:gd name="connsiteX51" fmla="*/ 1995914 w 3563007"/>
              <a:gd name="connsiteY51" fmla="*/ 1399978 h 2304919"/>
              <a:gd name="connsiteX52" fmla="*/ 2058976 w 3563007"/>
              <a:gd name="connsiteY52" fmla="*/ 1399978 h 2304919"/>
              <a:gd name="connsiteX53" fmla="*/ 2058976 w 3563007"/>
              <a:gd name="connsiteY53" fmla="*/ 1425203 h 2304919"/>
              <a:gd name="connsiteX54" fmla="*/ 2115732 w 3563007"/>
              <a:gd name="connsiteY54" fmla="*/ 1425203 h 2304919"/>
              <a:gd name="connsiteX55" fmla="*/ 2115732 w 3563007"/>
              <a:gd name="connsiteY55" fmla="*/ 1459887 h 2304919"/>
              <a:gd name="connsiteX56" fmla="*/ 2169335 w 3563007"/>
              <a:gd name="connsiteY56" fmla="*/ 1459887 h 2304919"/>
              <a:gd name="connsiteX57" fmla="*/ 2169335 w 3563007"/>
              <a:gd name="connsiteY57" fmla="*/ 1494571 h 2304919"/>
              <a:gd name="connsiteX58" fmla="*/ 2232397 w 3563007"/>
              <a:gd name="connsiteY58" fmla="*/ 1494571 h 2304919"/>
              <a:gd name="connsiteX59" fmla="*/ 2232397 w 3563007"/>
              <a:gd name="connsiteY59" fmla="*/ 1526102 h 2304919"/>
              <a:gd name="connsiteX60" fmla="*/ 2301765 w 3563007"/>
              <a:gd name="connsiteY60" fmla="*/ 1526102 h 2304919"/>
              <a:gd name="connsiteX61" fmla="*/ 2301765 w 3563007"/>
              <a:gd name="connsiteY61" fmla="*/ 1592317 h 2304919"/>
              <a:gd name="connsiteX62" fmla="*/ 2352215 w 3563007"/>
              <a:gd name="connsiteY62" fmla="*/ 1592317 h 2304919"/>
              <a:gd name="connsiteX63" fmla="*/ 2352215 w 3563007"/>
              <a:gd name="connsiteY63" fmla="*/ 1664839 h 2304919"/>
              <a:gd name="connsiteX64" fmla="*/ 2374287 w 3563007"/>
              <a:gd name="connsiteY64" fmla="*/ 1664839 h 2304919"/>
              <a:gd name="connsiteX65" fmla="*/ 2374287 w 3563007"/>
              <a:gd name="connsiteY65" fmla="*/ 1797269 h 2304919"/>
              <a:gd name="connsiteX66" fmla="*/ 2610770 w 3563007"/>
              <a:gd name="connsiteY66" fmla="*/ 1797269 h 2304919"/>
              <a:gd name="connsiteX67" fmla="*/ 2610770 w 3563007"/>
              <a:gd name="connsiteY67" fmla="*/ 1844566 h 2304919"/>
              <a:gd name="connsiteX68" fmla="*/ 3175175 w 3563007"/>
              <a:gd name="connsiteY68" fmla="*/ 1844566 h 2304919"/>
              <a:gd name="connsiteX69" fmla="*/ 3175175 w 3563007"/>
              <a:gd name="connsiteY69" fmla="*/ 2304919 h 2304919"/>
              <a:gd name="connsiteX70" fmla="*/ 3563007 w 3563007"/>
              <a:gd name="connsiteY70" fmla="*/ 2304919 h 2304919"/>
              <a:gd name="connsiteX0" fmla="*/ 0 w 3563007"/>
              <a:gd name="connsiteY0" fmla="*/ 0 h 2304919"/>
              <a:gd name="connsiteX1" fmla="*/ 63062 w 3563007"/>
              <a:gd name="connsiteY1" fmla="*/ 0 h 2304919"/>
              <a:gd name="connsiteX2" fmla="*/ 63062 w 3563007"/>
              <a:gd name="connsiteY2" fmla="*/ 22072 h 2304919"/>
              <a:gd name="connsiteX3" fmla="*/ 163961 w 3563007"/>
              <a:gd name="connsiteY3" fmla="*/ 22072 h 2304919"/>
              <a:gd name="connsiteX4" fmla="*/ 163961 w 3563007"/>
              <a:gd name="connsiteY4" fmla="*/ 69368 h 2304919"/>
              <a:gd name="connsiteX5" fmla="*/ 409903 w 3563007"/>
              <a:gd name="connsiteY5" fmla="*/ 69368 h 2304919"/>
              <a:gd name="connsiteX6" fmla="*/ 409903 w 3563007"/>
              <a:gd name="connsiteY6" fmla="*/ 97746 h 2304919"/>
              <a:gd name="connsiteX7" fmla="*/ 529721 w 3563007"/>
              <a:gd name="connsiteY7" fmla="*/ 97746 h 2304919"/>
              <a:gd name="connsiteX8" fmla="*/ 580171 w 3563007"/>
              <a:gd name="connsiteY8" fmla="*/ 97746 h 2304919"/>
              <a:gd name="connsiteX9" fmla="*/ 580171 w 3563007"/>
              <a:gd name="connsiteY9" fmla="*/ 170268 h 2304919"/>
              <a:gd name="connsiteX10" fmla="*/ 614855 w 3563007"/>
              <a:gd name="connsiteY10" fmla="*/ 170268 h 2304919"/>
              <a:gd name="connsiteX11" fmla="*/ 614855 w 3563007"/>
              <a:gd name="connsiteY11" fmla="*/ 186033 h 2304919"/>
              <a:gd name="connsiteX12" fmla="*/ 652692 w 3563007"/>
              <a:gd name="connsiteY12" fmla="*/ 186033 h 2304919"/>
              <a:gd name="connsiteX13" fmla="*/ 652692 w 3563007"/>
              <a:gd name="connsiteY13" fmla="*/ 223871 h 2304919"/>
              <a:gd name="connsiteX14" fmla="*/ 709448 w 3563007"/>
              <a:gd name="connsiteY14" fmla="*/ 223871 h 2304919"/>
              <a:gd name="connsiteX15" fmla="*/ 709448 w 3563007"/>
              <a:gd name="connsiteY15" fmla="*/ 255402 h 2304919"/>
              <a:gd name="connsiteX16" fmla="*/ 854491 w 3563007"/>
              <a:gd name="connsiteY16" fmla="*/ 255402 h 2304919"/>
              <a:gd name="connsiteX17" fmla="*/ 854491 w 3563007"/>
              <a:gd name="connsiteY17" fmla="*/ 290086 h 2304919"/>
              <a:gd name="connsiteX18" fmla="*/ 974309 w 3563007"/>
              <a:gd name="connsiteY18" fmla="*/ 290086 h 2304919"/>
              <a:gd name="connsiteX19" fmla="*/ 974309 w 3563007"/>
              <a:gd name="connsiteY19" fmla="*/ 324770 h 2304919"/>
              <a:gd name="connsiteX20" fmla="*/ 1062596 w 3563007"/>
              <a:gd name="connsiteY20" fmla="*/ 324770 h 2304919"/>
              <a:gd name="connsiteX21" fmla="*/ 1062596 w 3563007"/>
              <a:gd name="connsiteY21" fmla="*/ 381526 h 2304919"/>
              <a:gd name="connsiteX22" fmla="*/ 1213945 w 3563007"/>
              <a:gd name="connsiteY22" fmla="*/ 381526 h 2304919"/>
              <a:gd name="connsiteX23" fmla="*/ 1213945 w 3563007"/>
              <a:gd name="connsiteY23" fmla="*/ 450894 h 2304919"/>
              <a:gd name="connsiteX24" fmla="*/ 1248629 w 3563007"/>
              <a:gd name="connsiteY24" fmla="*/ 450894 h 2304919"/>
              <a:gd name="connsiteX25" fmla="*/ 1248629 w 3563007"/>
              <a:gd name="connsiteY25" fmla="*/ 479272 h 2304919"/>
              <a:gd name="connsiteX26" fmla="*/ 1349528 w 3563007"/>
              <a:gd name="connsiteY26" fmla="*/ 479272 h 2304919"/>
              <a:gd name="connsiteX27" fmla="*/ 1349528 w 3563007"/>
              <a:gd name="connsiteY27" fmla="*/ 542334 h 2304919"/>
              <a:gd name="connsiteX28" fmla="*/ 1422050 w 3563007"/>
              <a:gd name="connsiteY28" fmla="*/ 542334 h 2304919"/>
              <a:gd name="connsiteX29" fmla="*/ 1422050 w 3563007"/>
              <a:gd name="connsiteY29" fmla="*/ 737826 h 2304919"/>
              <a:gd name="connsiteX30" fmla="*/ 1463040 w 3563007"/>
              <a:gd name="connsiteY30" fmla="*/ 737826 h 2304919"/>
              <a:gd name="connsiteX31" fmla="*/ 1463040 w 3563007"/>
              <a:gd name="connsiteY31" fmla="*/ 854491 h 2304919"/>
              <a:gd name="connsiteX32" fmla="*/ 1507183 w 3563007"/>
              <a:gd name="connsiteY32" fmla="*/ 854491 h 2304919"/>
              <a:gd name="connsiteX33" fmla="*/ 1507183 w 3563007"/>
              <a:gd name="connsiteY33" fmla="*/ 889175 h 2304919"/>
              <a:gd name="connsiteX34" fmla="*/ 1510336 w 3563007"/>
              <a:gd name="connsiteY34" fmla="*/ 920706 h 2304919"/>
              <a:gd name="connsiteX35" fmla="*/ 1535561 w 3563007"/>
              <a:gd name="connsiteY35" fmla="*/ 917553 h 2304919"/>
              <a:gd name="connsiteX36" fmla="*/ 1535561 w 3563007"/>
              <a:gd name="connsiteY36" fmla="*/ 964850 h 2304919"/>
              <a:gd name="connsiteX37" fmla="*/ 1604930 w 3563007"/>
              <a:gd name="connsiteY37" fmla="*/ 964850 h 2304919"/>
              <a:gd name="connsiteX38" fmla="*/ 1604930 w 3563007"/>
              <a:gd name="connsiteY38" fmla="*/ 1005840 h 2304919"/>
              <a:gd name="connsiteX39" fmla="*/ 1680604 w 3563007"/>
              <a:gd name="connsiteY39" fmla="*/ 1005840 h 2304919"/>
              <a:gd name="connsiteX40" fmla="*/ 1680604 w 3563007"/>
              <a:gd name="connsiteY40" fmla="*/ 1075208 h 2304919"/>
              <a:gd name="connsiteX41" fmla="*/ 1680604 w 3563007"/>
              <a:gd name="connsiteY41" fmla="*/ 1075208 h 2304919"/>
              <a:gd name="connsiteX42" fmla="*/ 1715288 w 3563007"/>
              <a:gd name="connsiteY42" fmla="*/ 1075208 h 2304919"/>
              <a:gd name="connsiteX43" fmla="*/ 1715288 w 3563007"/>
              <a:gd name="connsiteY43" fmla="*/ 1195026 h 2304919"/>
              <a:gd name="connsiteX44" fmla="*/ 1753125 w 3563007"/>
              <a:gd name="connsiteY44" fmla="*/ 1195026 h 2304919"/>
              <a:gd name="connsiteX45" fmla="*/ 1753125 w 3563007"/>
              <a:gd name="connsiteY45" fmla="*/ 1226557 h 2304919"/>
              <a:gd name="connsiteX46" fmla="*/ 1816188 w 3563007"/>
              <a:gd name="connsiteY46" fmla="*/ 1226557 h 2304919"/>
              <a:gd name="connsiteX47" fmla="*/ 1816188 w 3563007"/>
              <a:gd name="connsiteY47" fmla="*/ 1286466 h 2304919"/>
              <a:gd name="connsiteX48" fmla="*/ 1869790 w 3563007"/>
              <a:gd name="connsiteY48" fmla="*/ 1286466 h 2304919"/>
              <a:gd name="connsiteX49" fmla="*/ 1869790 w 3563007"/>
              <a:gd name="connsiteY49" fmla="*/ 1362141 h 2304919"/>
              <a:gd name="connsiteX50" fmla="*/ 1995914 w 3563007"/>
              <a:gd name="connsiteY50" fmla="*/ 1362141 h 2304919"/>
              <a:gd name="connsiteX51" fmla="*/ 1995914 w 3563007"/>
              <a:gd name="connsiteY51" fmla="*/ 1399978 h 2304919"/>
              <a:gd name="connsiteX52" fmla="*/ 2058976 w 3563007"/>
              <a:gd name="connsiteY52" fmla="*/ 1399978 h 2304919"/>
              <a:gd name="connsiteX53" fmla="*/ 2058976 w 3563007"/>
              <a:gd name="connsiteY53" fmla="*/ 1425203 h 2304919"/>
              <a:gd name="connsiteX54" fmla="*/ 2115732 w 3563007"/>
              <a:gd name="connsiteY54" fmla="*/ 1425203 h 2304919"/>
              <a:gd name="connsiteX55" fmla="*/ 2115732 w 3563007"/>
              <a:gd name="connsiteY55" fmla="*/ 1459887 h 2304919"/>
              <a:gd name="connsiteX56" fmla="*/ 2169335 w 3563007"/>
              <a:gd name="connsiteY56" fmla="*/ 1459887 h 2304919"/>
              <a:gd name="connsiteX57" fmla="*/ 2169335 w 3563007"/>
              <a:gd name="connsiteY57" fmla="*/ 1494571 h 2304919"/>
              <a:gd name="connsiteX58" fmla="*/ 2232397 w 3563007"/>
              <a:gd name="connsiteY58" fmla="*/ 1494571 h 2304919"/>
              <a:gd name="connsiteX59" fmla="*/ 2232397 w 3563007"/>
              <a:gd name="connsiteY59" fmla="*/ 1526102 h 2304919"/>
              <a:gd name="connsiteX60" fmla="*/ 2301765 w 3563007"/>
              <a:gd name="connsiteY60" fmla="*/ 1526102 h 2304919"/>
              <a:gd name="connsiteX61" fmla="*/ 2301765 w 3563007"/>
              <a:gd name="connsiteY61" fmla="*/ 1592317 h 2304919"/>
              <a:gd name="connsiteX62" fmla="*/ 2352215 w 3563007"/>
              <a:gd name="connsiteY62" fmla="*/ 1592317 h 2304919"/>
              <a:gd name="connsiteX63" fmla="*/ 2352215 w 3563007"/>
              <a:gd name="connsiteY63" fmla="*/ 1664839 h 2304919"/>
              <a:gd name="connsiteX64" fmla="*/ 2374287 w 3563007"/>
              <a:gd name="connsiteY64" fmla="*/ 1664839 h 2304919"/>
              <a:gd name="connsiteX65" fmla="*/ 2374287 w 3563007"/>
              <a:gd name="connsiteY65" fmla="*/ 1797269 h 2304919"/>
              <a:gd name="connsiteX66" fmla="*/ 2610770 w 3563007"/>
              <a:gd name="connsiteY66" fmla="*/ 1797269 h 2304919"/>
              <a:gd name="connsiteX67" fmla="*/ 2610770 w 3563007"/>
              <a:gd name="connsiteY67" fmla="*/ 1844566 h 2304919"/>
              <a:gd name="connsiteX68" fmla="*/ 3175175 w 3563007"/>
              <a:gd name="connsiteY68" fmla="*/ 1844566 h 2304919"/>
              <a:gd name="connsiteX69" fmla="*/ 3175175 w 3563007"/>
              <a:gd name="connsiteY69" fmla="*/ 2304919 h 2304919"/>
              <a:gd name="connsiteX70" fmla="*/ 3563007 w 3563007"/>
              <a:gd name="connsiteY70" fmla="*/ 2304919 h 2304919"/>
              <a:gd name="connsiteX0" fmla="*/ 0 w 3563007"/>
              <a:gd name="connsiteY0" fmla="*/ 0 h 2304919"/>
              <a:gd name="connsiteX1" fmla="*/ 63062 w 3563007"/>
              <a:gd name="connsiteY1" fmla="*/ 0 h 2304919"/>
              <a:gd name="connsiteX2" fmla="*/ 63062 w 3563007"/>
              <a:gd name="connsiteY2" fmla="*/ 22072 h 2304919"/>
              <a:gd name="connsiteX3" fmla="*/ 163961 w 3563007"/>
              <a:gd name="connsiteY3" fmla="*/ 22072 h 2304919"/>
              <a:gd name="connsiteX4" fmla="*/ 163961 w 3563007"/>
              <a:gd name="connsiteY4" fmla="*/ 69368 h 2304919"/>
              <a:gd name="connsiteX5" fmla="*/ 409903 w 3563007"/>
              <a:gd name="connsiteY5" fmla="*/ 69368 h 2304919"/>
              <a:gd name="connsiteX6" fmla="*/ 409903 w 3563007"/>
              <a:gd name="connsiteY6" fmla="*/ 97746 h 2304919"/>
              <a:gd name="connsiteX7" fmla="*/ 529721 w 3563007"/>
              <a:gd name="connsiteY7" fmla="*/ 97746 h 2304919"/>
              <a:gd name="connsiteX8" fmla="*/ 580171 w 3563007"/>
              <a:gd name="connsiteY8" fmla="*/ 97746 h 2304919"/>
              <a:gd name="connsiteX9" fmla="*/ 580171 w 3563007"/>
              <a:gd name="connsiteY9" fmla="*/ 170268 h 2304919"/>
              <a:gd name="connsiteX10" fmla="*/ 614855 w 3563007"/>
              <a:gd name="connsiteY10" fmla="*/ 170268 h 2304919"/>
              <a:gd name="connsiteX11" fmla="*/ 614855 w 3563007"/>
              <a:gd name="connsiteY11" fmla="*/ 186033 h 2304919"/>
              <a:gd name="connsiteX12" fmla="*/ 652692 w 3563007"/>
              <a:gd name="connsiteY12" fmla="*/ 186033 h 2304919"/>
              <a:gd name="connsiteX13" fmla="*/ 652692 w 3563007"/>
              <a:gd name="connsiteY13" fmla="*/ 223871 h 2304919"/>
              <a:gd name="connsiteX14" fmla="*/ 709448 w 3563007"/>
              <a:gd name="connsiteY14" fmla="*/ 223871 h 2304919"/>
              <a:gd name="connsiteX15" fmla="*/ 709448 w 3563007"/>
              <a:gd name="connsiteY15" fmla="*/ 255402 h 2304919"/>
              <a:gd name="connsiteX16" fmla="*/ 854491 w 3563007"/>
              <a:gd name="connsiteY16" fmla="*/ 255402 h 2304919"/>
              <a:gd name="connsiteX17" fmla="*/ 854491 w 3563007"/>
              <a:gd name="connsiteY17" fmla="*/ 290086 h 2304919"/>
              <a:gd name="connsiteX18" fmla="*/ 974309 w 3563007"/>
              <a:gd name="connsiteY18" fmla="*/ 290086 h 2304919"/>
              <a:gd name="connsiteX19" fmla="*/ 974309 w 3563007"/>
              <a:gd name="connsiteY19" fmla="*/ 324770 h 2304919"/>
              <a:gd name="connsiteX20" fmla="*/ 1062596 w 3563007"/>
              <a:gd name="connsiteY20" fmla="*/ 324770 h 2304919"/>
              <a:gd name="connsiteX21" fmla="*/ 1062596 w 3563007"/>
              <a:gd name="connsiteY21" fmla="*/ 381526 h 2304919"/>
              <a:gd name="connsiteX22" fmla="*/ 1213945 w 3563007"/>
              <a:gd name="connsiteY22" fmla="*/ 381526 h 2304919"/>
              <a:gd name="connsiteX23" fmla="*/ 1213945 w 3563007"/>
              <a:gd name="connsiteY23" fmla="*/ 450894 h 2304919"/>
              <a:gd name="connsiteX24" fmla="*/ 1248629 w 3563007"/>
              <a:gd name="connsiteY24" fmla="*/ 450894 h 2304919"/>
              <a:gd name="connsiteX25" fmla="*/ 1248629 w 3563007"/>
              <a:gd name="connsiteY25" fmla="*/ 479272 h 2304919"/>
              <a:gd name="connsiteX26" fmla="*/ 1349528 w 3563007"/>
              <a:gd name="connsiteY26" fmla="*/ 479272 h 2304919"/>
              <a:gd name="connsiteX27" fmla="*/ 1349528 w 3563007"/>
              <a:gd name="connsiteY27" fmla="*/ 542334 h 2304919"/>
              <a:gd name="connsiteX28" fmla="*/ 1422050 w 3563007"/>
              <a:gd name="connsiteY28" fmla="*/ 542334 h 2304919"/>
              <a:gd name="connsiteX29" fmla="*/ 1422050 w 3563007"/>
              <a:gd name="connsiteY29" fmla="*/ 737826 h 2304919"/>
              <a:gd name="connsiteX30" fmla="*/ 1463040 w 3563007"/>
              <a:gd name="connsiteY30" fmla="*/ 737826 h 2304919"/>
              <a:gd name="connsiteX31" fmla="*/ 1463040 w 3563007"/>
              <a:gd name="connsiteY31" fmla="*/ 854491 h 2304919"/>
              <a:gd name="connsiteX32" fmla="*/ 1507183 w 3563007"/>
              <a:gd name="connsiteY32" fmla="*/ 854491 h 2304919"/>
              <a:gd name="connsiteX33" fmla="*/ 1507183 w 3563007"/>
              <a:gd name="connsiteY33" fmla="*/ 889175 h 2304919"/>
              <a:gd name="connsiteX34" fmla="*/ 1510336 w 3563007"/>
              <a:gd name="connsiteY34" fmla="*/ 914400 h 2304919"/>
              <a:gd name="connsiteX35" fmla="*/ 1535561 w 3563007"/>
              <a:gd name="connsiteY35" fmla="*/ 917553 h 2304919"/>
              <a:gd name="connsiteX36" fmla="*/ 1535561 w 3563007"/>
              <a:gd name="connsiteY36" fmla="*/ 964850 h 2304919"/>
              <a:gd name="connsiteX37" fmla="*/ 1604930 w 3563007"/>
              <a:gd name="connsiteY37" fmla="*/ 964850 h 2304919"/>
              <a:gd name="connsiteX38" fmla="*/ 1604930 w 3563007"/>
              <a:gd name="connsiteY38" fmla="*/ 1005840 h 2304919"/>
              <a:gd name="connsiteX39" fmla="*/ 1680604 w 3563007"/>
              <a:gd name="connsiteY39" fmla="*/ 1005840 h 2304919"/>
              <a:gd name="connsiteX40" fmla="*/ 1680604 w 3563007"/>
              <a:gd name="connsiteY40" fmla="*/ 1075208 h 2304919"/>
              <a:gd name="connsiteX41" fmla="*/ 1680604 w 3563007"/>
              <a:gd name="connsiteY41" fmla="*/ 1075208 h 2304919"/>
              <a:gd name="connsiteX42" fmla="*/ 1715288 w 3563007"/>
              <a:gd name="connsiteY42" fmla="*/ 1075208 h 2304919"/>
              <a:gd name="connsiteX43" fmla="*/ 1715288 w 3563007"/>
              <a:gd name="connsiteY43" fmla="*/ 1195026 h 2304919"/>
              <a:gd name="connsiteX44" fmla="*/ 1753125 w 3563007"/>
              <a:gd name="connsiteY44" fmla="*/ 1195026 h 2304919"/>
              <a:gd name="connsiteX45" fmla="*/ 1753125 w 3563007"/>
              <a:gd name="connsiteY45" fmla="*/ 1226557 h 2304919"/>
              <a:gd name="connsiteX46" fmla="*/ 1816188 w 3563007"/>
              <a:gd name="connsiteY46" fmla="*/ 1226557 h 2304919"/>
              <a:gd name="connsiteX47" fmla="*/ 1816188 w 3563007"/>
              <a:gd name="connsiteY47" fmla="*/ 1286466 h 2304919"/>
              <a:gd name="connsiteX48" fmla="*/ 1869790 w 3563007"/>
              <a:gd name="connsiteY48" fmla="*/ 1286466 h 2304919"/>
              <a:gd name="connsiteX49" fmla="*/ 1869790 w 3563007"/>
              <a:gd name="connsiteY49" fmla="*/ 1362141 h 2304919"/>
              <a:gd name="connsiteX50" fmla="*/ 1995914 w 3563007"/>
              <a:gd name="connsiteY50" fmla="*/ 1362141 h 2304919"/>
              <a:gd name="connsiteX51" fmla="*/ 1995914 w 3563007"/>
              <a:gd name="connsiteY51" fmla="*/ 1399978 h 2304919"/>
              <a:gd name="connsiteX52" fmla="*/ 2058976 w 3563007"/>
              <a:gd name="connsiteY52" fmla="*/ 1399978 h 2304919"/>
              <a:gd name="connsiteX53" fmla="*/ 2058976 w 3563007"/>
              <a:gd name="connsiteY53" fmla="*/ 1425203 h 2304919"/>
              <a:gd name="connsiteX54" fmla="*/ 2115732 w 3563007"/>
              <a:gd name="connsiteY54" fmla="*/ 1425203 h 2304919"/>
              <a:gd name="connsiteX55" fmla="*/ 2115732 w 3563007"/>
              <a:gd name="connsiteY55" fmla="*/ 1459887 h 2304919"/>
              <a:gd name="connsiteX56" fmla="*/ 2169335 w 3563007"/>
              <a:gd name="connsiteY56" fmla="*/ 1459887 h 2304919"/>
              <a:gd name="connsiteX57" fmla="*/ 2169335 w 3563007"/>
              <a:gd name="connsiteY57" fmla="*/ 1494571 h 2304919"/>
              <a:gd name="connsiteX58" fmla="*/ 2232397 w 3563007"/>
              <a:gd name="connsiteY58" fmla="*/ 1494571 h 2304919"/>
              <a:gd name="connsiteX59" fmla="*/ 2232397 w 3563007"/>
              <a:gd name="connsiteY59" fmla="*/ 1526102 h 2304919"/>
              <a:gd name="connsiteX60" fmla="*/ 2301765 w 3563007"/>
              <a:gd name="connsiteY60" fmla="*/ 1526102 h 2304919"/>
              <a:gd name="connsiteX61" fmla="*/ 2301765 w 3563007"/>
              <a:gd name="connsiteY61" fmla="*/ 1592317 h 2304919"/>
              <a:gd name="connsiteX62" fmla="*/ 2352215 w 3563007"/>
              <a:gd name="connsiteY62" fmla="*/ 1592317 h 2304919"/>
              <a:gd name="connsiteX63" fmla="*/ 2352215 w 3563007"/>
              <a:gd name="connsiteY63" fmla="*/ 1664839 h 2304919"/>
              <a:gd name="connsiteX64" fmla="*/ 2374287 w 3563007"/>
              <a:gd name="connsiteY64" fmla="*/ 1664839 h 2304919"/>
              <a:gd name="connsiteX65" fmla="*/ 2374287 w 3563007"/>
              <a:gd name="connsiteY65" fmla="*/ 1797269 h 2304919"/>
              <a:gd name="connsiteX66" fmla="*/ 2610770 w 3563007"/>
              <a:gd name="connsiteY66" fmla="*/ 1797269 h 2304919"/>
              <a:gd name="connsiteX67" fmla="*/ 2610770 w 3563007"/>
              <a:gd name="connsiteY67" fmla="*/ 1844566 h 2304919"/>
              <a:gd name="connsiteX68" fmla="*/ 3175175 w 3563007"/>
              <a:gd name="connsiteY68" fmla="*/ 1844566 h 2304919"/>
              <a:gd name="connsiteX69" fmla="*/ 3175175 w 3563007"/>
              <a:gd name="connsiteY69" fmla="*/ 2304919 h 2304919"/>
              <a:gd name="connsiteX70" fmla="*/ 3563007 w 3563007"/>
              <a:gd name="connsiteY70" fmla="*/ 2304919 h 2304919"/>
              <a:gd name="connsiteX0" fmla="*/ 0 w 3563007"/>
              <a:gd name="connsiteY0" fmla="*/ 0 h 2304919"/>
              <a:gd name="connsiteX1" fmla="*/ 63062 w 3563007"/>
              <a:gd name="connsiteY1" fmla="*/ 0 h 2304919"/>
              <a:gd name="connsiteX2" fmla="*/ 63062 w 3563007"/>
              <a:gd name="connsiteY2" fmla="*/ 22072 h 2304919"/>
              <a:gd name="connsiteX3" fmla="*/ 163961 w 3563007"/>
              <a:gd name="connsiteY3" fmla="*/ 22072 h 2304919"/>
              <a:gd name="connsiteX4" fmla="*/ 163961 w 3563007"/>
              <a:gd name="connsiteY4" fmla="*/ 69368 h 2304919"/>
              <a:gd name="connsiteX5" fmla="*/ 409903 w 3563007"/>
              <a:gd name="connsiteY5" fmla="*/ 69368 h 2304919"/>
              <a:gd name="connsiteX6" fmla="*/ 409903 w 3563007"/>
              <a:gd name="connsiteY6" fmla="*/ 97746 h 2304919"/>
              <a:gd name="connsiteX7" fmla="*/ 529721 w 3563007"/>
              <a:gd name="connsiteY7" fmla="*/ 97746 h 2304919"/>
              <a:gd name="connsiteX8" fmla="*/ 580171 w 3563007"/>
              <a:gd name="connsiteY8" fmla="*/ 97746 h 2304919"/>
              <a:gd name="connsiteX9" fmla="*/ 580171 w 3563007"/>
              <a:gd name="connsiteY9" fmla="*/ 170268 h 2304919"/>
              <a:gd name="connsiteX10" fmla="*/ 614855 w 3563007"/>
              <a:gd name="connsiteY10" fmla="*/ 170268 h 2304919"/>
              <a:gd name="connsiteX11" fmla="*/ 614855 w 3563007"/>
              <a:gd name="connsiteY11" fmla="*/ 186033 h 2304919"/>
              <a:gd name="connsiteX12" fmla="*/ 652692 w 3563007"/>
              <a:gd name="connsiteY12" fmla="*/ 186033 h 2304919"/>
              <a:gd name="connsiteX13" fmla="*/ 652692 w 3563007"/>
              <a:gd name="connsiteY13" fmla="*/ 223871 h 2304919"/>
              <a:gd name="connsiteX14" fmla="*/ 709448 w 3563007"/>
              <a:gd name="connsiteY14" fmla="*/ 223871 h 2304919"/>
              <a:gd name="connsiteX15" fmla="*/ 709448 w 3563007"/>
              <a:gd name="connsiteY15" fmla="*/ 255402 h 2304919"/>
              <a:gd name="connsiteX16" fmla="*/ 854491 w 3563007"/>
              <a:gd name="connsiteY16" fmla="*/ 255402 h 2304919"/>
              <a:gd name="connsiteX17" fmla="*/ 854491 w 3563007"/>
              <a:gd name="connsiteY17" fmla="*/ 290086 h 2304919"/>
              <a:gd name="connsiteX18" fmla="*/ 974309 w 3563007"/>
              <a:gd name="connsiteY18" fmla="*/ 290086 h 2304919"/>
              <a:gd name="connsiteX19" fmla="*/ 974309 w 3563007"/>
              <a:gd name="connsiteY19" fmla="*/ 324770 h 2304919"/>
              <a:gd name="connsiteX20" fmla="*/ 1062596 w 3563007"/>
              <a:gd name="connsiteY20" fmla="*/ 324770 h 2304919"/>
              <a:gd name="connsiteX21" fmla="*/ 1062596 w 3563007"/>
              <a:gd name="connsiteY21" fmla="*/ 381526 h 2304919"/>
              <a:gd name="connsiteX22" fmla="*/ 1213945 w 3563007"/>
              <a:gd name="connsiteY22" fmla="*/ 381526 h 2304919"/>
              <a:gd name="connsiteX23" fmla="*/ 1213945 w 3563007"/>
              <a:gd name="connsiteY23" fmla="*/ 450894 h 2304919"/>
              <a:gd name="connsiteX24" fmla="*/ 1248629 w 3563007"/>
              <a:gd name="connsiteY24" fmla="*/ 450894 h 2304919"/>
              <a:gd name="connsiteX25" fmla="*/ 1248629 w 3563007"/>
              <a:gd name="connsiteY25" fmla="*/ 479272 h 2304919"/>
              <a:gd name="connsiteX26" fmla="*/ 1349528 w 3563007"/>
              <a:gd name="connsiteY26" fmla="*/ 479272 h 2304919"/>
              <a:gd name="connsiteX27" fmla="*/ 1349528 w 3563007"/>
              <a:gd name="connsiteY27" fmla="*/ 542334 h 2304919"/>
              <a:gd name="connsiteX28" fmla="*/ 1422050 w 3563007"/>
              <a:gd name="connsiteY28" fmla="*/ 542334 h 2304919"/>
              <a:gd name="connsiteX29" fmla="*/ 1422050 w 3563007"/>
              <a:gd name="connsiteY29" fmla="*/ 737826 h 2304919"/>
              <a:gd name="connsiteX30" fmla="*/ 1463040 w 3563007"/>
              <a:gd name="connsiteY30" fmla="*/ 737826 h 2304919"/>
              <a:gd name="connsiteX31" fmla="*/ 1463040 w 3563007"/>
              <a:gd name="connsiteY31" fmla="*/ 854491 h 2304919"/>
              <a:gd name="connsiteX32" fmla="*/ 1507183 w 3563007"/>
              <a:gd name="connsiteY32" fmla="*/ 854491 h 2304919"/>
              <a:gd name="connsiteX33" fmla="*/ 1507183 w 3563007"/>
              <a:gd name="connsiteY33" fmla="*/ 889175 h 2304919"/>
              <a:gd name="connsiteX34" fmla="*/ 1510336 w 3563007"/>
              <a:gd name="connsiteY34" fmla="*/ 917553 h 2304919"/>
              <a:gd name="connsiteX35" fmla="*/ 1535561 w 3563007"/>
              <a:gd name="connsiteY35" fmla="*/ 917553 h 2304919"/>
              <a:gd name="connsiteX36" fmla="*/ 1535561 w 3563007"/>
              <a:gd name="connsiteY36" fmla="*/ 964850 h 2304919"/>
              <a:gd name="connsiteX37" fmla="*/ 1604930 w 3563007"/>
              <a:gd name="connsiteY37" fmla="*/ 964850 h 2304919"/>
              <a:gd name="connsiteX38" fmla="*/ 1604930 w 3563007"/>
              <a:gd name="connsiteY38" fmla="*/ 1005840 h 2304919"/>
              <a:gd name="connsiteX39" fmla="*/ 1680604 w 3563007"/>
              <a:gd name="connsiteY39" fmla="*/ 1005840 h 2304919"/>
              <a:gd name="connsiteX40" fmla="*/ 1680604 w 3563007"/>
              <a:gd name="connsiteY40" fmla="*/ 1075208 h 2304919"/>
              <a:gd name="connsiteX41" fmla="*/ 1680604 w 3563007"/>
              <a:gd name="connsiteY41" fmla="*/ 1075208 h 2304919"/>
              <a:gd name="connsiteX42" fmla="*/ 1715288 w 3563007"/>
              <a:gd name="connsiteY42" fmla="*/ 1075208 h 2304919"/>
              <a:gd name="connsiteX43" fmla="*/ 1715288 w 3563007"/>
              <a:gd name="connsiteY43" fmla="*/ 1195026 h 2304919"/>
              <a:gd name="connsiteX44" fmla="*/ 1753125 w 3563007"/>
              <a:gd name="connsiteY44" fmla="*/ 1195026 h 2304919"/>
              <a:gd name="connsiteX45" fmla="*/ 1753125 w 3563007"/>
              <a:gd name="connsiteY45" fmla="*/ 1226557 h 2304919"/>
              <a:gd name="connsiteX46" fmla="*/ 1816188 w 3563007"/>
              <a:gd name="connsiteY46" fmla="*/ 1226557 h 2304919"/>
              <a:gd name="connsiteX47" fmla="*/ 1816188 w 3563007"/>
              <a:gd name="connsiteY47" fmla="*/ 1286466 h 2304919"/>
              <a:gd name="connsiteX48" fmla="*/ 1869790 w 3563007"/>
              <a:gd name="connsiteY48" fmla="*/ 1286466 h 2304919"/>
              <a:gd name="connsiteX49" fmla="*/ 1869790 w 3563007"/>
              <a:gd name="connsiteY49" fmla="*/ 1362141 h 2304919"/>
              <a:gd name="connsiteX50" fmla="*/ 1995914 w 3563007"/>
              <a:gd name="connsiteY50" fmla="*/ 1362141 h 2304919"/>
              <a:gd name="connsiteX51" fmla="*/ 1995914 w 3563007"/>
              <a:gd name="connsiteY51" fmla="*/ 1399978 h 2304919"/>
              <a:gd name="connsiteX52" fmla="*/ 2058976 w 3563007"/>
              <a:gd name="connsiteY52" fmla="*/ 1399978 h 2304919"/>
              <a:gd name="connsiteX53" fmla="*/ 2058976 w 3563007"/>
              <a:gd name="connsiteY53" fmla="*/ 1425203 h 2304919"/>
              <a:gd name="connsiteX54" fmla="*/ 2115732 w 3563007"/>
              <a:gd name="connsiteY54" fmla="*/ 1425203 h 2304919"/>
              <a:gd name="connsiteX55" fmla="*/ 2115732 w 3563007"/>
              <a:gd name="connsiteY55" fmla="*/ 1459887 h 2304919"/>
              <a:gd name="connsiteX56" fmla="*/ 2169335 w 3563007"/>
              <a:gd name="connsiteY56" fmla="*/ 1459887 h 2304919"/>
              <a:gd name="connsiteX57" fmla="*/ 2169335 w 3563007"/>
              <a:gd name="connsiteY57" fmla="*/ 1494571 h 2304919"/>
              <a:gd name="connsiteX58" fmla="*/ 2232397 w 3563007"/>
              <a:gd name="connsiteY58" fmla="*/ 1494571 h 2304919"/>
              <a:gd name="connsiteX59" fmla="*/ 2232397 w 3563007"/>
              <a:gd name="connsiteY59" fmla="*/ 1526102 h 2304919"/>
              <a:gd name="connsiteX60" fmla="*/ 2301765 w 3563007"/>
              <a:gd name="connsiteY60" fmla="*/ 1526102 h 2304919"/>
              <a:gd name="connsiteX61" fmla="*/ 2301765 w 3563007"/>
              <a:gd name="connsiteY61" fmla="*/ 1592317 h 2304919"/>
              <a:gd name="connsiteX62" fmla="*/ 2352215 w 3563007"/>
              <a:gd name="connsiteY62" fmla="*/ 1592317 h 2304919"/>
              <a:gd name="connsiteX63" fmla="*/ 2352215 w 3563007"/>
              <a:gd name="connsiteY63" fmla="*/ 1664839 h 2304919"/>
              <a:gd name="connsiteX64" fmla="*/ 2374287 w 3563007"/>
              <a:gd name="connsiteY64" fmla="*/ 1664839 h 2304919"/>
              <a:gd name="connsiteX65" fmla="*/ 2374287 w 3563007"/>
              <a:gd name="connsiteY65" fmla="*/ 1797269 h 2304919"/>
              <a:gd name="connsiteX66" fmla="*/ 2610770 w 3563007"/>
              <a:gd name="connsiteY66" fmla="*/ 1797269 h 2304919"/>
              <a:gd name="connsiteX67" fmla="*/ 2610770 w 3563007"/>
              <a:gd name="connsiteY67" fmla="*/ 1844566 h 2304919"/>
              <a:gd name="connsiteX68" fmla="*/ 3175175 w 3563007"/>
              <a:gd name="connsiteY68" fmla="*/ 1844566 h 2304919"/>
              <a:gd name="connsiteX69" fmla="*/ 3175175 w 3563007"/>
              <a:gd name="connsiteY69" fmla="*/ 2304919 h 2304919"/>
              <a:gd name="connsiteX70" fmla="*/ 3563007 w 3563007"/>
              <a:gd name="connsiteY70" fmla="*/ 2304919 h 2304919"/>
              <a:gd name="connsiteX0" fmla="*/ 0 w 3563007"/>
              <a:gd name="connsiteY0" fmla="*/ 0 h 2304919"/>
              <a:gd name="connsiteX1" fmla="*/ 63062 w 3563007"/>
              <a:gd name="connsiteY1" fmla="*/ 0 h 2304919"/>
              <a:gd name="connsiteX2" fmla="*/ 63062 w 3563007"/>
              <a:gd name="connsiteY2" fmla="*/ 22072 h 2304919"/>
              <a:gd name="connsiteX3" fmla="*/ 163961 w 3563007"/>
              <a:gd name="connsiteY3" fmla="*/ 22072 h 2304919"/>
              <a:gd name="connsiteX4" fmla="*/ 163961 w 3563007"/>
              <a:gd name="connsiteY4" fmla="*/ 69368 h 2304919"/>
              <a:gd name="connsiteX5" fmla="*/ 409903 w 3563007"/>
              <a:gd name="connsiteY5" fmla="*/ 69368 h 2304919"/>
              <a:gd name="connsiteX6" fmla="*/ 409903 w 3563007"/>
              <a:gd name="connsiteY6" fmla="*/ 97746 h 2304919"/>
              <a:gd name="connsiteX7" fmla="*/ 529721 w 3563007"/>
              <a:gd name="connsiteY7" fmla="*/ 97746 h 2304919"/>
              <a:gd name="connsiteX8" fmla="*/ 580171 w 3563007"/>
              <a:gd name="connsiteY8" fmla="*/ 97746 h 2304919"/>
              <a:gd name="connsiteX9" fmla="*/ 580171 w 3563007"/>
              <a:gd name="connsiteY9" fmla="*/ 170268 h 2304919"/>
              <a:gd name="connsiteX10" fmla="*/ 614855 w 3563007"/>
              <a:gd name="connsiteY10" fmla="*/ 170268 h 2304919"/>
              <a:gd name="connsiteX11" fmla="*/ 614855 w 3563007"/>
              <a:gd name="connsiteY11" fmla="*/ 186033 h 2304919"/>
              <a:gd name="connsiteX12" fmla="*/ 652692 w 3563007"/>
              <a:gd name="connsiteY12" fmla="*/ 186033 h 2304919"/>
              <a:gd name="connsiteX13" fmla="*/ 652692 w 3563007"/>
              <a:gd name="connsiteY13" fmla="*/ 223871 h 2304919"/>
              <a:gd name="connsiteX14" fmla="*/ 709448 w 3563007"/>
              <a:gd name="connsiteY14" fmla="*/ 223871 h 2304919"/>
              <a:gd name="connsiteX15" fmla="*/ 709448 w 3563007"/>
              <a:gd name="connsiteY15" fmla="*/ 255402 h 2304919"/>
              <a:gd name="connsiteX16" fmla="*/ 854491 w 3563007"/>
              <a:gd name="connsiteY16" fmla="*/ 255402 h 2304919"/>
              <a:gd name="connsiteX17" fmla="*/ 854491 w 3563007"/>
              <a:gd name="connsiteY17" fmla="*/ 290086 h 2304919"/>
              <a:gd name="connsiteX18" fmla="*/ 974309 w 3563007"/>
              <a:gd name="connsiteY18" fmla="*/ 290086 h 2304919"/>
              <a:gd name="connsiteX19" fmla="*/ 974309 w 3563007"/>
              <a:gd name="connsiteY19" fmla="*/ 324770 h 2304919"/>
              <a:gd name="connsiteX20" fmla="*/ 1062596 w 3563007"/>
              <a:gd name="connsiteY20" fmla="*/ 324770 h 2304919"/>
              <a:gd name="connsiteX21" fmla="*/ 1062596 w 3563007"/>
              <a:gd name="connsiteY21" fmla="*/ 381526 h 2304919"/>
              <a:gd name="connsiteX22" fmla="*/ 1213945 w 3563007"/>
              <a:gd name="connsiteY22" fmla="*/ 381526 h 2304919"/>
              <a:gd name="connsiteX23" fmla="*/ 1213945 w 3563007"/>
              <a:gd name="connsiteY23" fmla="*/ 450894 h 2304919"/>
              <a:gd name="connsiteX24" fmla="*/ 1248629 w 3563007"/>
              <a:gd name="connsiteY24" fmla="*/ 450894 h 2304919"/>
              <a:gd name="connsiteX25" fmla="*/ 1248629 w 3563007"/>
              <a:gd name="connsiteY25" fmla="*/ 479272 h 2304919"/>
              <a:gd name="connsiteX26" fmla="*/ 1349528 w 3563007"/>
              <a:gd name="connsiteY26" fmla="*/ 479272 h 2304919"/>
              <a:gd name="connsiteX27" fmla="*/ 1349528 w 3563007"/>
              <a:gd name="connsiteY27" fmla="*/ 542334 h 2304919"/>
              <a:gd name="connsiteX28" fmla="*/ 1422050 w 3563007"/>
              <a:gd name="connsiteY28" fmla="*/ 542334 h 2304919"/>
              <a:gd name="connsiteX29" fmla="*/ 1422050 w 3563007"/>
              <a:gd name="connsiteY29" fmla="*/ 737826 h 2304919"/>
              <a:gd name="connsiteX30" fmla="*/ 1463040 w 3563007"/>
              <a:gd name="connsiteY30" fmla="*/ 737826 h 2304919"/>
              <a:gd name="connsiteX31" fmla="*/ 1463040 w 3563007"/>
              <a:gd name="connsiteY31" fmla="*/ 854491 h 2304919"/>
              <a:gd name="connsiteX32" fmla="*/ 1507183 w 3563007"/>
              <a:gd name="connsiteY32" fmla="*/ 854491 h 2304919"/>
              <a:gd name="connsiteX33" fmla="*/ 1507183 w 3563007"/>
              <a:gd name="connsiteY33" fmla="*/ 889175 h 2304919"/>
              <a:gd name="connsiteX34" fmla="*/ 1510336 w 3563007"/>
              <a:gd name="connsiteY34" fmla="*/ 917553 h 2304919"/>
              <a:gd name="connsiteX35" fmla="*/ 1535561 w 3563007"/>
              <a:gd name="connsiteY35" fmla="*/ 917553 h 2304919"/>
              <a:gd name="connsiteX36" fmla="*/ 1535561 w 3563007"/>
              <a:gd name="connsiteY36" fmla="*/ 964850 h 2304919"/>
              <a:gd name="connsiteX37" fmla="*/ 1604930 w 3563007"/>
              <a:gd name="connsiteY37" fmla="*/ 964850 h 2304919"/>
              <a:gd name="connsiteX38" fmla="*/ 1604930 w 3563007"/>
              <a:gd name="connsiteY38" fmla="*/ 1005840 h 2304919"/>
              <a:gd name="connsiteX39" fmla="*/ 1680604 w 3563007"/>
              <a:gd name="connsiteY39" fmla="*/ 1005840 h 2304919"/>
              <a:gd name="connsiteX40" fmla="*/ 1680604 w 3563007"/>
              <a:gd name="connsiteY40" fmla="*/ 1075208 h 2304919"/>
              <a:gd name="connsiteX41" fmla="*/ 1680604 w 3563007"/>
              <a:gd name="connsiteY41" fmla="*/ 1075208 h 2304919"/>
              <a:gd name="connsiteX42" fmla="*/ 1715288 w 3563007"/>
              <a:gd name="connsiteY42" fmla="*/ 1075208 h 2304919"/>
              <a:gd name="connsiteX43" fmla="*/ 1715288 w 3563007"/>
              <a:gd name="connsiteY43" fmla="*/ 1195026 h 2304919"/>
              <a:gd name="connsiteX44" fmla="*/ 1753125 w 3563007"/>
              <a:gd name="connsiteY44" fmla="*/ 1195026 h 2304919"/>
              <a:gd name="connsiteX45" fmla="*/ 1753125 w 3563007"/>
              <a:gd name="connsiteY45" fmla="*/ 1226557 h 2304919"/>
              <a:gd name="connsiteX46" fmla="*/ 1816188 w 3563007"/>
              <a:gd name="connsiteY46" fmla="*/ 1226557 h 2304919"/>
              <a:gd name="connsiteX47" fmla="*/ 1816188 w 3563007"/>
              <a:gd name="connsiteY47" fmla="*/ 1286466 h 2304919"/>
              <a:gd name="connsiteX48" fmla="*/ 1869790 w 3563007"/>
              <a:gd name="connsiteY48" fmla="*/ 1286466 h 2304919"/>
              <a:gd name="connsiteX49" fmla="*/ 1869790 w 3563007"/>
              <a:gd name="connsiteY49" fmla="*/ 1362141 h 2304919"/>
              <a:gd name="connsiteX50" fmla="*/ 1995914 w 3563007"/>
              <a:gd name="connsiteY50" fmla="*/ 1362141 h 2304919"/>
              <a:gd name="connsiteX51" fmla="*/ 1995914 w 3563007"/>
              <a:gd name="connsiteY51" fmla="*/ 1399978 h 2304919"/>
              <a:gd name="connsiteX52" fmla="*/ 2058976 w 3563007"/>
              <a:gd name="connsiteY52" fmla="*/ 1399978 h 2304919"/>
              <a:gd name="connsiteX53" fmla="*/ 2058976 w 3563007"/>
              <a:gd name="connsiteY53" fmla="*/ 1425203 h 2304919"/>
              <a:gd name="connsiteX54" fmla="*/ 2115732 w 3563007"/>
              <a:gd name="connsiteY54" fmla="*/ 1425203 h 2304919"/>
              <a:gd name="connsiteX55" fmla="*/ 2115732 w 3563007"/>
              <a:gd name="connsiteY55" fmla="*/ 1459887 h 2304919"/>
              <a:gd name="connsiteX56" fmla="*/ 2169335 w 3563007"/>
              <a:gd name="connsiteY56" fmla="*/ 1459887 h 2304919"/>
              <a:gd name="connsiteX57" fmla="*/ 2169335 w 3563007"/>
              <a:gd name="connsiteY57" fmla="*/ 1494571 h 2304919"/>
              <a:gd name="connsiteX58" fmla="*/ 2232397 w 3563007"/>
              <a:gd name="connsiteY58" fmla="*/ 1494571 h 2304919"/>
              <a:gd name="connsiteX59" fmla="*/ 2232397 w 3563007"/>
              <a:gd name="connsiteY59" fmla="*/ 1526102 h 2304919"/>
              <a:gd name="connsiteX60" fmla="*/ 2301765 w 3563007"/>
              <a:gd name="connsiteY60" fmla="*/ 1526102 h 2304919"/>
              <a:gd name="connsiteX61" fmla="*/ 2301765 w 3563007"/>
              <a:gd name="connsiteY61" fmla="*/ 1592317 h 2304919"/>
              <a:gd name="connsiteX62" fmla="*/ 2352215 w 3563007"/>
              <a:gd name="connsiteY62" fmla="*/ 1592317 h 2304919"/>
              <a:gd name="connsiteX63" fmla="*/ 2352215 w 3563007"/>
              <a:gd name="connsiteY63" fmla="*/ 1664839 h 2304919"/>
              <a:gd name="connsiteX64" fmla="*/ 2374287 w 3563007"/>
              <a:gd name="connsiteY64" fmla="*/ 1664839 h 2304919"/>
              <a:gd name="connsiteX65" fmla="*/ 2374287 w 3563007"/>
              <a:gd name="connsiteY65" fmla="*/ 1797269 h 2304919"/>
              <a:gd name="connsiteX66" fmla="*/ 2610770 w 3563007"/>
              <a:gd name="connsiteY66" fmla="*/ 1797269 h 2304919"/>
              <a:gd name="connsiteX67" fmla="*/ 2610770 w 3563007"/>
              <a:gd name="connsiteY67" fmla="*/ 1844566 h 2304919"/>
              <a:gd name="connsiteX68" fmla="*/ 3175175 w 3563007"/>
              <a:gd name="connsiteY68" fmla="*/ 1844566 h 2304919"/>
              <a:gd name="connsiteX69" fmla="*/ 3175175 w 3563007"/>
              <a:gd name="connsiteY69" fmla="*/ 2304919 h 2304919"/>
              <a:gd name="connsiteX70" fmla="*/ 3563007 w 3563007"/>
              <a:gd name="connsiteY70" fmla="*/ 2304919 h 2304919"/>
              <a:gd name="connsiteX0" fmla="*/ 0 w 3563007"/>
              <a:gd name="connsiteY0" fmla="*/ 0 h 2304919"/>
              <a:gd name="connsiteX1" fmla="*/ 63062 w 3563007"/>
              <a:gd name="connsiteY1" fmla="*/ 0 h 2304919"/>
              <a:gd name="connsiteX2" fmla="*/ 63062 w 3563007"/>
              <a:gd name="connsiteY2" fmla="*/ 22072 h 2304919"/>
              <a:gd name="connsiteX3" fmla="*/ 163961 w 3563007"/>
              <a:gd name="connsiteY3" fmla="*/ 22072 h 2304919"/>
              <a:gd name="connsiteX4" fmla="*/ 163961 w 3563007"/>
              <a:gd name="connsiteY4" fmla="*/ 69368 h 2304919"/>
              <a:gd name="connsiteX5" fmla="*/ 409903 w 3563007"/>
              <a:gd name="connsiteY5" fmla="*/ 69368 h 2304919"/>
              <a:gd name="connsiteX6" fmla="*/ 409903 w 3563007"/>
              <a:gd name="connsiteY6" fmla="*/ 97746 h 2304919"/>
              <a:gd name="connsiteX7" fmla="*/ 529721 w 3563007"/>
              <a:gd name="connsiteY7" fmla="*/ 97746 h 2304919"/>
              <a:gd name="connsiteX8" fmla="*/ 580171 w 3563007"/>
              <a:gd name="connsiteY8" fmla="*/ 97746 h 2304919"/>
              <a:gd name="connsiteX9" fmla="*/ 580171 w 3563007"/>
              <a:gd name="connsiteY9" fmla="*/ 170268 h 2304919"/>
              <a:gd name="connsiteX10" fmla="*/ 614855 w 3563007"/>
              <a:gd name="connsiteY10" fmla="*/ 170268 h 2304919"/>
              <a:gd name="connsiteX11" fmla="*/ 614855 w 3563007"/>
              <a:gd name="connsiteY11" fmla="*/ 186033 h 2304919"/>
              <a:gd name="connsiteX12" fmla="*/ 652692 w 3563007"/>
              <a:gd name="connsiteY12" fmla="*/ 186033 h 2304919"/>
              <a:gd name="connsiteX13" fmla="*/ 652692 w 3563007"/>
              <a:gd name="connsiteY13" fmla="*/ 223871 h 2304919"/>
              <a:gd name="connsiteX14" fmla="*/ 709448 w 3563007"/>
              <a:gd name="connsiteY14" fmla="*/ 223871 h 2304919"/>
              <a:gd name="connsiteX15" fmla="*/ 709448 w 3563007"/>
              <a:gd name="connsiteY15" fmla="*/ 255402 h 2304919"/>
              <a:gd name="connsiteX16" fmla="*/ 854491 w 3563007"/>
              <a:gd name="connsiteY16" fmla="*/ 255402 h 2304919"/>
              <a:gd name="connsiteX17" fmla="*/ 854491 w 3563007"/>
              <a:gd name="connsiteY17" fmla="*/ 290086 h 2304919"/>
              <a:gd name="connsiteX18" fmla="*/ 974309 w 3563007"/>
              <a:gd name="connsiteY18" fmla="*/ 290086 h 2304919"/>
              <a:gd name="connsiteX19" fmla="*/ 974309 w 3563007"/>
              <a:gd name="connsiteY19" fmla="*/ 324770 h 2304919"/>
              <a:gd name="connsiteX20" fmla="*/ 1062596 w 3563007"/>
              <a:gd name="connsiteY20" fmla="*/ 324770 h 2304919"/>
              <a:gd name="connsiteX21" fmla="*/ 1062596 w 3563007"/>
              <a:gd name="connsiteY21" fmla="*/ 381526 h 2304919"/>
              <a:gd name="connsiteX22" fmla="*/ 1213945 w 3563007"/>
              <a:gd name="connsiteY22" fmla="*/ 381526 h 2304919"/>
              <a:gd name="connsiteX23" fmla="*/ 1213945 w 3563007"/>
              <a:gd name="connsiteY23" fmla="*/ 450894 h 2304919"/>
              <a:gd name="connsiteX24" fmla="*/ 1248629 w 3563007"/>
              <a:gd name="connsiteY24" fmla="*/ 450894 h 2304919"/>
              <a:gd name="connsiteX25" fmla="*/ 1248629 w 3563007"/>
              <a:gd name="connsiteY25" fmla="*/ 479272 h 2304919"/>
              <a:gd name="connsiteX26" fmla="*/ 1349528 w 3563007"/>
              <a:gd name="connsiteY26" fmla="*/ 479272 h 2304919"/>
              <a:gd name="connsiteX27" fmla="*/ 1349528 w 3563007"/>
              <a:gd name="connsiteY27" fmla="*/ 542334 h 2304919"/>
              <a:gd name="connsiteX28" fmla="*/ 1422050 w 3563007"/>
              <a:gd name="connsiteY28" fmla="*/ 542334 h 2304919"/>
              <a:gd name="connsiteX29" fmla="*/ 1422050 w 3563007"/>
              <a:gd name="connsiteY29" fmla="*/ 737826 h 2304919"/>
              <a:gd name="connsiteX30" fmla="*/ 1463040 w 3563007"/>
              <a:gd name="connsiteY30" fmla="*/ 737826 h 2304919"/>
              <a:gd name="connsiteX31" fmla="*/ 1463040 w 3563007"/>
              <a:gd name="connsiteY31" fmla="*/ 854491 h 2304919"/>
              <a:gd name="connsiteX32" fmla="*/ 1507183 w 3563007"/>
              <a:gd name="connsiteY32" fmla="*/ 854491 h 2304919"/>
              <a:gd name="connsiteX33" fmla="*/ 1507183 w 3563007"/>
              <a:gd name="connsiteY33" fmla="*/ 889175 h 2304919"/>
              <a:gd name="connsiteX34" fmla="*/ 1510336 w 3563007"/>
              <a:gd name="connsiteY34" fmla="*/ 917553 h 2304919"/>
              <a:gd name="connsiteX35" fmla="*/ 1535561 w 3563007"/>
              <a:gd name="connsiteY35" fmla="*/ 917553 h 2304919"/>
              <a:gd name="connsiteX36" fmla="*/ 1535561 w 3563007"/>
              <a:gd name="connsiteY36" fmla="*/ 964850 h 2304919"/>
              <a:gd name="connsiteX37" fmla="*/ 1604930 w 3563007"/>
              <a:gd name="connsiteY37" fmla="*/ 964850 h 2304919"/>
              <a:gd name="connsiteX38" fmla="*/ 1604930 w 3563007"/>
              <a:gd name="connsiteY38" fmla="*/ 1005840 h 2304919"/>
              <a:gd name="connsiteX39" fmla="*/ 1680604 w 3563007"/>
              <a:gd name="connsiteY39" fmla="*/ 1005840 h 2304919"/>
              <a:gd name="connsiteX40" fmla="*/ 1680604 w 3563007"/>
              <a:gd name="connsiteY40" fmla="*/ 1075208 h 2304919"/>
              <a:gd name="connsiteX41" fmla="*/ 1680604 w 3563007"/>
              <a:gd name="connsiteY41" fmla="*/ 1075208 h 2304919"/>
              <a:gd name="connsiteX42" fmla="*/ 1715288 w 3563007"/>
              <a:gd name="connsiteY42" fmla="*/ 1075208 h 2304919"/>
              <a:gd name="connsiteX43" fmla="*/ 1715288 w 3563007"/>
              <a:gd name="connsiteY43" fmla="*/ 1195026 h 2304919"/>
              <a:gd name="connsiteX44" fmla="*/ 1753125 w 3563007"/>
              <a:gd name="connsiteY44" fmla="*/ 1195026 h 2304919"/>
              <a:gd name="connsiteX45" fmla="*/ 1753125 w 3563007"/>
              <a:gd name="connsiteY45" fmla="*/ 1226557 h 2304919"/>
              <a:gd name="connsiteX46" fmla="*/ 1816188 w 3563007"/>
              <a:gd name="connsiteY46" fmla="*/ 1226557 h 2304919"/>
              <a:gd name="connsiteX47" fmla="*/ 1816188 w 3563007"/>
              <a:gd name="connsiteY47" fmla="*/ 1286466 h 2304919"/>
              <a:gd name="connsiteX48" fmla="*/ 1869790 w 3563007"/>
              <a:gd name="connsiteY48" fmla="*/ 1286466 h 2304919"/>
              <a:gd name="connsiteX49" fmla="*/ 1869790 w 3563007"/>
              <a:gd name="connsiteY49" fmla="*/ 1362141 h 2304919"/>
              <a:gd name="connsiteX50" fmla="*/ 1995914 w 3563007"/>
              <a:gd name="connsiteY50" fmla="*/ 1362141 h 2304919"/>
              <a:gd name="connsiteX51" fmla="*/ 1995914 w 3563007"/>
              <a:gd name="connsiteY51" fmla="*/ 1399978 h 2304919"/>
              <a:gd name="connsiteX52" fmla="*/ 2058976 w 3563007"/>
              <a:gd name="connsiteY52" fmla="*/ 1399978 h 2304919"/>
              <a:gd name="connsiteX53" fmla="*/ 2058976 w 3563007"/>
              <a:gd name="connsiteY53" fmla="*/ 1425203 h 2304919"/>
              <a:gd name="connsiteX54" fmla="*/ 2115732 w 3563007"/>
              <a:gd name="connsiteY54" fmla="*/ 1425203 h 2304919"/>
              <a:gd name="connsiteX55" fmla="*/ 2115732 w 3563007"/>
              <a:gd name="connsiteY55" fmla="*/ 1459887 h 2304919"/>
              <a:gd name="connsiteX56" fmla="*/ 2169335 w 3563007"/>
              <a:gd name="connsiteY56" fmla="*/ 1459887 h 2304919"/>
              <a:gd name="connsiteX57" fmla="*/ 2169335 w 3563007"/>
              <a:gd name="connsiteY57" fmla="*/ 1494571 h 2304919"/>
              <a:gd name="connsiteX58" fmla="*/ 2232397 w 3563007"/>
              <a:gd name="connsiteY58" fmla="*/ 1494571 h 2304919"/>
              <a:gd name="connsiteX59" fmla="*/ 2232397 w 3563007"/>
              <a:gd name="connsiteY59" fmla="*/ 1526102 h 2304919"/>
              <a:gd name="connsiteX60" fmla="*/ 2301765 w 3563007"/>
              <a:gd name="connsiteY60" fmla="*/ 1526102 h 2304919"/>
              <a:gd name="connsiteX61" fmla="*/ 2301765 w 3563007"/>
              <a:gd name="connsiteY61" fmla="*/ 1592317 h 2304919"/>
              <a:gd name="connsiteX62" fmla="*/ 2352215 w 3563007"/>
              <a:gd name="connsiteY62" fmla="*/ 1592317 h 2304919"/>
              <a:gd name="connsiteX63" fmla="*/ 2352215 w 3563007"/>
              <a:gd name="connsiteY63" fmla="*/ 1664839 h 2304919"/>
              <a:gd name="connsiteX64" fmla="*/ 2374287 w 3563007"/>
              <a:gd name="connsiteY64" fmla="*/ 1664839 h 2304919"/>
              <a:gd name="connsiteX65" fmla="*/ 2374287 w 3563007"/>
              <a:gd name="connsiteY65" fmla="*/ 1797269 h 2304919"/>
              <a:gd name="connsiteX66" fmla="*/ 2610770 w 3563007"/>
              <a:gd name="connsiteY66" fmla="*/ 1797269 h 2304919"/>
              <a:gd name="connsiteX67" fmla="*/ 2610770 w 3563007"/>
              <a:gd name="connsiteY67" fmla="*/ 1844566 h 2304919"/>
              <a:gd name="connsiteX68" fmla="*/ 3175175 w 3563007"/>
              <a:gd name="connsiteY68" fmla="*/ 1844566 h 2304919"/>
              <a:gd name="connsiteX69" fmla="*/ 3175175 w 3563007"/>
              <a:gd name="connsiteY69" fmla="*/ 2304919 h 2304919"/>
              <a:gd name="connsiteX70" fmla="*/ 3563007 w 3563007"/>
              <a:gd name="connsiteY70" fmla="*/ 2304919 h 2304919"/>
              <a:gd name="connsiteX0" fmla="*/ 0 w 3563007"/>
              <a:gd name="connsiteY0" fmla="*/ 0 h 2304919"/>
              <a:gd name="connsiteX1" fmla="*/ 63062 w 3563007"/>
              <a:gd name="connsiteY1" fmla="*/ 0 h 2304919"/>
              <a:gd name="connsiteX2" fmla="*/ 63062 w 3563007"/>
              <a:gd name="connsiteY2" fmla="*/ 22072 h 2304919"/>
              <a:gd name="connsiteX3" fmla="*/ 163961 w 3563007"/>
              <a:gd name="connsiteY3" fmla="*/ 22072 h 2304919"/>
              <a:gd name="connsiteX4" fmla="*/ 163961 w 3563007"/>
              <a:gd name="connsiteY4" fmla="*/ 69368 h 2304919"/>
              <a:gd name="connsiteX5" fmla="*/ 409903 w 3563007"/>
              <a:gd name="connsiteY5" fmla="*/ 69368 h 2304919"/>
              <a:gd name="connsiteX6" fmla="*/ 409903 w 3563007"/>
              <a:gd name="connsiteY6" fmla="*/ 97746 h 2304919"/>
              <a:gd name="connsiteX7" fmla="*/ 529721 w 3563007"/>
              <a:gd name="connsiteY7" fmla="*/ 97746 h 2304919"/>
              <a:gd name="connsiteX8" fmla="*/ 580171 w 3563007"/>
              <a:gd name="connsiteY8" fmla="*/ 97746 h 2304919"/>
              <a:gd name="connsiteX9" fmla="*/ 580171 w 3563007"/>
              <a:gd name="connsiteY9" fmla="*/ 170268 h 2304919"/>
              <a:gd name="connsiteX10" fmla="*/ 614855 w 3563007"/>
              <a:gd name="connsiteY10" fmla="*/ 170268 h 2304919"/>
              <a:gd name="connsiteX11" fmla="*/ 614855 w 3563007"/>
              <a:gd name="connsiteY11" fmla="*/ 186033 h 2304919"/>
              <a:gd name="connsiteX12" fmla="*/ 652692 w 3563007"/>
              <a:gd name="connsiteY12" fmla="*/ 186033 h 2304919"/>
              <a:gd name="connsiteX13" fmla="*/ 652692 w 3563007"/>
              <a:gd name="connsiteY13" fmla="*/ 223871 h 2304919"/>
              <a:gd name="connsiteX14" fmla="*/ 709448 w 3563007"/>
              <a:gd name="connsiteY14" fmla="*/ 223871 h 2304919"/>
              <a:gd name="connsiteX15" fmla="*/ 709448 w 3563007"/>
              <a:gd name="connsiteY15" fmla="*/ 255402 h 2304919"/>
              <a:gd name="connsiteX16" fmla="*/ 854491 w 3563007"/>
              <a:gd name="connsiteY16" fmla="*/ 255402 h 2304919"/>
              <a:gd name="connsiteX17" fmla="*/ 854491 w 3563007"/>
              <a:gd name="connsiteY17" fmla="*/ 290086 h 2304919"/>
              <a:gd name="connsiteX18" fmla="*/ 974309 w 3563007"/>
              <a:gd name="connsiteY18" fmla="*/ 290086 h 2304919"/>
              <a:gd name="connsiteX19" fmla="*/ 974309 w 3563007"/>
              <a:gd name="connsiteY19" fmla="*/ 324770 h 2304919"/>
              <a:gd name="connsiteX20" fmla="*/ 1062596 w 3563007"/>
              <a:gd name="connsiteY20" fmla="*/ 324770 h 2304919"/>
              <a:gd name="connsiteX21" fmla="*/ 1062596 w 3563007"/>
              <a:gd name="connsiteY21" fmla="*/ 381526 h 2304919"/>
              <a:gd name="connsiteX22" fmla="*/ 1213945 w 3563007"/>
              <a:gd name="connsiteY22" fmla="*/ 381526 h 2304919"/>
              <a:gd name="connsiteX23" fmla="*/ 1213945 w 3563007"/>
              <a:gd name="connsiteY23" fmla="*/ 450894 h 2304919"/>
              <a:gd name="connsiteX24" fmla="*/ 1248629 w 3563007"/>
              <a:gd name="connsiteY24" fmla="*/ 450894 h 2304919"/>
              <a:gd name="connsiteX25" fmla="*/ 1248629 w 3563007"/>
              <a:gd name="connsiteY25" fmla="*/ 479272 h 2304919"/>
              <a:gd name="connsiteX26" fmla="*/ 1349528 w 3563007"/>
              <a:gd name="connsiteY26" fmla="*/ 479272 h 2304919"/>
              <a:gd name="connsiteX27" fmla="*/ 1349528 w 3563007"/>
              <a:gd name="connsiteY27" fmla="*/ 542334 h 2304919"/>
              <a:gd name="connsiteX28" fmla="*/ 1422050 w 3563007"/>
              <a:gd name="connsiteY28" fmla="*/ 542334 h 2304919"/>
              <a:gd name="connsiteX29" fmla="*/ 1422050 w 3563007"/>
              <a:gd name="connsiteY29" fmla="*/ 737826 h 2304919"/>
              <a:gd name="connsiteX30" fmla="*/ 1463040 w 3563007"/>
              <a:gd name="connsiteY30" fmla="*/ 737826 h 2304919"/>
              <a:gd name="connsiteX31" fmla="*/ 1463040 w 3563007"/>
              <a:gd name="connsiteY31" fmla="*/ 854491 h 2304919"/>
              <a:gd name="connsiteX32" fmla="*/ 1507183 w 3563007"/>
              <a:gd name="connsiteY32" fmla="*/ 854491 h 2304919"/>
              <a:gd name="connsiteX33" fmla="*/ 1507183 w 3563007"/>
              <a:gd name="connsiteY33" fmla="*/ 889175 h 2304919"/>
              <a:gd name="connsiteX34" fmla="*/ 1510336 w 3563007"/>
              <a:gd name="connsiteY34" fmla="*/ 917553 h 2304919"/>
              <a:gd name="connsiteX35" fmla="*/ 1535561 w 3563007"/>
              <a:gd name="connsiteY35" fmla="*/ 917553 h 2304919"/>
              <a:gd name="connsiteX36" fmla="*/ 1535561 w 3563007"/>
              <a:gd name="connsiteY36" fmla="*/ 964850 h 2304919"/>
              <a:gd name="connsiteX37" fmla="*/ 1604930 w 3563007"/>
              <a:gd name="connsiteY37" fmla="*/ 964850 h 2304919"/>
              <a:gd name="connsiteX38" fmla="*/ 1604930 w 3563007"/>
              <a:gd name="connsiteY38" fmla="*/ 1005840 h 2304919"/>
              <a:gd name="connsiteX39" fmla="*/ 1680604 w 3563007"/>
              <a:gd name="connsiteY39" fmla="*/ 1005840 h 2304919"/>
              <a:gd name="connsiteX40" fmla="*/ 1680604 w 3563007"/>
              <a:gd name="connsiteY40" fmla="*/ 1075208 h 2304919"/>
              <a:gd name="connsiteX41" fmla="*/ 1680604 w 3563007"/>
              <a:gd name="connsiteY41" fmla="*/ 1075208 h 2304919"/>
              <a:gd name="connsiteX42" fmla="*/ 1715288 w 3563007"/>
              <a:gd name="connsiteY42" fmla="*/ 1075208 h 2304919"/>
              <a:gd name="connsiteX43" fmla="*/ 1715288 w 3563007"/>
              <a:gd name="connsiteY43" fmla="*/ 1195026 h 2304919"/>
              <a:gd name="connsiteX44" fmla="*/ 1753125 w 3563007"/>
              <a:gd name="connsiteY44" fmla="*/ 1195026 h 2304919"/>
              <a:gd name="connsiteX45" fmla="*/ 1753125 w 3563007"/>
              <a:gd name="connsiteY45" fmla="*/ 1226557 h 2304919"/>
              <a:gd name="connsiteX46" fmla="*/ 1816188 w 3563007"/>
              <a:gd name="connsiteY46" fmla="*/ 1226557 h 2304919"/>
              <a:gd name="connsiteX47" fmla="*/ 1816188 w 3563007"/>
              <a:gd name="connsiteY47" fmla="*/ 1286466 h 2304919"/>
              <a:gd name="connsiteX48" fmla="*/ 1869790 w 3563007"/>
              <a:gd name="connsiteY48" fmla="*/ 1286466 h 2304919"/>
              <a:gd name="connsiteX49" fmla="*/ 1869790 w 3563007"/>
              <a:gd name="connsiteY49" fmla="*/ 1362141 h 2304919"/>
              <a:gd name="connsiteX50" fmla="*/ 1995914 w 3563007"/>
              <a:gd name="connsiteY50" fmla="*/ 1362141 h 2304919"/>
              <a:gd name="connsiteX51" fmla="*/ 1995914 w 3563007"/>
              <a:gd name="connsiteY51" fmla="*/ 1399978 h 2304919"/>
              <a:gd name="connsiteX52" fmla="*/ 2058976 w 3563007"/>
              <a:gd name="connsiteY52" fmla="*/ 1399978 h 2304919"/>
              <a:gd name="connsiteX53" fmla="*/ 2058976 w 3563007"/>
              <a:gd name="connsiteY53" fmla="*/ 1425203 h 2304919"/>
              <a:gd name="connsiteX54" fmla="*/ 2115732 w 3563007"/>
              <a:gd name="connsiteY54" fmla="*/ 1425203 h 2304919"/>
              <a:gd name="connsiteX55" fmla="*/ 2115732 w 3563007"/>
              <a:gd name="connsiteY55" fmla="*/ 1459887 h 2304919"/>
              <a:gd name="connsiteX56" fmla="*/ 2169335 w 3563007"/>
              <a:gd name="connsiteY56" fmla="*/ 1459887 h 2304919"/>
              <a:gd name="connsiteX57" fmla="*/ 2169335 w 3563007"/>
              <a:gd name="connsiteY57" fmla="*/ 1494571 h 2304919"/>
              <a:gd name="connsiteX58" fmla="*/ 2232397 w 3563007"/>
              <a:gd name="connsiteY58" fmla="*/ 1494571 h 2304919"/>
              <a:gd name="connsiteX59" fmla="*/ 2232397 w 3563007"/>
              <a:gd name="connsiteY59" fmla="*/ 1526102 h 2304919"/>
              <a:gd name="connsiteX60" fmla="*/ 2301765 w 3563007"/>
              <a:gd name="connsiteY60" fmla="*/ 1526102 h 2304919"/>
              <a:gd name="connsiteX61" fmla="*/ 2301765 w 3563007"/>
              <a:gd name="connsiteY61" fmla="*/ 1592317 h 2304919"/>
              <a:gd name="connsiteX62" fmla="*/ 2352215 w 3563007"/>
              <a:gd name="connsiteY62" fmla="*/ 1592317 h 2304919"/>
              <a:gd name="connsiteX63" fmla="*/ 2352215 w 3563007"/>
              <a:gd name="connsiteY63" fmla="*/ 1664839 h 2304919"/>
              <a:gd name="connsiteX64" fmla="*/ 2374287 w 3563007"/>
              <a:gd name="connsiteY64" fmla="*/ 1664839 h 2304919"/>
              <a:gd name="connsiteX65" fmla="*/ 2374287 w 3563007"/>
              <a:gd name="connsiteY65" fmla="*/ 1797269 h 2304919"/>
              <a:gd name="connsiteX66" fmla="*/ 2610770 w 3563007"/>
              <a:gd name="connsiteY66" fmla="*/ 1797269 h 2304919"/>
              <a:gd name="connsiteX67" fmla="*/ 2610770 w 3563007"/>
              <a:gd name="connsiteY67" fmla="*/ 1844566 h 2304919"/>
              <a:gd name="connsiteX68" fmla="*/ 3175175 w 3563007"/>
              <a:gd name="connsiteY68" fmla="*/ 1844566 h 2304919"/>
              <a:gd name="connsiteX69" fmla="*/ 3175175 w 3563007"/>
              <a:gd name="connsiteY69" fmla="*/ 2304919 h 2304919"/>
              <a:gd name="connsiteX70" fmla="*/ 3563007 w 3563007"/>
              <a:gd name="connsiteY70" fmla="*/ 2304919 h 2304919"/>
              <a:gd name="connsiteX0" fmla="*/ 0 w 3563007"/>
              <a:gd name="connsiteY0" fmla="*/ 0 h 2304919"/>
              <a:gd name="connsiteX1" fmla="*/ 63062 w 3563007"/>
              <a:gd name="connsiteY1" fmla="*/ 0 h 2304919"/>
              <a:gd name="connsiteX2" fmla="*/ 63062 w 3563007"/>
              <a:gd name="connsiteY2" fmla="*/ 22072 h 2304919"/>
              <a:gd name="connsiteX3" fmla="*/ 163961 w 3563007"/>
              <a:gd name="connsiteY3" fmla="*/ 22072 h 2304919"/>
              <a:gd name="connsiteX4" fmla="*/ 163961 w 3563007"/>
              <a:gd name="connsiteY4" fmla="*/ 69368 h 2304919"/>
              <a:gd name="connsiteX5" fmla="*/ 409903 w 3563007"/>
              <a:gd name="connsiteY5" fmla="*/ 69368 h 2304919"/>
              <a:gd name="connsiteX6" fmla="*/ 409903 w 3563007"/>
              <a:gd name="connsiteY6" fmla="*/ 97746 h 2304919"/>
              <a:gd name="connsiteX7" fmla="*/ 529721 w 3563007"/>
              <a:gd name="connsiteY7" fmla="*/ 97746 h 2304919"/>
              <a:gd name="connsiteX8" fmla="*/ 580171 w 3563007"/>
              <a:gd name="connsiteY8" fmla="*/ 97746 h 2304919"/>
              <a:gd name="connsiteX9" fmla="*/ 580171 w 3563007"/>
              <a:gd name="connsiteY9" fmla="*/ 170268 h 2304919"/>
              <a:gd name="connsiteX10" fmla="*/ 614855 w 3563007"/>
              <a:gd name="connsiteY10" fmla="*/ 170268 h 2304919"/>
              <a:gd name="connsiteX11" fmla="*/ 614855 w 3563007"/>
              <a:gd name="connsiteY11" fmla="*/ 186033 h 2304919"/>
              <a:gd name="connsiteX12" fmla="*/ 652692 w 3563007"/>
              <a:gd name="connsiteY12" fmla="*/ 186033 h 2304919"/>
              <a:gd name="connsiteX13" fmla="*/ 652692 w 3563007"/>
              <a:gd name="connsiteY13" fmla="*/ 223871 h 2304919"/>
              <a:gd name="connsiteX14" fmla="*/ 709448 w 3563007"/>
              <a:gd name="connsiteY14" fmla="*/ 223871 h 2304919"/>
              <a:gd name="connsiteX15" fmla="*/ 709448 w 3563007"/>
              <a:gd name="connsiteY15" fmla="*/ 255402 h 2304919"/>
              <a:gd name="connsiteX16" fmla="*/ 854491 w 3563007"/>
              <a:gd name="connsiteY16" fmla="*/ 255402 h 2304919"/>
              <a:gd name="connsiteX17" fmla="*/ 854491 w 3563007"/>
              <a:gd name="connsiteY17" fmla="*/ 290086 h 2304919"/>
              <a:gd name="connsiteX18" fmla="*/ 974309 w 3563007"/>
              <a:gd name="connsiteY18" fmla="*/ 290086 h 2304919"/>
              <a:gd name="connsiteX19" fmla="*/ 974309 w 3563007"/>
              <a:gd name="connsiteY19" fmla="*/ 324770 h 2304919"/>
              <a:gd name="connsiteX20" fmla="*/ 1062596 w 3563007"/>
              <a:gd name="connsiteY20" fmla="*/ 324770 h 2304919"/>
              <a:gd name="connsiteX21" fmla="*/ 1062596 w 3563007"/>
              <a:gd name="connsiteY21" fmla="*/ 381526 h 2304919"/>
              <a:gd name="connsiteX22" fmla="*/ 1213945 w 3563007"/>
              <a:gd name="connsiteY22" fmla="*/ 381526 h 2304919"/>
              <a:gd name="connsiteX23" fmla="*/ 1213945 w 3563007"/>
              <a:gd name="connsiteY23" fmla="*/ 450894 h 2304919"/>
              <a:gd name="connsiteX24" fmla="*/ 1248629 w 3563007"/>
              <a:gd name="connsiteY24" fmla="*/ 450894 h 2304919"/>
              <a:gd name="connsiteX25" fmla="*/ 1248629 w 3563007"/>
              <a:gd name="connsiteY25" fmla="*/ 479272 h 2304919"/>
              <a:gd name="connsiteX26" fmla="*/ 1349528 w 3563007"/>
              <a:gd name="connsiteY26" fmla="*/ 479272 h 2304919"/>
              <a:gd name="connsiteX27" fmla="*/ 1349528 w 3563007"/>
              <a:gd name="connsiteY27" fmla="*/ 542334 h 2304919"/>
              <a:gd name="connsiteX28" fmla="*/ 1422050 w 3563007"/>
              <a:gd name="connsiteY28" fmla="*/ 542334 h 2304919"/>
              <a:gd name="connsiteX29" fmla="*/ 1422050 w 3563007"/>
              <a:gd name="connsiteY29" fmla="*/ 737826 h 2304919"/>
              <a:gd name="connsiteX30" fmla="*/ 1463040 w 3563007"/>
              <a:gd name="connsiteY30" fmla="*/ 737826 h 2304919"/>
              <a:gd name="connsiteX31" fmla="*/ 1463040 w 3563007"/>
              <a:gd name="connsiteY31" fmla="*/ 854491 h 2304919"/>
              <a:gd name="connsiteX32" fmla="*/ 1507183 w 3563007"/>
              <a:gd name="connsiteY32" fmla="*/ 854491 h 2304919"/>
              <a:gd name="connsiteX33" fmla="*/ 1507183 w 3563007"/>
              <a:gd name="connsiteY33" fmla="*/ 889175 h 2304919"/>
              <a:gd name="connsiteX34" fmla="*/ 1510336 w 3563007"/>
              <a:gd name="connsiteY34" fmla="*/ 917553 h 2304919"/>
              <a:gd name="connsiteX35" fmla="*/ 1535561 w 3563007"/>
              <a:gd name="connsiteY35" fmla="*/ 917553 h 2304919"/>
              <a:gd name="connsiteX36" fmla="*/ 1535561 w 3563007"/>
              <a:gd name="connsiteY36" fmla="*/ 964850 h 2304919"/>
              <a:gd name="connsiteX37" fmla="*/ 1604930 w 3563007"/>
              <a:gd name="connsiteY37" fmla="*/ 964850 h 2304919"/>
              <a:gd name="connsiteX38" fmla="*/ 1604930 w 3563007"/>
              <a:gd name="connsiteY38" fmla="*/ 1005840 h 2304919"/>
              <a:gd name="connsiteX39" fmla="*/ 1680604 w 3563007"/>
              <a:gd name="connsiteY39" fmla="*/ 1005840 h 2304919"/>
              <a:gd name="connsiteX40" fmla="*/ 1680604 w 3563007"/>
              <a:gd name="connsiteY40" fmla="*/ 1075208 h 2304919"/>
              <a:gd name="connsiteX41" fmla="*/ 1680604 w 3563007"/>
              <a:gd name="connsiteY41" fmla="*/ 1075208 h 2304919"/>
              <a:gd name="connsiteX42" fmla="*/ 1715288 w 3563007"/>
              <a:gd name="connsiteY42" fmla="*/ 1075208 h 2304919"/>
              <a:gd name="connsiteX43" fmla="*/ 1715288 w 3563007"/>
              <a:gd name="connsiteY43" fmla="*/ 1195026 h 2304919"/>
              <a:gd name="connsiteX44" fmla="*/ 1753125 w 3563007"/>
              <a:gd name="connsiteY44" fmla="*/ 1195026 h 2304919"/>
              <a:gd name="connsiteX45" fmla="*/ 1753125 w 3563007"/>
              <a:gd name="connsiteY45" fmla="*/ 1226557 h 2304919"/>
              <a:gd name="connsiteX46" fmla="*/ 1816188 w 3563007"/>
              <a:gd name="connsiteY46" fmla="*/ 1226557 h 2304919"/>
              <a:gd name="connsiteX47" fmla="*/ 1816188 w 3563007"/>
              <a:gd name="connsiteY47" fmla="*/ 1286466 h 2304919"/>
              <a:gd name="connsiteX48" fmla="*/ 1869790 w 3563007"/>
              <a:gd name="connsiteY48" fmla="*/ 1286466 h 2304919"/>
              <a:gd name="connsiteX49" fmla="*/ 1869790 w 3563007"/>
              <a:gd name="connsiteY49" fmla="*/ 1362141 h 2304919"/>
              <a:gd name="connsiteX50" fmla="*/ 1995914 w 3563007"/>
              <a:gd name="connsiteY50" fmla="*/ 1362141 h 2304919"/>
              <a:gd name="connsiteX51" fmla="*/ 1995914 w 3563007"/>
              <a:gd name="connsiteY51" fmla="*/ 1399978 h 2304919"/>
              <a:gd name="connsiteX52" fmla="*/ 2058976 w 3563007"/>
              <a:gd name="connsiteY52" fmla="*/ 1399978 h 2304919"/>
              <a:gd name="connsiteX53" fmla="*/ 2058976 w 3563007"/>
              <a:gd name="connsiteY53" fmla="*/ 1425203 h 2304919"/>
              <a:gd name="connsiteX54" fmla="*/ 2115732 w 3563007"/>
              <a:gd name="connsiteY54" fmla="*/ 1425203 h 2304919"/>
              <a:gd name="connsiteX55" fmla="*/ 2115732 w 3563007"/>
              <a:gd name="connsiteY55" fmla="*/ 1459887 h 2304919"/>
              <a:gd name="connsiteX56" fmla="*/ 2169335 w 3563007"/>
              <a:gd name="connsiteY56" fmla="*/ 1459887 h 2304919"/>
              <a:gd name="connsiteX57" fmla="*/ 2169335 w 3563007"/>
              <a:gd name="connsiteY57" fmla="*/ 1494571 h 2304919"/>
              <a:gd name="connsiteX58" fmla="*/ 2232397 w 3563007"/>
              <a:gd name="connsiteY58" fmla="*/ 1494571 h 2304919"/>
              <a:gd name="connsiteX59" fmla="*/ 2232397 w 3563007"/>
              <a:gd name="connsiteY59" fmla="*/ 1526102 h 2304919"/>
              <a:gd name="connsiteX60" fmla="*/ 2301765 w 3563007"/>
              <a:gd name="connsiteY60" fmla="*/ 1526102 h 2304919"/>
              <a:gd name="connsiteX61" fmla="*/ 2301765 w 3563007"/>
              <a:gd name="connsiteY61" fmla="*/ 1592317 h 2304919"/>
              <a:gd name="connsiteX62" fmla="*/ 2352215 w 3563007"/>
              <a:gd name="connsiteY62" fmla="*/ 1592317 h 2304919"/>
              <a:gd name="connsiteX63" fmla="*/ 2352215 w 3563007"/>
              <a:gd name="connsiteY63" fmla="*/ 1664839 h 2304919"/>
              <a:gd name="connsiteX64" fmla="*/ 2374287 w 3563007"/>
              <a:gd name="connsiteY64" fmla="*/ 1664839 h 2304919"/>
              <a:gd name="connsiteX65" fmla="*/ 2374287 w 3563007"/>
              <a:gd name="connsiteY65" fmla="*/ 1797269 h 2304919"/>
              <a:gd name="connsiteX66" fmla="*/ 2610770 w 3563007"/>
              <a:gd name="connsiteY66" fmla="*/ 1797269 h 2304919"/>
              <a:gd name="connsiteX67" fmla="*/ 2610770 w 3563007"/>
              <a:gd name="connsiteY67" fmla="*/ 1844566 h 2304919"/>
              <a:gd name="connsiteX68" fmla="*/ 3175175 w 3563007"/>
              <a:gd name="connsiteY68" fmla="*/ 1844566 h 2304919"/>
              <a:gd name="connsiteX69" fmla="*/ 3175175 w 3563007"/>
              <a:gd name="connsiteY69" fmla="*/ 2304919 h 2304919"/>
              <a:gd name="connsiteX70" fmla="*/ 3563007 w 3563007"/>
              <a:gd name="connsiteY70" fmla="*/ 2304919 h 2304919"/>
              <a:gd name="connsiteX0" fmla="*/ 0 w 3563007"/>
              <a:gd name="connsiteY0" fmla="*/ 0 h 2304919"/>
              <a:gd name="connsiteX1" fmla="*/ 63062 w 3563007"/>
              <a:gd name="connsiteY1" fmla="*/ 0 h 2304919"/>
              <a:gd name="connsiteX2" fmla="*/ 63062 w 3563007"/>
              <a:gd name="connsiteY2" fmla="*/ 22072 h 2304919"/>
              <a:gd name="connsiteX3" fmla="*/ 163961 w 3563007"/>
              <a:gd name="connsiteY3" fmla="*/ 22072 h 2304919"/>
              <a:gd name="connsiteX4" fmla="*/ 163961 w 3563007"/>
              <a:gd name="connsiteY4" fmla="*/ 69368 h 2304919"/>
              <a:gd name="connsiteX5" fmla="*/ 409903 w 3563007"/>
              <a:gd name="connsiteY5" fmla="*/ 69368 h 2304919"/>
              <a:gd name="connsiteX6" fmla="*/ 409903 w 3563007"/>
              <a:gd name="connsiteY6" fmla="*/ 97746 h 2304919"/>
              <a:gd name="connsiteX7" fmla="*/ 529721 w 3563007"/>
              <a:gd name="connsiteY7" fmla="*/ 97746 h 2304919"/>
              <a:gd name="connsiteX8" fmla="*/ 580171 w 3563007"/>
              <a:gd name="connsiteY8" fmla="*/ 97746 h 2304919"/>
              <a:gd name="connsiteX9" fmla="*/ 580171 w 3563007"/>
              <a:gd name="connsiteY9" fmla="*/ 170268 h 2304919"/>
              <a:gd name="connsiteX10" fmla="*/ 614855 w 3563007"/>
              <a:gd name="connsiteY10" fmla="*/ 170268 h 2304919"/>
              <a:gd name="connsiteX11" fmla="*/ 614855 w 3563007"/>
              <a:gd name="connsiteY11" fmla="*/ 186033 h 2304919"/>
              <a:gd name="connsiteX12" fmla="*/ 652692 w 3563007"/>
              <a:gd name="connsiteY12" fmla="*/ 186033 h 2304919"/>
              <a:gd name="connsiteX13" fmla="*/ 652692 w 3563007"/>
              <a:gd name="connsiteY13" fmla="*/ 223871 h 2304919"/>
              <a:gd name="connsiteX14" fmla="*/ 709448 w 3563007"/>
              <a:gd name="connsiteY14" fmla="*/ 223871 h 2304919"/>
              <a:gd name="connsiteX15" fmla="*/ 709448 w 3563007"/>
              <a:gd name="connsiteY15" fmla="*/ 255402 h 2304919"/>
              <a:gd name="connsiteX16" fmla="*/ 854491 w 3563007"/>
              <a:gd name="connsiteY16" fmla="*/ 255402 h 2304919"/>
              <a:gd name="connsiteX17" fmla="*/ 854491 w 3563007"/>
              <a:gd name="connsiteY17" fmla="*/ 290086 h 2304919"/>
              <a:gd name="connsiteX18" fmla="*/ 974309 w 3563007"/>
              <a:gd name="connsiteY18" fmla="*/ 290086 h 2304919"/>
              <a:gd name="connsiteX19" fmla="*/ 974309 w 3563007"/>
              <a:gd name="connsiteY19" fmla="*/ 324770 h 2304919"/>
              <a:gd name="connsiteX20" fmla="*/ 1062596 w 3563007"/>
              <a:gd name="connsiteY20" fmla="*/ 324770 h 2304919"/>
              <a:gd name="connsiteX21" fmla="*/ 1062596 w 3563007"/>
              <a:gd name="connsiteY21" fmla="*/ 381526 h 2304919"/>
              <a:gd name="connsiteX22" fmla="*/ 1213945 w 3563007"/>
              <a:gd name="connsiteY22" fmla="*/ 381526 h 2304919"/>
              <a:gd name="connsiteX23" fmla="*/ 1213945 w 3563007"/>
              <a:gd name="connsiteY23" fmla="*/ 450894 h 2304919"/>
              <a:gd name="connsiteX24" fmla="*/ 1248629 w 3563007"/>
              <a:gd name="connsiteY24" fmla="*/ 450894 h 2304919"/>
              <a:gd name="connsiteX25" fmla="*/ 1248629 w 3563007"/>
              <a:gd name="connsiteY25" fmla="*/ 479272 h 2304919"/>
              <a:gd name="connsiteX26" fmla="*/ 1349528 w 3563007"/>
              <a:gd name="connsiteY26" fmla="*/ 479272 h 2304919"/>
              <a:gd name="connsiteX27" fmla="*/ 1349528 w 3563007"/>
              <a:gd name="connsiteY27" fmla="*/ 542334 h 2304919"/>
              <a:gd name="connsiteX28" fmla="*/ 1422050 w 3563007"/>
              <a:gd name="connsiteY28" fmla="*/ 542334 h 2304919"/>
              <a:gd name="connsiteX29" fmla="*/ 1422050 w 3563007"/>
              <a:gd name="connsiteY29" fmla="*/ 737826 h 2304919"/>
              <a:gd name="connsiteX30" fmla="*/ 1463040 w 3563007"/>
              <a:gd name="connsiteY30" fmla="*/ 737826 h 2304919"/>
              <a:gd name="connsiteX31" fmla="*/ 1463040 w 3563007"/>
              <a:gd name="connsiteY31" fmla="*/ 854491 h 2304919"/>
              <a:gd name="connsiteX32" fmla="*/ 1507183 w 3563007"/>
              <a:gd name="connsiteY32" fmla="*/ 854491 h 2304919"/>
              <a:gd name="connsiteX33" fmla="*/ 1507183 w 3563007"/>
              <a:gd name="connsiteY33" fmla="*/ 889175 h 2304919"/>
              <a:gd name="connsiteX34" fmla="*/ 1510336 w 3563007"/>
              <a:gd name="connsiteY34" fmla="*/ 917553 h 2304919"/>
              <a:gd name="connsiteX35" fmla="*/ 1535561 w 3563007"/>
              <a:gd name="connsiteY35" fmla="*/ 917553 h 2304919"/>
              <a:gd name="connsiteX36" fmla="*/ 1535561 w 3563007"/>
              <a:gd name="connsiteY36" fmla="*/ 964850 h 2304919"/>
              <a:gd name="connsiteX37" fmla="*/ 1604930 w 3563007"/>
              <a:gd name="connsiteY37" fmla="*/ 964850 h 2304919"/>
              <a:gd name="connsiteX38" fmla="*/ 1604930 w 3563007"/>
              <a:gd name="connsiteY38" fmla="*/ 1005840 h 2304919"/>
              <a:gd name="connsiteX39" fmla="*/ 1680604 w 3563007"/>
              <a:gd name="connsiteY39" fmla="*/ 1005840 h 2304919"/>
              <a:gd name="connsiteX40" fmla="*/ 1680604 w 3563007"/>
              <a:gd name="connsiteY40" fmla="*/ 1075208 h 2304919"/>
              <a:gd name="connsiteX41" fmla="*/ 1680604 w 3563007"/>
              <a:gd name="connsiteY41" fmla="*/ 1075208 h 2304919"/>
              <a:gd name="connsiteX42" fmla="*/ 1715288 w 3563007"/>
              <a:gd name="connsiteY42" fmla="*/ 1075208 h 2304919"/>
              <a:gd name="connsiteX43" fmla="*/ 1715288 w 3563007"/>
              <a:gd name="connsiteY43" fmla="*/ 1195026 h 2304919"/>
              <a:gd name="connsiteX44" fmla="*/ 1753125 w 3563007"/>
              <a:gd name="connsiteY44" fmla="*/ 1195026 h 2304919"/>
              <a:gd name="connsiteX45" fmla="*/ 1753125 w 3563007"/>
              <a:gd name="connsiteY45" fmla="*/ 1226557 h 2304919"/>
              <a:gd name="connsiteX46" fmla="*/ 1816188 w 3563007"/>
              <a:gd name="connsiteY46" fmla="*/ 1226557 h 2304919"/>
              <a:gd name="connsiteX47" fmla="*/ 1816188 w 3563007"/>
              <a:gd name="connsiteY47" fmla="*/ 1286466 h 2304919"/>
              <a:gd name="connsiteX48" fmla="*/ 1869790 w 3563007"/>
              <a:gd name="connsiteY48" fmla="*/ 1286466 h 2304919"/>
              <a:gd name="connsiteX49" fmla="*/ 1869790 w 3563007"/>
              <a:gd name="connsiteY49" fmla="*/ 1362141 h 2304919"/>
              <a:gd name="connsiteX50" fmla="*/ 1995914 w 3563007"/>
              <a:gd name="connsiteY50" fmla="*/ 1362141 h 2304919"/>
              <a:gd name="connsiteX51" fmla="*/ 1995914 w 3563007"/>
              <a:gd name="connsiteY51" fmla="*/ 1399978 h 2304919"/>
              <a:gd name="connsiteX52" fmla="*/ 2058976 w 3563007"/>
              <a:gd name="connsiteY52" fmla="*/ 1399978 h 2304919"/>
              <a:gd name="connsiteX53" fmla="*/ 2058976 w 3563007"/>
              <a:gd name="connsiteY53" fmla="*/ 1425203 h 2304919"/>
              <a:gd name="connsiteX54" fmla="*/ 2115732 w 3563007"/>
              <a:gd name="connsiteY54" fmla="*/ 1425203 h 2304919"/>
              <a:gd name="connsiteX55" fmla="*/ 2115732 w 3563007"/>
              <a:gd name="connsiteY55" fmla="*/ 1459887 h 2304919"/>
              <a:gd name="connsiteX56" fmla="*/ 2169335 w 3563007"/>
              <a:gd name="connsiteY56" fmla="*/ 1459887 h 2304919"/>
              <a:gd name="connsiteX57" fmla="*/ 2169335 w 3563007"/>
              <a:gd name="connsiteY57" fmla="*/ 1494571 h 2304919"/>
              <a:gd name="connsiteX58" fmla="*/ 2232397 w 3563007"/>
              <a:gd name="connsiteY58" fmla="*/ 1494571 h 2304919"/>
              <a:gd name="connsiteX59" fmla="*/ 2232397 w 3563007"/>
              <a:gd name="connsiteY59" fmla="*/ 1526102 h 2304919"/>
              <a:gd name="connsiteX60" fmla="*/ 2301765 w 3563007"/>
              <a:gd name="connsiteY60" fmla="*/ 1526102 h 2304919"/>
              <a:gd name="connsiteX61" fmla="*/ 2301765 w 3563007"/>
              <a:gd name="connsiteY61" fmla="*/ 1592317 h 2304919"/>
              <a:gd name="connsiteX62" fmla="*/ 2352215 w 3563007"/>
              <a:gd name="connsiteY62" fmla="*/ 1592317 h 2304919"/>
              <a:gd name="connsiteX63" fmla="*/ 2352215 w 3563007"/>
              <a:gd name="connsiteY63" fmla="*/ 1664839 h 2304919"/>
              <a:gd name="connsiteX64" fmla="*/ 2374287 w 3563007"/>
              <a:gd name="connsiteY64" fmla="*/ 1664839 h 2304919"/>
              <a:gd name="connsiteX65" fmla="*/ 2374287 w 3563007"/>
              <a:gd name="connsiteY65" fmla="*/ 1797269 h 2304919"/>
              <a:gd name="connsiteX66" fmla="*/ 2610770 w 3563007"/>
              <a:gd name="connsiteY66" fmla="*/ 1797269 h 2304919"/>
              <a:gd name="connsiteX67" fmla="*/ 2610770 w 3563007"/>
              <a:gd name="connsiteY67" fmla="*/ 1844566 h 2304919"/>
              <a:gd name="connsiteX68" fmla="*/ 3175175 w 3563007"/>
              <a:gd name="connsiteY68" fmla="*/ 1844566 h 2304919"/>
              <a:gd name="connsiteX69" fmla="*/ 3175175 w 3563007"/>
              <a:gd name="connsiteY69" fmla="*/ 2304919 h 2304919"/>
              <a:gd name="connsiteX70" fmla="*/ 3563007 w 3563007"/>
              <a:gd name="connsiteY70" fmla="*/ 2304919 h 230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563007" h="2304919">
                <a:moveTo>
                  <a:pt x="0" y="0"/>
                </a:moveTo>
                <a:lnTo>
                  <a:pt x="63062" y="0"/>
                </a:lnTo>
                <a:lnTo>
                  <a:pt x="63062" y="22072"/>
                </a:lnTo>
                <a:lnTo>
                  <a:pt x="163961" y="22072"/>
                </a:lnTo>
                <a:lnTo>
                  <a:pt x="163961" y="69368"/>
                </a:lnTo>
                <a:lnTo>
                  <a:pt x="409903" y="69368"/>
                </a:lnTo>
                <a:lnTo>
                  <a:pt x="409903" y="97746"/>
                </a:lnTo>
                <a:lnTo>
                  <a:pt x="529721" y="97746"/>
                </a:lnTo>
                <a:lnTo>
                  <a:pt x="580171" y="97746"/>
                </a:lnTo>
                <a:lnTo>
                  <a:pt x="580171" y="170268"/>
                </a:lnTo>
                <a:lnTo>
                  <a:pt x="614855" y="170268"/>
                </a:lnTo>
                <a:lnTo>
                  <a:pt x="614855" y="186033"/>
                </a:lnTo>
                <a:lnTo>
                  <a:pt x="652692" y="186033"/>
                </a:lnTo>
                <a:lnTo>
                  <a:pt x="652692" y="223871"/>
                </a:lnTo>
                <a:lnTo>
                  <a:pt x="709448" y="223871"/>
                </a:lnTo>
                <a:lnTo>
                  <a:pt x="709448" y="255402"/>
                </a:lnTo>
                <a:lnTo>
                  <a:pt x="854491" y="255402"/>
                </a:lnTo>
                <a:lnTo>
                  <a:pt x="854491" y="290086"/>
                </a:lnTo>
                <a:lnTo>
                  <a:pt x="974309" y="290086"/>
                </a:lnTo>
                <a:lnTo>
                  <a:pt x="974309" y="324770"/>
                </a:lnTo>
                <a:lnTo>
                  <a:pt x="1062596" y="324770"/>
                </a:lnTo>
                <a:lnTo>
                  <a:pt x="1062596" y="381526"/>
                </a:lnTo>
                <a:lnTo>
                  <a:pt x="1213945" y="381526"/>
                </a:lnTo>
                <a:lnTo>
                  <a:pt x="1213945" y="450894"/>
                </a:lnTo>
                <a:lnTo>
                  <a:pt x="1248629" y="450894"/>
                </a:lnTo>
                <a:lnTo>
                  <a:pt x="1248629" y="479272"/>
                </a:lnTo>
                <a:lnTo>
                  <a:pt x="1349528" y="479272"/>
                </a:lnTo>
                <a:lnTo>
                  <a:pt x="1349528" y="542334"/>
                </a:lnTo>
                <a:lnTo>
                  <a:pt x="1422050" y="542334"/>
                </a:lnTo>
                <a:lnTo>
                  <a:pt x="1422050" y="737826"/>
                </a:lnTo>
                <a:lnTo>
                  <a:pt x="1463040" y="737826"/>
                </a:lnTo>
                <a:lnTo>
                  <a:pt x="1463040" y="854491"/>
                </a:lnTo>
                <a:lnTo>
                  <a:pt x="1507183" y="854491"/>
                </a:lnTo>
                <a:lnTo>
                  <a:pt x="1507183" y="889175"/>
                </a:lnTo>
                <a:cubicBezTo>
                  <a:pt x="1507708" y="899685"/>
                  <a:pt x="1508759" y="903364"/>
                  <a:pt x="1510336" y="917553"/>
                </a:cubicBezTo>
                <a:lnTo>
                  <a:pt x="1535561" y="917553"/>
                </a:lnTo>
                <a:lnTo>
                  <a:pt x="1535561" y="964850"/>
                </a:lnTo>
                <a:lnTo>
                  <a:pt x="1604930" y="964850"/>
                </a:lnTo>
                <a:lnTo>
                  <a:pt x="1604930" y="1005840"/>
                </a:lnTo>
                <a:lnTo>
                  <a:pt x="1680604" y="1005840"/>
                </a:lnTo>
                <a:lnTo>
                  <a:pt x="1680604" y="1075208"/>
                </a:lnTo>
                <a:lnTo>
                  <a:pt x="1680604" y="1075208"/>
                </a:lnTo>
                <a:lnTo>
                  <a:pt x="1715288" y="1075208"/>
                </a:lnTo>
                <a:lnTo>
                  <a:pt x="1715288" y="1195026"/>
                </a:lnTo>
                <a:lnTo>
                  <a:pt x="1753125" y="1195026"/>
                </a:lnTo>
                <a:lnTo>
                  <a:pt x="1753125" y="1226557"/>
                </a:lnTo>
                <a:lnTo>
                  <a:pt x="1816188" y="1226557"/>
                </a:lnTo>
                <a:lnTo>
                  <a:pt x="1816188" y="1286466"/>
                </a:lnTo>
                <a:lnTo>
                  <a:pt x="1869790" y="1286466"/>
                </a:lnTo>
                <a:lnTo>
                  <a:pt x="1869790" y="1362141"/>
                </a:lnTo>
                <a:lnTo>
                  <a:pt x="1995914" y="1362141"/>
                </a:lnTo>
                <a:lnTo>
                  <a:pt x="1995914" y="1399978"/>
                </a:lnTo>
                <a:lnTo>
                  <a:pt x="2058976" y="1399978"/>
                </a:lnTo>
                <a:lnTo>
                  <a:pt x="2058976" y="1425203"/>
                </a:lnTo>
                <a:lnTo>
                  <a:pt x="2115732" y="1425203"/>
                </a:lnTo>
                <a:lnTo>
                  <a:pt x="2115732" y="1459887"/>
                </a:lnTo>
                <a:lnTo>
                  <a:pt x="2169335" y="1459887"/>
                </a:lnTo>
                <a:lnTo>
                  <a:pt x="2169335" y="1494571"/>
                </a:lnTo>
                <a:lnTo>
                  <a:pt x="2232397" y="1494571"/>
                </a:lnTo>
                <a:lnTo>
                  <a:pt x="2232397" y="1526102"/>
                </a:lnTo>
                <a:lnTo>
                  <a:pt x="2301765" y="1526102"/>
                </a:lnTo>
                <a:lnTo>
                  <a:pt x="2301765" y="1592317"/>
                </a:lnTo>
                <a:lnTo>
                  <a:pt x="2352215" y="1592317"/>
                </a:lnTo>
                <a:lnTo>
                  <a:pt x="2352215" y="1664839"/>
                </a:lnTo>
                <a:lnTo>
                  <a:pt x="2374287" y="1664839"/>
                </a:lnTo>
                <a:lnTo>
                  <a:pt x="2374287" y="1797269"/>
                </a:lnTo>
                <a:lnTo>
                  <a:pt x="2610770" y="1797269"/>
                </a:lnTo>
                <a:lnTo>
                  <a:pt x="2610770" y="1844566"/>
                </a:lnTo>
                <a:lnTo>
                  <a:pt x="3175175" y="1844566"/>
                </a:lnTo>
                <a:lnTo>
                  <a:pt x="3175175" y="2304919"/>
                </a:lnTo>
                <a:lnTo>
                  <a:pt x="3563007" y="2304919"/>
                </a:lnTo>
              </a:path>
            </a:pathLst>
          </a:custGeom>
          <a:noFill/>
          <a:ln w="2857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xmlns="" id="{40DA2085-6AA6-4D82-A7F3-39E96CB32C26}"/>
              </a:ext>
            </a:extLst>
          </p:cNvPr>
          <p:cNvSpPr/>
          <p:nvPr/>
        </p:nvSpPr>
        <p:spPr bwMode="auto">
          <a:xfrm>
            <a:off x="1220880" y="1929699"/>
            <a:ext cx="3701743" cy="794582"/>
          </a:xfrm>
          <a:custGeom>
            <a:avLst/>
            <a:gdLst>
              <a:gd name="connsiteX0" fmla="*/ 0 w 3701743"/>
              <a:gd name="connsiteY0" fmla="*/ 0 h 794582"/>
              <a:gd name="connsiteX1" fmla="*/ 536027 w 3701743"/>
              <a:gd name="connsiteY1" fmla="*/ 0 h 794582"/>
              <a:gd name="connsiteX2" fmla="*/ 536027 w 3701743"/>
              <a:gd name="connsiteY2" fmla="*/ 47297 h 794582"/>
              <a:gd name="connsiteX3" fmla="*/ 1340069 w 3701743"/>
              <a:gd name="connsiteY3" fmla="*/ 47297 h 794582"/>
              <a:gd name="connsiteX4" fmla="*/ 1340069 w 3701743"/>
              <a:gd name="connsiteY4" fmla="*/ 88287 h 794582"/>
              <a:gd name="connsiteX5" fmla="*/ 1447274 w 3701743"/>
              <a:gd name="connsiteY5" fmla="*/ 88287 h 794582"/>
              <a:gd name="connsiteX6" fmla="*/ 1447274 w 3701743"/>
              <a:gd name="connsiteY6" fmla="*/ 132431 h 794582"/>
              <a:gd name="connsiteX7" fmla="*/ 1519796 w 3701743"/>
              <a:gd name="connsiteY7" fmla="*/ 132431 h 794582"/>
              <a:gd name="connsiteX8" fmla="*/ 1519796 w 3701743"/>
              <a:gd name="connsiteY8" fmla="*/ 195493 h 794582"/>
              <a:gd name="connsiteX9" fmla="*/ 1535561 w 3701743"/>
              <a:gd name="connsiteY9" fmla="*/ 195493 h 794582"/>
              <a:gd name="connsiteX10" fmla="*/ 1535561 w 3701743"/>
              <a:gd name="connsiteY10" fmla="*/ 233330 h 794582"/>
              <a:gd name="connsiteX11" fmla="*/ 1734207 w 3701743"/>
              <a:gd name="connsiteY11" fmla="*/ 233330 h 794582"/>
              <a:gd name="connsiteX12" fmla="*/ 1734207 w 3701743"/>
              <a:gd name="connsiteY12" fmla="*/ 299545 h 794582"/>
              <a:gd name="connsiteX13" fmla="*/ 1891862 w 3701743"/>
              <a:gd name="connsiteY13" fmla="*/ 299545 h 794582"/>
              <a:gd name="connsiteX14" fmla="*/ 1891862 w 3701743"/>
              <a:gd name="connsiteY14" fmla="*/ 331076 h 794582"/>
              <a:gd name="connsiteX15" fmla="*/ 1976996 w 3701743"/>
              <a:gd name="connsiteY15" fmla="*/ 331076 h 794582"/>
              <a:gd name="connsiteX16" fmla="*/ 1976996 w 3701743"/>
              <a:gd name="connsiteY16" fmla="*/ 375220 h 794582"/>
              <a:gd name="connsiteX17" fmla="*/ 2027445 w 3701743"/>
              <a:gd name="connsiteY17" fmla="*/ 375220 h 794582"/>
              <a:gd name="connsiteX18" fmla="*/ 2027445 w 3701743"/>
              <a:gd name="connsiteY18" fmla="*/ 435129 h 794582"/>
              <a:gd name="connsiteX19" fmla="*/ 2043211 w 3701743"/>
              <a:gd name="connsiteY19" fmla="*/ 435129 h 794582"/>
              <a:gd name="connsiteX20" fmla="*/ 2043211 w 3701743"/>
              <a:gd name="connsiteY20" fmla="*/ 479272 h 794582"/>
              <a:gd name="connsiteX21" fmla="*/ 2071589 w 3701743"/>
              <a:gd name="connsiteY21" fmla="*/ 479272 h 794582"/>
              <a:gd name="connsiteX22" fmla="*/ 2071589 w 3701743"/>
              <a:gd name="connsiteY22" fmla="*/ 529722 h 794582"/>
              <a:gd name="connsiteX23" fmla="*/ 2494105 w 3701743"/>
              <a:gd name="connsiteY23" fmla="*/ 529722 h 794582"/>
              <a:gd name="connsiteX24" fmla="*/ 2494105 w 3701743"/>
              <a:gd name="connsiteY24" fmla="*/ 583324 h 794582"/>
              <a:gd name="connsiteX25" fmla="*/ 2654913 w 3701743"/>
              <a:gd name="connsiteY25" fmla="*/ 583324 h 794582"/>
              <a:gd name="connsiteX26" fmla="*/ 2654913 w 3701743"/>
              <a:gd name="connsiteY26" fmla="*/ 640080 h 794582"/>
              <a:gd name="connsiteX27" fmla="*/ 2746353 w 3701743"/>
              <a:gd name="connsiteY27" fmla="*/ 640080 h 794582"/>
              <a:gd name="connsiteX28" fmla="*/ 2746353 w 3701743"/>
              <a:gd name="connsiteY28" fmla="*/ 725214 h 794582"/>
              <a:gd name="connsiteX29" fmla="*/ 2781037 w 3701743"/>
              <a:gd name="connsiteY29" fmla="*/ 725214 h 794582"/>
              <a:gd name="connsiteX30" fmla="*/ 2781037 w 3701743"/>
              <a:gd name="connsiteY30" fmla="*/ 794582 h 794582"/>
              <a:gd name="connsiteX31" fmla="*/ 3701743 w 3701743"/>
              <a:gd name="connsiteY31" fmla="*/ 794582 h 79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01743" h="794582">
                <a:moveTo>
                  <a:pt x="0" y="0"/>
                </a:moveTo>
                <a:lnTo>
                  <a:pt x="536027" y="0"/>
                </a:lnTo>
                <a:lnTo>
                  <a:pt x="536027" y="47297"/>
                </a:lnTo>
                <a:lnTo>
                  <a:pt x="1340069" y="47297"/>
                </a:lnTo>
                <a:lnTo>
                  <a:pt x="1340069" y="88287"/>
                </a:lnTo>
                <a:lnTo>
                  <a:pt x="1447274" y="88287"/>
                </a:lnTo>
                <a:lnTo>
                  <a:pt x="1447274" y="132431"/>
                </a:lnTo>
                <a:lnTo>
                  <a:pt x="1519796" y="132431"/>
                </a:lnTo>
                <a:lnTo>
                  <a:pt x="1519796" y="195493"/>
                </a:lnTo>
                <a:lnTo>
                  <a:pt x="1535561" y="195493"/>
                </a:lnTo>
                <a:lnTo>
                  <a:pt x="1535561" y="233330"/>
                </a:lnTo>
                <a:lnTo>
                  <a:pt x="1734207" y="233330"/>
                </a:lnTo>
                <a:lnTo>
                  <a:pt x="1734207" y="299545"/>
                </a:lnTo>
                <a:lnTo>
                  <a:pt x="1891862" y="299545"/>
                </a:lnTo>
                <a:lnTo>
                  <a:pt x="1891862" y="331076"/>
                </a:lnTo>
                <a:lnTo>
                  <a:pt x="1976996" y="331076"/>
                </a:lnTo>
                <a:lnTo>
                  <a:pt x="1976996" y="375220"/>
                </a:lnTo>
                <a:lnTo>
                  <a:pt x="2027445" y="375220"/>
                </a:lnTo>
                <a:lnTo>
                  <a:pt x="2027445" y="435129"/>
                </a:lnTo>
                <a:lnTo>
                  <a:pt x="2043211" y="435129"/>
                </a:lnTo>
                <a:lnTo>
                  <a:pt x="2043211" y="479272"/>
                </a:lnTo>
                <a:lnTo>
                  <a:pt x="2071589" y="479272"/>
                </a:lnTo>
                <a:lnTo>
                  <a:pt x="2071589" y="529722"/>
                </a:lnTo>
                <a:lnTo>
                  <a:pt x="2494105" y="529722"/>
                </a:lnTo>
                <a:lnTo>
                  <a:pt x="2494105" y="583324"/>
                </a:lnTo>
                <a:lnTo>
                  <a:pt x="2654913" y="583324"/>
                </a:lnTo>
                <a:lnTo>
                  <a:pt x="2654913" y="640080"/>
                </a:lnTo>
                <a:lnTo>
                  <a:pt x="2746353" y="640080"/>
                </a:lnTo>
                <a:lnTo>
                  <a:pt x="2746353" y="725214"/>
                </a:lnTo>
                <a:lnTo>
                  <a:pt x="2781037" y="725214"/>
                </a:lnTo>
                <a:lnTo>
                  <a:pt x="2781037" y="794582"/>
                </a:lnTo>
                <a:lnTo>
                  <a:pt x="3701743" y="794582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xmlns="" id="{2710F06D-8F82-430B-9E6A-2941AC5854E4}"/>
              </a:ext>
            </a:extLst>
          </p:cNvPr>
          <p:cNvSpPr txBox="1"/>
          <p:nvPr/>
        </p:nvSpPr>
        <p:spPr bwMode="auto">
          <a:xfrm rot="16200000">
            <a:off x="4626020" y="3640778"/>
            <a:ext cx="2384438" cy="2866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PFS (%)</a:t>
            </a:r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xmlns="" id="{4F17C93E-9DEC-4372-B1AE-A3E07825573A}"/>
              </a:ext>
            </a:extLst>
          </p:cNvPr>
          <p:cNvSpPr/>
          <p:nvPr/>
        </p:nvSpPr>
        <p:spPr bwMode="auto">
          <a:xfrm>
            <a:off x="6456817" y="1918409"/>
            <a:ext cx="3700281" cy="3693920"/>
          </a:xfrm>
          <a:custGeom>
            <a:avLst/>
            <a:gdLst>
              <a:gd name="connsiteX0" fmla="*/ 0 w 4766983"/>
              <a:gd name="connsiteY0" fmla="*/ 0 h 4000500"/>
              <a:gd name="connsiteX1" fmla="*/ 0 w 4766983"/>
              <a:gd name="connsiteY1" fmla="*/ 4000500 h 4000500"/>
              <a:gd name="connsiteX2" fmla="*/ 4766983 w 4766983"/>
              <a:gd name="connsiteY2" fmla="*/ 4000500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6983" h="4000500">
                <a:moveTo>
                  <a:pt x="0" y="0"/>
                </a:moveTo>
                <a:lnTo>
                  <a:pt x="0" y="4000500"/>
                </a:lnTo>
                <a:lnTo>
                  <a:pt x="4766983" y="4000500"/>
                </a:ln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xmlns="" id="{D874C5BB-F6E3-40E1-BB3D-8906B05CF787}"/>
              </a:ext>
            </a:extLst>
          </p:cNvPr>
          <p:cNvGrpSpPr/>
          <p:nvPr/>
        </p:nvGrpSpPr>
        <p:grpSpPr>
          <a:xfrm>
            <a:off x="6378436" y="1931460"/>
            <a:ext cx="78382" cy="3680869"/>
            <a:chOff x="3736724" y="1613645"/>
            <a:chExt cx="75517" cy="3987055"/>
          </a:xfrm>
        </p:grpSpPr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xmlns="" id="{6EE7BC17-8B56-4753-9F1D-2152A5EF2C88}"/>
                </a:ext>
              </a:extLst>
            </p:cNvPr>
            <p:cNvCxnSpPr/>
            <p:nvPr/>
          </p:nvCxnSpPr>
          <p:spPr bwMode="auto">
            <a:xfrm>
              <a:off x="3736724" y="1613645"/>
              <a:ext cx="7551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xmlns="" id="{BFAC1440-DD5A-4EF8-97DC-74A533F3544F}"/>
                </a:ext>
              </a:extLst>
            </p:cNvPr>
            <p:cNvCxnSpPr/>
            <p:nvPr/>
          </p:nvCxnSpPr>
          <p:spPr bwMode="auto">
            <a:xfrm>
              <a:off x="3736724" y="2411056"/>
              <a:ext cx="7551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xmlns="" id="{45AA34DA-D54A-42DC-AA47-349216699FA5}"/>
                </a:ext>
              </a:extLst>
            </p:cNvPr>
            <p:cNvCxnSpPr/>
            <p:nvPr/>
          </p:nvCxnSpPr>
          <p:spPr bwMode="auto">
            <a:xfrm>
              <a:off x="3736724" y="3208467"/>
              <a:ext cx="7551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xmlns="" id="{73841490-382C-4F70-B076-B54983E5546E}"/>
                </a:ext>
              </a:extLst>
            </p:cNvPr>
            <p:cNvCxnSpPr/>
            <p:nvPr/>
          </p:nvCxnSpPr>
          <p:spPr bwMode="auto">
            <a:xfrm>
              <a:off x="3736724" y="4005878"/>
              <a:ext cx="7551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xmlns="" id="{AD03BB83-7C00-4CFE-940D-C9269FD59340}"/>
                </a:ext>
              </a:extLst>
            </p:cNvPr>
            <p:cNvCxnSpPr/>
            <p:nvPr/>
          </p:nvCxnSpPr>
          <p:spPr bwMode="auto">
            <a:xfrm>
              <a:off x="3736724" y="4803289"/>
              <a:ext cx="7551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xmlns="" id="{844B0F59-A274-413C-A7B2-414F1435E6A4}"/>
                </a:ext>
              </a:extLst>
            </p:cNvPr>
            <p:cNvCxnSpPr/>
            <p:nvPr/>
          </p:nvCxnSpPr>
          <p:spPr bwMode="auto">
            <a:xfrm>
              <a:off x="3736724" y="5600700"/>
              <a:ext cx="7551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xmlns="" id="{2548F308-FB57-4667-B8F1-C57E4DB601E0}"/>
              </a:ext>
            </a:extLst>
          </p:cNvPr>
          <p:cNvGrpSpPr/>
          <p:nvPr/>
        </p:nvGrpSpPr>
        <p:grpSpPr>
          <a:xfrm>
            <a:off x="6455986" y="5616633"/>
            <a:ext cx="3689842" cy="73305"/>
            <a:chOff x="3812241" y="5600789"/>
            <a:chExt cx="4753535" cy="75517"/>
          </a:xfrm>
        </p:grpSpPr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xmlns="" id="{5E1D924B-0F51-41B8-A0EE-BDC8698301F4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3774482" y="5638548"/>
              <a:ext cx="7551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xmlns="" id="{B2A05DF0-7480-4378-B748-039D2AC717E3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561134" y="5638548"/>
              <a:ext cx="7551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xmlns="" id="{3ED653A7-1E2D-42C4-811B-A9895E2FCB1C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5363477" y="5638548"/>
              <a:ext cx="7551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xmlns="" id="{1382F5C6-B7C2-486C-8577-9B654E9884E3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6157973" y="5638548"/>
              <a:ext cx="7551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xmlns="" id="{3B71A3B0-FFA7-4D73-BA7F-F09A3BDF692A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6939023" y="5638548"/>
              <a:ext cx="7551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xmlns="" id="{A97207DA-2E49-4A17-B29A-C5C0E88735C8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730159" y="5638548"/>
              <a:ext cx="7551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xmlns="" id="{3AA4688B-3E48-4BFD-B651-947E77B188F8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8528017" y="5638548"/>
              <a:ext cx="7551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74" name="TextBox 273">
            <a:extLst>
              <a:ext uri="{FF2B5EF4-FFF2-40B4-BE49-F238E27FC236}">
                <a16:creationId xmlns:a16="http://schemas.microsoft.com/office/drawing/2014/main" xmlns="" id="{969BCE4C-E2F7-4B09-B6F5-5143DAEB0F90}"/>
              </a:ext>
            </a:extLst>
          </p:cNvPr>
          <p:cNvSpPr txBox="1"/>
          <p:nvPr/>
        </p:nvSpPr>
        <p:spPr bwMode="auto">
          <a:xfrm>
            <a:off x="6022374" y="1739152"/>
            <a:ext cx="415846" cy="3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xmlns="" id="{074A28EE-E148-4A8C-82D4-2C59BE931229}"/>
              </a:ext>
            </a:extLst>
          </p:cNvPr>
          <p:cNvSpPr txBox="1"/>
          <p:nvPr/>
        </p:nvSpPr>
        <p:spPr bwMode="auto">
          <a:xfrm>
            <a:off x="6099386" y="2475013"/>
            <a:ext cx="325011" cy="3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xmlns="" id="{4DA26A94-3555-4773-BDD9-587E875994DA}"/>
              </a:ext>
            </a:extLst>
          </p:cNvPr>
          <p:cNvSpPr txBox="1"/>
          <p:nvPr/>
        </p:nvSpPr>
        <p:spPr bwMode="auto">
          <a:xfrm>
            <a:off x="6112098" y="3215930"/>
            <a:ext cx="325011" cy="3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xmlns="" id="{C06F7AEF-C2CE-4C4C-89C8-E2C6757591A9}"/>
              </a:ext>
            </a:extLst>
          </p:cNvPr>
          <p:cNvSpPr txBox="1"/>
          <p:nvPr/>
        </p:nvSpPr>
        <p:spPr bwMode="auto">
          <a:xfrm>
            <a:off x="6098026" y="3955563"/>
            <a:ext cx="325011" cy="3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xmlns="" id="{800CD987-5818-4105-A6E6-34B29970F702}"/>
              </a:ext>
            </a:extLst>
          </p:cNvPr>
          <p:cNvSpPr txBox="1"/>
          <p:nvPr/>
        </p:nvSpPr>
        <p:spPr bwMode="auto">
          <a:xfrm>
            <a:off x="6097022" y="4688278"/>
            <a:ext cx="325011" cy="3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xmlns="" id="{90276755-9157-40A9-AF43-DFDEB12CDE84}"/>
              </a:ext>
            </a:extLst>
          </p:cNvPr>
          <p:cNvSpPr txBox="1"/>
          <p:nvPr/>
        </p:nvSpPr>
        <p:spPr bwMode="auto">
          <a:xfrm>
            <a:off x="6187287" y="5427154"/>
            <a:ext cx="234177" cy="3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xmlns="" id="{295F2360-B34A-4591-8457-FC8FA612E67E}"/>
              </a:ext>
            </a:extLst>
          </p:cNvPr>
          <p:cNvSpPr txBox="1"/>
          <p:nvPr/>
        </p:nvSpPr>
        <p:spPr bwMode="auto">
          <a:xfrm>
            <a:off x="6342589" y="5661563"/>
            <a:ext cx="234177" cy="3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xmlns="" id="{8D6984EE-8301-41E1-A51A-3603621F5EDF}"/>
              </a:ext>
            </a:extLst>
          </p:cNvPr>
          <p:cNvSpPr txBox="1"/>
          <p:nvPr/>
        </p:nvSpPr>
        <p:spPr bwMode="auto">
          <a:xfrm>
            <a:off x="6948864" y="5657927"/>
            <a:ext cx="234177" cy="3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xmlns="" id="{CB472AD0-053C-4E86-8D3B-C94C680D9C9B}"/>
              </a:ext>
            </a:extLst>
          </p:cNvPr>
          <p:cNvSpPr txBox="1"/>
          <p:nvPr/>
        </p:nvSpPr>
        <p:spPr bwMode="auto">
          <a:xfrm>
            <a:off x="7522334" y="5657927"/>
            <a:ext cx="325011" cy="3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xmlns="" id="{BA70E719-729C-4E58-9BC3-55F0300A3C33}"/>
              </a:ext>
            </a:extLst>
          </p:cNvPr>
          <p:cNvSpPr txBox="1"/>
          <p:nvPr/>
        </p:nvSpPr>
        <p:spPr bwMode="auto">
          <a:xfrm>
            <a:off x="8146229" y="5657927"/>
            <a:ext cx="325011" cy="3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xmlns="" id="{37D843D8-28A8-476F-84EE-DCCFDC4FC738}"/>
              </a:ext>
            </a:extLst>
          </p:cNvPr>
          <p:cNvSpPr txBox="1"/>
          <p:nvPr/>
        </p:nvSpPr>
        <p:spPr bwMode="auto">
          <a:xfrm>
            <a:off x="8749895" y="5657927"/>
            <a:ext cx="325011" cy="3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xmlns="" id="{66800532-2513-49C9-897F-CDA141272A0B}"/>
              </a:ext>
            </a:extLst>
          </p:cNvPr>
          <p:cNvSpPr txBox="1"/>
          <p:nvPr/>
        </p:nvSpPr>
        <p:spPr bwMode="auto">
          <a:xfrm>
            <a:off x="9369217" y="5657927"/>
            <a:ext cx="325011" cy="3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xmlns="" id="{F45F9190-F576-486B-A7CF-D9823DD4E358}"/>
              </a:ext>
            </a:extLst>
          </p:cNvPr>
          <p:cNvSpPr txBox="1"/>
          <p:nvPr/>
        </p:nvSpPr>
        <p:spPr bwMode="auto">
          <a:xfrm>
            <a:off x="9983322" y="5653286"/>
            <a:ext cx="325011" cy="3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xmlns="" id="{92C796A4-7C66-45DA-A681-50A2A5B9D8E2}"/>
              </a:ext>
            </a:extLst>
          </p:cNvPr>
          <p:cNvSpPr txBox="1"/>
          <p:nvPr/>
        </p:nvSpPr>
        <p:spPr bwMode="auto">
          <a:xfrm>
            <a:off x="8080845" y="5904053"/>
            <a:ext cx="466863" cy="3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Mos</a:t>
            </a:r>
          </a:p>
        </p:txBody>
      </p: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xmlns="" id="{B213529D-FD50-4C39-A961-C01836E79EE6}"/>
              </a:ext>
            </a:extLst>
          </p:cNvPr>
          <p:cNvCxnSpPr/>
          <p:nvPr/>
        </p:nvCxnSpPr>
        <p:spPr bwMode="auto">
          <a:xfrm>
            <a:off x="6575467" y="4820271"/>
            <a:ext cx="222065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xmlns="" id="{7E4CEB6F-5276-40B6-84FD-7B1DD2964680}"/>
              </a:ext>
            </a:extLst>
          </p:cNvPr>
          <p:cNvCxnSpPr/>
          <p:nvPr/>
        </p:nvCxnSpPr>
        <p:spPr bwMode="auto">
          <a:xfrm>
            <a:off x="6575467" y="5048400"/>
            <a:ext cx="222065" cy="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xmlns="" id="{F98E65CE-771B-430C-8F05-1D558CD9426E}"/>
              </a:ext>
            </a:extLst>
          </p:cNvPr>
          <p:cNvCxnSpPr/>
          <p:nvPr/>
        </p:nvCxnSpPr>
        <p:spPr bwMode="auto">
          <a:xfrm>
            <a:off x="6575466" y="5257950"/>
            <a:ext cx="222065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xmlns="" id="{3F9A2FFA-5BF8-4AA8-B043-7B09DB91B280}"/>
              </a:ext>
            </a:extLst>
          </p:cNvPr>
          <p:cNvCxnSpPr/>
          <p:nvPr/>
        </p:nvCxnSpPr>
        <p:spPr bwMode="auto">
          <a:xfrm>
            <a:off x="6575465" y="5457301"/>
            <a:ext cx="222065" cy="0"/>
          </a:xfrm>
          <a:prstGeom prst="line">
            <a:avLst/>
          </a:prstGeom>
          <a:noFill/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13" name="Group 412">
            <a:extLst>
              <a:ext uri="{FF2B5EF4-FFF2-40B4-BE49-F238E27FC236}">
                <a16:creationId xmlns:a16="http://schemas.microsoft.com/office/drawing/2014/main" xmlns="" id="{B7757428-C441-419E-AF65-54FC9C10F519}"/>
              </a:ext>
            </a:extLst>
          </p:cNvPr>
          <p:cNvGrpSpPr/>
          <p:nvPr/>
        </p:nvGrpSpPr>
        <p:grpSpPr>
          <a:xfrm>
            <a:off x="8848351" y="4156431"/>
            <a:ext cx="1335570" cy="518959"/>
            <a:chOff x="8932241" y="4156431"/>
            <a:chExt cx="1335570" cy="518959"/>
          </a:xfrm>
        </p:grpSpPr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xmlns="" id="{74BE748C-6303-4EB2-812C-30D6CA4C8D29}"/>
                </a:ext>
              </a:extLst>
            </p:cNvPr>
            <p:cNvCxnSpPr/>
            <p:nvPr/>
          </p:nvCxnSpPr>
          <p:spPr bwMode="auto">
            <a:xfrm>
              <a:off x="10267811" y="4556791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xmlns="" id="{B8672182-BB19-487B-8EFE-76C4BB4BD7EE}"/>
                </a:ext>
              </a:extLst>
            </p:cNvPr>
            <p:cNvCxnSpPr/>
            <p:nvPr/>
          </p:nvCxnSpPr>
          <p:spPr bwMode="auto">
            <a:xfrm>
              <a:off x="9579059" y="4556791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xmlns="" id="{36B9C1E8-5109-4869-9FC0-667AB3EF1395}"/>
                </a:ext>
              </a:extLst>
            </p:cNvPr>
            <p:cNvCxnSpPr/>
            <p:nvPr/>
          </p:nvCxnSpPr>
          <p:spPr bwMode="auto">
            <a:xfrm>
              <a:off x="9254433" y="4556791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xmlns="" id="{71B076E0-C7B4-4F83-A631-BBBE9873DB23}"/>
                </a:ext>
              </a:extLst>
            </p:cNvPr>
            <p:cNvCxnSpPr/>
            <p:nvPr/>
          </p:nvCxnSpPr>
          <p:spPr bwMode="auto">
            <a:xfrm>
              <a:off x="8932241" y="4156431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xmlns="" id="{544BA7CB-333F-40C5-830E-F15EC5241B6B}"/>
                </a:ext>
              </a:extLst>
            </p:cNvPr>
            <p:cNvCxnSpPr/>
            <p:nvPr/>
          </p:nvCxnSpPr>
          <p:spPr bwMode="auto">
            <a:xfrm>
              <a:off x="9506288" y="4556791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xmlns="" id="{260F3EA1-ED84-496F-BF47-F7B157490312}"/>
                </a:ext>
              </a:extLst>
            </p:cNvPr>
            <p:cNvCxnSpPr/>
            <p:nvPr/>
          </p:nvCxnSpPr>
          <p:spPr bwMode="auto">
            <a:xfrm>
              <a:off x="9319071" y="4556791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01" name="Freeform: Shape 400">
            <a:extLst>
              <a:ext uri="{FF2B5EF4-FFF2-40B4-BE49-F238E27FC236}">
                <a16:creationId xmlns:a16="http://schemas.microsoft.com/office/drawing/2014/main" xmlns="" id="{001F0584-9967-46EA-A054-FED59A20DDA1}"/>
              </a:ext>
            </a:extLst>
          </p:cNvPr>
          <p:cNvSpPr/>
          <p:nvPr/>
        </p:nvSpPr>
        <p:spPr bwMode="auto">
          <a:xfrm>
            <a:off x="6463802" y="1920607"/>
            <a:ext cx="3529069" cy="1725976"/>
          </a:xfrm>
          <a:custGeom>
            <a:avLst/>
            <a:gdLst>
              <a:gd name="connsiteX0" fmla="*/ 0 w 3529069"/>
              <a:gd name="connsiteY0" fmla="*/ 0 h 1725976"/>
              <a:gd name="connsiteX1" fmla="*/ 407624 w 3529069"/>
              <a:gd name="connsiteY1" fmla="*/ 0 h 1725976"/>
              <a:gd name="connsiteX2" fmla="*/ 407624 w 3529069"/>
              <a:gd name="connsiteY2" fmla="*/ 29379 h 1725976"/>
              <a:gd name="connsiteX3" fmla="*/ 539826 w 3529069"/>
              <a:gd name="connsiteY3" fmla="*/ 29379 h 1725976"/>
              <a:gd name="connsiteX4" fmla="*/ 539826 w 3529069"/>
              <a:gd name="connsiteY4" fmla="*/ 66101 h 1725976"/>
              <a:gd name="connsiteX5" fmla="*/ 862988 w 3529069"/>
              <a:gd name="connsiteY5" fmla="*/ 66101 h 1725976"/>
              <a:gd name="connsiteX6" fmla="*/ 862988 w 3529069"/>
              <a:gd name="connsiteY6" fmla="*/ 110169 h 1725976"/>
              <a:gd name="connsiteX7" fmla="*/ 998862 w 3529069"/>
              <a:gd name="connsiteY7" fmla="*/ 110169 h 1725976"/>
              <a:gd name="connsiteX8" fmla="*/ 998862 w 3529069"/>
              <a:gd name="connsiteY8" fmla="*/ 139547 h 1725976"/>
              <a:gd name="connsiteX9" fmla="*/ 1112703 w 3529069"/>
              <a:gd name="connsiteY9" fmla="*/ 139547 h 1725976"/>
              <a:gd name="connsiteX10" fmla="*/ 1112703 w 3529069"/>
              <a:gd name="connsiteY10" fmla="*/ 139547 h 1725976"/>
              <a:gd name="connsiteX11" fmla="*/ 1112703 w 3529069"/>
              <a:gd name="connsiteY11" fmla="*/ 176270 h 1725976"/>
              <a:gd name="connsiteX12" fmla="*/ 1219200 w 3529069"/>
              <a:gd name="connsiteY12" fmla="*/ 176270 h 1725976"/>
              <a:gd name="connsiteX13" fmla="*/ 1219200 w 3529069"/>
              <a:gd name="connsiteY13" fmla="*/ 209321 h 1725976"/>
              <a:gd name="connsiteX14" fmla="*/ 1266939 w 3529069"/>
              <a:gd name="connsiteY14" fmla="*/ 209321 h 1725976"/>
              <a:gd name="connsiteX15" fmla="*/ 1266939 w 3529069"/>
              <a:gd name="connsiteY15" fmla="*/ 257060 h 1725976"/>
              <a:gd name="connsiteX16" fmla="*/ 1366091 w 3529069"/>
              <a:gd name="connsiteY16" fmla="*/ 257060 h 1725976"/>
              <a:gd name="connsiteX17" fmla="*/ 1366091 w 3529069"/>
              <a:gd name="connsiteY17" fmla="*/ 312145 h 1725976"/>
              <a:gd name="connsiteX18" fmla="*/ 1366091 w 3529069"/>
              <a:gd name="connsiteY18" fmla="*/ 312145 h 1725976"/>
              <a:gd name="connsiteX19" fmla="*/ 1395469 w 3529069"/>
              <a:gd name="connsiteY19" fmla="*/ 341523 h 1725976"/>
              <a:gd name="connsiteX20" fmla="*/ 1395469 w 3529069"/>
              <a:gd name="connsiteY20" fmla="*/ 341523 h 1725976"/>
              <a:gd name="connsiteX21" fmla="*/ 1424847 w 3529069"/>
              <a:gd name="connsiteY21" fmla="*/ 370901 h 1725976"/>
              <a:gd name="connsiteX22" fmla="*/ 1424847 w 3529069"/>
              <a:gd name="connsiteY22" fmla="*/ 433330 h 1725976"/>
              <a:gd name="connsiteX23" fmla="*/ 1454226 w 3529069"/>
              <a:gd name="connsiteY23" fmla="*/ 433330 h 1725976"/>
              <a:gd name="connsiteX24" fmla="*/ 1454226 w 3529069"/>
              <a:gd name="connsiteY24" fmla="*/ 525138 h 1725976"/>
              <a:gd name="connsiteX25" fmla="*/ 1494621 w 3529069"/>
              <a:gd name="connsiteY25" fmla="*/ 525138 h 1725976"/>
              <a:gd name="connsiteX26" fmla="*/ 1494621 w 3529069"/>
              <a:gd name="connsiteY26" fmla="*/ 591239 h 1725976"/>
              <a:gd name="connsiteX27" fmla="*/ 1538689 w 3529069"/>
              <a:gd name="connsiteY27" fmla="*/ 591239 h 1725976"/>
              <a:gd name="connsiteX28" fmla="*/ 1538689 w 3529069"/>
              <a:gd name="connsiteY28" fmla="*/ 679374 h 1725976"/>
              <a:gd name="connsiteX29" fmla="*/ 1703942 w 3529069"/>
              <a:gd name="connsiteY29" fmla="*/ 679374 h 1725976"/>
              <a:gd name="connsiteX30" fmla="*/ 1703942 w 3529069"/>
              <a:gd name="connsiteY30" fmla="*/ 723441 h 1725976"/>
              <a:gd name="connsiteX31" fmla="*/ 1755354 w 3529069"/>
              <a:gd name="connsiteY31" fmla="*/ 723441 h 1725976"/>
              <a:gd name="connsiteX32" fmla="*/ 1755354 w 3529069"/>
              <a:gd name="connsiteY32" fmla="*/ 844627 h 1725976"/>
              <a:gd name="connsiteX33" fmla="*/ 1843489 w 3529069"/>
              <a:gd name="connsiteY33" fmla="*/ 844627 h 1725976"/>
              <a:gd name="connsiteX34" fmla="*/ 1843489 w 3529069"/>
              <a:gd name="connsiteY34" fmla="*/ 914400 h 1725976"/>
              <a:gd name="connsiteX35" fmla="*/ 1913262 w 3529069"/>
              <a:gd name="connsiteY35" fmla="*/ 914400 h 1725976"/>
              <a:gd name="connsiteX36" fmla="*/ 1913262 w 3529069"/>
              <a:gd name="connsiteY36" fmla="*/ 958468 h 1725976"/>
              <a:gd name="connsiteX37" fmla="*/ 1994053 w 3529069"/>
              <a:gd name="connsiteY37" fmla="*/ 958468 h 1725976"/>
              <a:gd name="connsiteX38" fmla="*/ 1994053 w 3529069"/>
              <a:gd name="connsiteY38" fmla="*/ 1006207 h 1725976"/>
              <a:gd name="connsiteX39" fmla="*/ 2074843 w 3529069"/>
              <a:gd name="connsiteY39" fmla="*/ 1006207 h 1725976"/>
              <a:gd name="connsiteX40" fmla="*/ 2074843 w 3529069"/>
              <a:gd name="connsiteY40" fmla="*/ 1083326 h 1725976"/>
              <a:gd name="connsiteX41" fmla="*/ 2151961 w 3529069"/>
              <a:gd name="connsiteY41" fmla="*/ 1083326 h 1725976"/>
              <a:gd name="connsiteX42" fmla="*/ 2151961 w 3529069"/>
              <a:gd name="connsiteY42" fmla="*/ 1112704 h 1725976"/>
              <a:gd name="connsiteX43" fmla="*/ 2324559 w 3529069"/>
              <a:gd name="connsiteY43" fmla="*/ 1112704 h 1725976"/>
              <a:gd name="connsiteX44" fmla="*/ 2324559 w 3529069"/>
              <a:gd name="connsiteY44" fmla="*/ 1171460 h 1725976"/>
              <a:gd name="connsiteX45" fmla="*/ 2375971 w 3529069"/>
              <a:gd name="connsiteY45" fmla="*/ 1171460 h 1725976"/>
              <a:gd name="connsiteX46" fmla="*/ 2375971 w 3529069"/>
              <a:gd name="connsiteY46" fmla="*/ 1244906 h 1725976"/>
              <a:gd name="connsiteX47" fmla="*/ 2398004 w 3529069"/>
              <a:gd name="connsiteY47" fmla="*/ 1244906 h 1725976"/>
              <a:gd name="connsiteX48" fmla="*/ 2398004 w 3529069"/>
              <a:gd name="connsiteY48" fmla="*/ 1288974 h 1725976"/>
              <a:gd name="connsiteX49" fmla="*/ 2625686 w 3529069"/>
              <a:gd name="connsiteY49" fmla="*/ 1288974 h 1725976"/>
              <a:gd name="connsiteX50" fmla="*/ 2625686 w 3529069"/>
              <a:gd name="connsiteY50" fmla="*/ 1351403 h 1725976"/>
              <a:gd name="connsiteX51" fmla="*/ 2816645 w 3529069"/>
              <a:gd name="connsiteY51" fmla="*/ 1351403 h 1725976"/>
              <a:gd name="connsiteX52" fmla="*/ 2816645 w 3529069"/>
              <a:gd name="connsiteY52" fmla="*/ 1406487 h 1725976"/>
              <a:gd name="connsiteX53" fmla="*/ 3213253 w 3529069"/>
              <a:gd name="connsiteY53" fmla="*/ 1406487 h 1725976"/>
              <a:gd name="connsiteX54" fmla="*/ 3213253 w 3529069"/>
              <a:gd name="connsiteY54" fmla="*/ 1725976 h 1725976"/>
              <a:gd name="connsiteX55" fmla="*/ 3529069 w 3529069"/>
              <a:gd name="connsiteY55" fmla="*/ 1725976 h 1725976"/>
              <a:gd name="connsiteX0" fmla="*/ 0 w 3529069"/>
              <a:gd name="connsiteY0" fmla="*/ 0 h 1725976"/>
              <a:gd name="connsiteX1" fmla="*/ 407624 w 3529069"/>
              <a:gd name="connsiteY1" fmla="*/ 0 h 1725976"/>
              <a:gd name="connsiteX2" fmla="*/ 407624 w 3529069"/>
              <a:gd name="connsiteY2" fmla="*/ 29379 h 1725976"/>
              <a:gd name="connsiteX3" fmla="*/ 539826 w 3529069"/>
              <a:gd name="connsiteY3" fmla="*/ 29379 h 1725976"/>
              <a:gd name="connsiteX4" fmla="*/ 539826 w 3529069"/>
              <a:gd name="connsiteY4" fmla="*/ 66101 h 1725976"/>
              <a:gd name="connsiteX5" fmla="*/ 862988 w 3529069"/>
              <a:gd name="connsiteY5" fmla="*/ 66101 h 1725976"/>
              <a:gd name="connsiteX6" fmla="*/ 862988 w 3529069"/>
              <a:gd name="connsiteY6" fmla="*/ 110169 h 1725976"/>
              <a:gd name="connsiteX7" fmla="*/ 998862 w 3529069"/>
              <a:gd name="connsiteY7" fmla="*/ 110169 h 1725976"/>
              <a:gd name="connsiteX8" fmla="*/ 998862 w 3529069"/>
              <a:gd name="connsiteY8" fmla="*/ 139547 h 1725976"/>
              <a:gd name="connsiteX9" fmla="*/ 1112703 w 3529069"/>
              <a:gd name="connsiteY9" fmla="*/ 139547 h 1725976"/>
              <a:gd name="connsiteX10" fmla="*/ 1112703 w 3529069"/>
              <a:gd name="connsiteY10" fmla="*/ 139547 h 1725976"/>
              <a:gd name="connsiteX11" fmla="*/ 1112703 w 3529069"/>
              <a:gd name="connsiteY11" fmla="*/ 176270 h 1725976"/>
              <a:gd name="connsiteX12" fmla="*/ 1219200 w 3529069"/>
              <a:gd name="connsiteY12" fmla="*/ 176270 h 1725976"/>
              <a:gd name="connsiteX13" fmla="*/ 1219200 w 3529069"/>
              <a:gd name="connsiteY13" fmla="*/ 209321 h 1725976"/>
              <a:gd name="connsiteX14" fmla="*/ 1266939 w 3529069"/>
              <a:gd name="connsiteY14" fmla="*/ 209321 h 1725976"/>
              <a:gd name="connsiteX15" fmla="*/ 1266939 w 3529069"/>
              <a:gd name="connsiteY15" fmla="*/ 257060 h 1725976"/>
              <a:gd name="connsiteX16" fmla="*/ 1366091 w 3529069"/>
              <a:gd name="connsiteY16" fmla="*/ 257060 h 1725976"/>
              <a:gd name="connsiteX17" fmla="*/ 1366091 w 3529069"/>
              <a:gd name="connsiteY17" fmla="*/ 312145 h 1725976"/>
              <a:gd name="connsiteX18" fmla="*/ 1366091 w 3529069"/>
              <a:gd name="connsiteY18" fmla="*/ 312145 h 1725976"/>
              <a:gd name="connsiteX19" fmla="*/ 1395469 w 3529069"/>
              <a:gd name="connsiteY19" fmla="*/ 341523 h 1725976"/>
              <a:gd name="connsiteX20" fmla="*/ 1393362 w 3529069"/>
              <a:gd name="connsiteY20" fmla="*/ 368913 h 1725976"/>
              <a:gd name="connsiteX21" fmla="*/ 1424847 w 3529069"/>
              <a:gd name="connsiteY21" fmla="*/ 370901 h 1725976"/>
              <a:gd name="connsiteX22" fmla="*/ 1424847 w 3529069"/>
              <a:gd name="connsiteY22" fmla="*/ 433330 h 1725976"/>
              <a:gd name="connsiteX23" fmla="*/ 1454226 w 3529069"/>
              <a:gd name="connsiteY23" fmla="*/ 433330 h 1725976"/>
              <a:gd name="connsiteX24" fmla="*/ 1454226 w 3529069"/>
              <a:gd name="connsiteY24" fmla="*/ 525138 h 1725976"/>
              <a:gd name="connsiteX25" fmla="*/ 1494621 w 3529069"/>
              <a:gd name="connsiteY25" fmla="*/ 525138 h 1725976"/>
              <a:gd name="connsiteX26" fmla="*/ 1494621 w 3529069"/>
              <a:gd name="connsiteY26" fmla="*/ 591239 h 1725976"/>
              <a:gd name="connsiteX27" fmla="*/ 1538689 w 3529069"/>
              <a:gd name="connsiteY27" fmla="*/ 591239 h 1725976"/>
              <a:gd name="connsiteX28" fmla="*/ 1538689 w 3529069"/>
              <a:gd name="connsiteY28" fmla="*/ 679374 h 1725976"/>
              <a:gd name="connsiteX29" fmla="*/ 1703942 w 3529069"/>
              <a:gd name="connsiteY29" fmla="*/ 679374 h 1725976"/>
              <a:gd name="connsiteX30" fmla="*/ 1703942 w 3529069"/>
              <a:gd name="connsiteY30" fmla="*/ 723441 h 1725976"/>
              <a:gd name="connsiteX31" fmla="*/ 1755354 w 3529069"/>
              <a:gd name="connsiteY31" fmla="*/ 723441 h 1725976"/>
              <a:gd name="connsiteX32" fmla="*/ 1755354 w 3529069"/>
              <a:gd name="connsiteY32" fmla="*/ 844627 h 1725976"/>
              <a:gd name="connsiteX33" fmla="*/ 1843489 w 3529069"/>
              <a:gd name="connsiteY33" fmla="*/ 844627 h 1725976"/>
              <a:gd name="connsiteX34" fmla="*/ 1843489 w 3529069"/>
              <a:gd name="connsiteY34" fmla="*/ 914400 h 1725976"/>
              <a:gd name="connsiteX35" fmla="*/ 1913262 w 3529069"/>
              <a:gd name="connsiteY35" fmla="*/ 914400 h 1725976"/>
              <a:gd name="connsiteX36" fmla="*/ 1913262 w 3529069"/>
              <a:gd name="connsiteY36" fmla="*/ 958468 h 1725976"/>
              <a:gd name="connsiteX37" fmla="*/ 1994053 w 3529069"/>
              <a:gd name="connsiteY37" fmla="*/ 958468 h 1725976"/>
              <a:gd name="connsiteX38" fmla="*/ 1994053 w 3529069"/>
              <a:gd name="connsiteY38" fmla="*/ 1006207 h 1725976"/>
              <a:gd name="connsiteX39" fmla="*/ 2074843 w 3529069"/>
              <a:gd name="connsiteY39" fmla="*/ 1006207 h 1725976"/>
              <a:gd name="connsiteX40" fmla="*/ 2074843 w 3529069"/>
              <a:gd name="connsiteY40" fmla="*/ 1083326 h 1725976"/>
              <a:gd name="connsiteX41" fmla="*/ 2151961 w 3529069"/>
              <a:gd name="connsiteY41" fmla="*/ 1083326 h 1725976"/>
              <a:gd name="connsiteX42" fmla="*/ 2151961 w 3529069"/>
              <a:gd name="connsiteY42" fmla="*/ 1112704 h 1725976"/>
              <a:gd name="connsiteX43" fmla="*/ 2324559 w 3529069"/>
              <a:gd name="connsiteY43" fmla="*/ 1112704 h 1725976"/>
              <a:gd name="connsiteX44" fmla="*/ 2324559 w 3529069"/>
              <a:gd name="connsiteY44" fmla="*/ 1171460 h 1725976"/>
              <a:gd name="connsiteX45" fmla="*/ 2375971 w 3529069"/>
              <a:gd name="connsiteY45" fmla="*/ 1171460 h 1725976"/>
              <a:gd name="connsiteX46" fmla="*/ 2375971 w 3529069"/>
              <a:gd name="connsiteY46" fmla="*/ 1244906 h 1725976"/>
              <a:gd name="connsiteX47" fmla="*/ 2398004 w 3529069"/>
              <a:gd name="connsiteY47" fmla="*/ 1244906 h 1725976"/>
              <a:gd name="connsiteX48" fmla="*/ 2398004 w 3529069"/>
              <a:gd name="connsiteY48" fmla="*/ 1288974 h 1725976"/>
              <a:gd name="connsiteX49" fmla="*/ 2625686 w 3529069"/>
              <a:gd name="connsiteY49" fmla="*/ 1288974 h 1725976"/>
              <a:gd name="connsiteX50" fmla="*/ 2625686 w 3529069"/>
              <a:gd name="connsiteY50" fmla="*/ 1351403 h 1725976"/>
              <a:gd name="connsiteX51" fmla="*/ 2816645 w 3529069"/>
              <a:gd name="connsiteY51" fmla="*/ 1351403 h 1725976"/>
              <a:gd name="connsiteX52" fmla="*/ 2816645 w 3529069"/>
              <a:gd name="connsiteY52" fmla="*/ 1406487 h 1725976"/>
              <a:gd name="connsiteX53" fmla="*/ 3213253 w 3529069"/>
              <a:gd name="connsiteY53" fmla="*/ 1406487 h 1725976"/>
              <a:gd name="connsiteX54" fmla="*/ 3213253 w 3529069"/>
              <a:gd name="connsiteY54" fmla="*/ 1725976 h 1725976"/>
              <a:gd name="connsiteX55" fmla="*/ 3529069 w 3529069"/>
              <a:gd name="connsiteY55" fmla="*/ 1725976 h 1725976"/>
              <a:gd name="connsiteX0" fmla="*/ 0 w 3529069"/>
              <a:gd name="connsiteY0" fmla="*/ 0 h 1725976"/>
              <a:gd name="connsiteX1" fmla="*/ 407624 w 3529069"/>
              <a:gd name="connsiteY1" fmla="*/ 0 h 1725976"/>
              <a:gd name="connsiteX2" fmla="*/ 407624 w 3529069"/>
              <a:gd name="connsiteY2" fmla="*/ 29379 h 1725976"/>
              <a:gd name="connsiteX3" fmla="*/ 539826 w 3529069"/>
              <a:gd name="connsiteY3" fmla="*/ 29379 h 1725976"/>
              <a:gd name="connsiteX4" fmla="*/ 539826 w 3529069"/>
              <a:gd name="connsiteY4" fmla="*/ 66101 h 1725976"/>
              <a:gd name="connsiteX5" fmla="*/ 862988 w 3529069"/>
              <a:gd name="connsiteY5" fmla="*/ 66101 h 1725976"/>
              <a:gd name="connsiteX6" fmla="*/ 862988 w 3529069"/>
              <a:gd name="connsiteY6" fmla="*/ 110169 h 1725976"/>
              <a:gd name="connsiteX7" fmla="*/ 998862 w 3529069"/>
              <a:gd name="connsiteY7" fmla="*/ 110169 h 1725976"/>
              <a:gd name="connsiteX8" fmla="*/ 998862 w 3529069"/>
              <a:gd name="connsiteY8" fmla="*/ 139547 h 1725976"/>
              <a:gd name="connsiteX9" fmla="*/ 1112703 w 3529069"/>
              <a:gd name="connsiteY9" fmla="*/ 139547 h 1725976"/>
              <a:gd name="connsiteX10" fmla="*/ 1112703 w 3529069"/>
              <a:gd name="connsiteY10" fmla="*/ 139547 h 1725976"/>
              <a:gd name="connsiteX11" fmla="*/ 1112703 w 3529069"/>
              <a:gd name="connsiteY11" fmla="*/ 176270 h 1725976"/>
              <a:gd name="connsiteX12" fmla="*/ 1219200 w 3529069"/>
              <a:gd name="connsiteY12" fmla="*/ 176270 h 1725976"/>
              <a:gd name="connsiteX13" fmla="*/ 1219200 w 3529069"/>
              <a:gd name="connsiteY13" fmla="*/ 209321 h 1725976"/>
              <a:gd name="connsiteX14" fmla="*/ 1266939 w 3529069"/>
              <a:gd name="connsiteY14" fmla="*/ 209321 h 1725976"/>
              <a:gd name="connsiteX15" fmla="*/ 1266939 w 3529069"/>
              <a:gd name="connsiteY15" fmla="*/ 257060 h 1725976"/>
              <a:gd name="connsiteX16" fmla="*/ 1366091 w 3529069"/>
              <a:gd name="connsiteY16" fmla="*/ 257060 h 1725976"/>
              <a:gd name="connsiteX17" fmla="*/ 1366091 w 3529069"/>
              <a:gd name="connsiteY17" fmla="*/ 312145 h 1725976"/>
              <a:gd name="connsiteX18" fmla="*/ 1366091 w 3529069"/>
              <a:gd name="connsiteY18" fmla="*/ 312145 h 1725976"/>
              <a:gd name="connsiteX19" fmla="*/ 1391255 w 3529069"/>
              <a:gd name="connsiteY19" fmla="*/ 320454 h 1725976"/>
              <a:gd name="connsiteX20" fmla="*/ 1393362 w 3529069"/>
              <a:gd name="connsiteY20" fmla="*/ 368913 h 1725976"/>
              <a:gd name="connsiteX21" fmla="*/ 1424847 w 3529069"/>
              <a:gd name="connsiteY21" fmla="*/ 370901 h 1725976"/>
              <a:gd name="connsiteX22" fmla="*/ 1424847 w 3529069"/>
              <a:gd name="connsiteY22" fmla="*/ 433330 h 1725976"/>
              <a:gd name="connsiteX23" fmla="*/ 1454226 w 3529069"/>
              <a:gd name="connsiteY23" fmla="*/ 433330 h 1725976"/>
              <a:gd name="connsiteX24" fmla="*/ 1454226 w 3529069"/>
              <a:gd name="connsiteY24" fmla="*/ 525138 h 1725976"/>
              <a:gd name="connsiteX25" fmla="*/ 1494621 w 3529069"/>
              <a:gd name="connsiteY25" fmla="*/ 525138 h 1725976"/>
              <a:gd name="connsiteX26" fmla="*/ 1494621 w 3529069"/>
              <a:gd name="connsiteY26" fmla="*/ 591239 h 1725976"/>
              <a:gd name="connsiteX27" fmla="*/ 1538689 w 3529069"/>
              <a:gd name="connsiteY27" fmla="*/ 591239 h 1725976"/>
              <a:gd name="connsiteX28" fmla="*/ 1538689 w 3529069"/>
              <a:gd name="connsiteY28" fmla="*/ 679374 h 1725976"/>
              <a:gd name="connsiteX29" fmla="*/ 1703942 w 3529069"/>
              <a:gd name="connsiteY29" fmla="*/ 679374 h 1725976"/>
              <a:gd name="connsiteX30" fmla="*/ 1703942 w 3529069"/>
              <a:gd name="connsiteY30" fmla="*/ 723441 h 1725976"/>
              <a:gd name="connsiteX31" fmla="*/ 1755354 w 3529069"/>
              <a:gd name="connsiteY31" fmla="*/ 723441 h 1725976"/>
              <a:gd name="connsiteX32" fmla="*/ 1755354 w 3529069"/>
              <a:gd name="connsiteY32" fmla="*/ 844627 h 1725976"/>
              <a:gd name="connsiteX33" fmla="*/ 1843489 w 3529069"/>
              <a:gd name="connsiteY33" fmla="*/ 844627 h 1725976"/>
              <a:gd name="connsiteX34" fmla="*/ 1843489 w 3529069"/>
              <a:gd name="connsiteY34" fmla="*/ 914400 h 1725976"/>
              <a:gd name="connsiteX35" fmla="*/ 1913262 w 3529069"/>
              <a:gd name="connsiteY35" fmla="*/ 914400 h 1725976"/>
              <a:gd name="connsiteX36" fmla="*/ 1913262 w 3529069"/>
              <a:gd name="connsiteY36" fmla="*/ 958468 h 1725976"/>
              <a:gd name="connsiteX37" fmla="*/ 1994053 w 3529069"/>
              <a:gd name="connsiteY37" fmla="*/ 958468 h 1725976"/>
              <a:gd name="connsiteX38" fmla="*/ 1994053 w 3529069"/>
              <a:gd name="connsiteY38" fmla="*/ 1006207 h 1725976"/>
              <a:gd name="connsiteX39" fmla="*/ 2074843 w 3529069"/>
              <a:gd name="connsiteY39" fmla="*/ 1006207 h 1725976"/>
              <a:gd name="connsiteX40" fmla="*/ 2074843 w 3529069"/>
              <a:gd name="connsiteY40" fmla="*/ 1083326 h 1725976"/>
              <a:gd name="connsiteX41" fmla="*/ 2151961 w 3529069"/>
              <a:gd name="connsiteY41" fmla="*/ 1083326 h 1725976"/>
              <a:gd name="connsiteX42" fmla="*/ 2151961 w 3529069"/>
              <a:gd name="connsiteY42" fmla="*/ 1112704 h 1725976"/>
              <a:gd name="connsiteX43" fmla="*/ 2324559 w 3529069"/>
              <a:gd name="connsiteY43" fmla="*/ 1112704 h 1725976"/>
              <a:gd name="connsiteX44" fmla="*/ 2324559 w 3529069"/>
              <a:gd name="connsiteY44" fmla="*/ 1171460 h 1725976"/>
              <a:gd name="connsiteX45" fmla="*/ 2375971 w 3529069"/>
              <a:gd name="connsiteY45" fmla="*/ 1171460 h 1725976"/>
              <a:gd name="connsiteX46" fmla="*/ 2375971 w 3529069"/>
              <a:gd name="connsiteY46" fmla="*/ 1244906 h 1725976"/>
              <a:gd name="connsiteX47" fmla="*/ 2398004 w 3529069"/>
              <a:gd name="connsiteY47" fmla="*/ 1244906 h 1725976"/>
              <a:gd name="connsiteX48" fmla="*/ 2398004 w 3529069"/>
              <a:gd name="connsiteY48" fmla="*/ 1288974 h 1725976"/>
              <a:gd name="connsiteX49" fmla="*/ 2625686 w 3529069"/>
              <a:gd name="connsiteY49" fmla="*/ 1288974 h 1725976"/>
              <a:gd name="connsiteX50" fmla="*/ 2625686 w 3529069"/>
              <a:gd name="connsiteY50" fmla="*/ 1351403 h 1725976"/>
              <a:gd name="connsiteX51" fmla="*/ 2816645 w 3529069"/>
              <a:gd name="connsiteY51" fmla="*/ 1351403 h 1725976"/>
              <a:gd name="connsiteX52" fmla="*/ 2816645 w 3529069"/>
              <a:gd name="connsiteY52" fmla="*/ 1406487 h 1725976"/>
              <a:gd name="connsiteX53" fmla="*/ 3213253 w 3529069"/>
              <a:gd name="connsiteY53" fmla="*/ 1406487 h 1725976"/>
              <a:gd name="connsiteX54" fmla="*/ 3213253 w 3529069"/>
              <a:gd name="connsiteY54" fmla="*/ 1725976 h 1725976"/>
              <a:gd name="connsiteX55" fmla="*/ 3529069 w 3529069"/>
              <a:gd name="connsiteY55" fmla="*/ 1725976 h 1725976"/>
              <a:gd name="connsiteX0" fmla="*/ 0 w 3529069"/>
              <a:gd name="connsiteY0" fmla="*/ 0 h 1725976"/>
              <a:gd name="connsiteX1" fmla="*/ 407624 w 3529069"/>
              <a:gd name="connsiteY1" fmla="*/ 0 h 1725976"/>
              <a:gd name="connsiteX2" fmla="*/ 407624 w 3529069"/>
              <a:gd name="connsiteY2" fmla="*/ 29379 h 1725976"/>
              <a:gd name="connsiteX3" fmla="*/ 539826 w 3529069"/>
              <a:gd name="connsiteY3" fmla="*/ 29379 h 1725976"/>
              <a:gd name="connsiteX4" fmla="*/ 539826 w 3529069"/>
              <a:gd name="connsiteY4" fmla="*/ 66101 h 1725976"/>
              <a:gd name="connsiteX5" fmla="*/ 862988 w 3529069"/>
              <a:gd name="connsiteY5" fmla="*/ 66101 h 1725976"/>
              <a:gd name="connsiteX6" fmla="*/ 862988 w 3529069"/>
              <a:gd name="connsiteY6" fmla="*/ 110169 h 1725976"/>
              <a:gd name="connsiteX7" fmla="*/ 998862 w 3529069"/>
              <a:gd name="connsiteY7" fmla="*/ 110169 h 1725976"/>
              <a:gd name="connsiteX8" fmla="*/ 998862 w 3529069"/>
              <a:gd name="connsiteY8" fmla="*/ 139547 h 1725976"/>
              <a:gd name="connsiteX9" fmla="*/ 1112703 w 3529069"/>
              <a:gd name="connsiteY9" fmla="*/ 139547 h 1725976"/>
              <a:gd name="connsiteX10" fmla="*/ 1112703 w 3529069"/>
              <a:gd name="connsiteY10" fmla="*/ 139547 h 1725976"/>
              <a:gd name="connsiteX11" fmla="*/ 1112703 w 3529069"/>
              <a:gd name="connsiteY11" fmla="*/ 176270 h 1725976"/>
              <a:gd name="connsiteX12" fmla="*/ 1219200 w 3529069"/>
              <a:gd name="connsiteY12" fmla="*/ 176270 h 1725976"/>
              <a:gd name="connsiteX13" fmla="*/ 1219200 w 3529069"/>
              <a:gd name="connsiteY13" fmla="*/ 209321 h 1725976"/>
              <a:gd name="connsiteX14" fmla="*/ 1266939 w 3529069"/>
              <a:gd name="connsiteY14" fmla="*/ 209321 h 1725976"/>
              <a:gd name="connsiteX15" fmla="*/ 1266939 w 3529069"/>
              <a:gd name="connsiteY15" fmla="*/ 257060 h 1725976"/>
              <a:gd name="connsiteX16" fmla="*/ 1366091 w 3529069"/>
              <a:gd name="connsiteY16" fmla="*/ 257060 h 1725976"/>
              <a:gd name="connsiteX17" fmla="*/ 1366091 w 3529069"/>
              <a:gd name="connsiteY17" fmla="*/ 312145 h 1725976"/>
              <a:gd name="connsiteX18" fmla="*/ 1366091 w 3529069"/>
              <a:gd name="connsiteY18" fmla="*/ 312145 h 1725976"/>
              <a:gd name="connsiteX19" fmla="*/ 1389148 w 3529069"/>
              <a:gd name="connsiteY19" fmla="*/ 314133 h 1725976"/>
              <a:gd name="connsiteX20" fmla="*/ 1393362 w 3529069"/>
              <a:gd name="connsiteY20" fmla="*/ 368913 h 1725976"/>
              <a:gd name="connsiteX21" fmla="*/ 1424847 w 3529069"/>
              <a:gd name="connsiteY21" fmla="*/ 370901 h 1725976"/>
              <a:gd name="connsiteX22" fmla="*/ 1424847 w 3529069"/>
              <a:gd name="connsiteY22" fmla="*/ 433330 h 1725976"/>
              <a:gd name="connsiteX23" fmla="*/ 1454226 w 3529069"/>
              <a:gd name="connsiteY23" fmla="*/ 433330 h 1725976"/>
              <a:gd name="connsiteX24" fmla="*/ 1454226 w 3529069"/>
              <a:gd name="connsiteY24" fmla="*/ 525138 h 1725976"/>
              <a:gd name="connsiteX25" fmla="*/ 1494621 w 3529069"/>
              <a:gd name="connsiteY25" fmla="*/ 525138 h 1725976"/>
              <a:gd name="connsiteX26" fmla="*/ 1494621 w 3529069"/>
              <a:gd name="connsiteY26" fmla="*/ 591239 h 1725976"/>
              <a:gd name="connsiteX27" fmla="*/ 1538689 w 3529069"/>
              <a:gd name="connsiteY27" fmla="*/ 591239 h 1725976"/>
              <a:gd name="connsiteX28" fmla="*/ 1538689 w 3529069"/>
              <a:gd name="connsiteY28" fmla="*/ 679374 h 1725976"/>
              <a:gd name="connsiteX29" fmla="*/ 1703942 w 3529069"/>
              <a:gd name="connsiteY29" fmla="*/ 679374 h 1725976"/>
              <a:gd name="connsiteX30" fmla="*/ 1703942 w 3529069"/>
              <a:gd name="connsiteY30" fmla="*/ 723441 h 1725976"/>
              <a:gd name="connsiteX31" fmla="*/ 1755354 w 3529069"/>
              <a:gd name="connsiteY31" fmla="*/ 723441 h 1725976"/>
              <a:gd name="connsiteX32" fmla="*/ 1755354 w 3529069"/>
              <a:gd name="connsiteY32" fmla="*/ 844627 h 1725976"/>
              <a:gd name="connsiteX33" fmla="*/ 1843489 w 3529069"/>
              <a:gd name="connsiteY33" fmla="*/ 844627 h 1725976"/>
              <a:gd name="connsiteX34" fmla="*/ 1843489 w 3529069"/>
              <a:gd name="connsiteY34" fmla="*/ 914400 h 1725976"/>
              <a:gd name="connsiteX35" fmla="*/ 1913262 w 3529069"/>
              <a:gd name="connsiteY35" fmla="*/ 914400 h 1725976"/>
              <a:gd name="connsiteX36" fmla="*/ 1913262 w 3529069"/>
              <a:gd name="connsiteY36" fmla="*/ 958468 h 1725976"/>
              <a:gd name="connsiteX37" fmla="*/ 1994053 w 3529069"/>
              <a:gd name="connsiteY37" fmla="*/ 958468 h 1725976"/>
              <a:gd name="connsiteX38" fmla="*/ 1994053 w 3529069"/>
              <a:gd name="connsiteY38" fmla="*/ 1006207 h 1725976"/>
              <a:gd name="connsiteX39" fmla="*/ 2074843 w 3529069"/>
              <a:gd name="connsiteY39" fmla="*/ 1006207 h 1725976"/>
              <a:gd name="connsiteX40" fmla="*/ 2074843 w 3529069"/>
              <a:gd name="connsiteY40" fmla="*/ 1083326 h 1725976"/>
              <a:gd name="connsiteX41" fmla="*/ 2151961 w 3529069"/>
              <a:gd name="connsiteY41" fmla="*/ 1083326 h 1725976"/>
              <a:gd name="connsiteX42" fmla="*/ 2151961 w 3529069"/>
              <a:gd name="connsiteY42" fmla="*/ 1112704 h 1725976"/>
              <a:gd name="connsiteX43" fmla="*/ 2324559 w 3529069"/>
              <a:gd name="connsiteY43" fmla="*/ 1112704 h 1725976"/>
              <a:gd name="connsiteX44" fmla="*/ 2324559 w 3529069"/>
              <a:gd name="connsiteY44" fmla="*/ 1171460 h 1725976"/>
              <a:gd name="connsiteX45" fmla="*/ 2375971 w 3529069"/>
              <a:gd name="connsiteY45" fmla="*/ 1171460 h 1725976"/>
              <a:gd name="connsiteX46" fmla="*/ 2375971 w 3529069"/>
              <a:gd name="connsiteY46" fmla="*/ 1244906 h 1725976"/>
              <a:gd name="connsiteX47" fmla="*/ 2398004 w 3529069"/>
              <a:gd name="connsiteY47" fmla="*/ 1244906 h 1725976"/>
              <a:gd name="connsiteX48" fmla="*/ 2398004 w 3529069"/>
              <a:gd name="connsiteY48" fmla="*/ 1288974 h 1725976"/>
              <a:gd name="connsiteX49" fmla="*/ 2625686 w 3529069"/>
              <a:gd name="connsiteY49" fmla="*/ 1288974 h 1725976"/>
              <a:gd name="connsiteX50" fmla="*/ 2625686 w 3529069"/>
              <a:gd name="connsiteY50" fmla="*/ 1351403 h 1725976"/>
              <a:gd name="connsiteX51" fmla="*/ 2816645 w 3529069"/>
              <a:gd name="connsiteY51" fmla="*/ 1351403 h 1725976"/>
              <a:gd name="connsiteX52" fmla="*/ 2816645 w 3529069"/>
              <a:gd name="connsiteY52" fmla="*/ 1406487 h 1725976"/>
              <a:gd name="connsiteX53" fmla="*/ 3213253 w 3529069"/>
              <a:gd name="connsiteY53" fmla="*/ 1406487 h 1725976"/>
              <a:gd name="connsiteX54" fmla="*/ 3213253 w 3529069"/>
              <a:gd name="connsiteY54" fmla="*/ 1725976 h 1725976"/>
              <a:gd name="connsiteX55" fmla="*/ 3529069 w 3529069"/>
              <a:gd name="connsiteY55" fmla="*/ 1725976 h 1725976"/>
              <a:gd name="connsiteX0" fmla="*/ 0 w 3529069"/>
              <a:gd name="connsiteY0" fmla="*/ 0 h 1725976"/>
              <a:gd name="connsiteX1" fmla="*/ 407624 w 3529069"/>
              <a:gd name="connsiteY1" fmla="*/ 0 h 1725976"/>
              <a:gd name="connsiteX2" fmla="*/ 407624 w 3529069"/>
              <a:gd name="connsiteY2" fmla="*/ 29379 h 1725976"/>
              <a:gd name="connsiteX3" fmla="*/ 539826 w 3529069"/>
              <a:gd name="connsiteY3" fmla="*/ 29379 h 1725976"/>
              <a:gd name="connsiteX4" fmla="*/ 539826 w 3529069"/>
              <a:gd name="connsiteY4" fmla="*/ 66101 h 1725976"/>
              <a:gd name="connsiteX5" fmla="*/ 862988 w 3529069"/>
              <a:gd name="connsiteY5" fmla="*/ 66101 h 1725976"/>
              <a:gd name="connsiteX6" fmla="*/ 862988 w 3529069"/>
              <a:gd name="connsiteY6" fmla="*/ 110169 h 1725976"/>
              <a:gd name="connsiteX7" fmla="*/ 998862 w 3529069"/>
              <a:gd name="connsiteY7" fmla="*/ 110169 h 1725976"/>
              <a:gd name="connsiteX8" fmla="*/ 998862 w 3529069"/>
              <a:gd name="connsiteY8" fmla="*/ 139547 h 1725976"/>
              <a:gd name="connsiteX9" fmla="*/ 1112703 w 3529069"/>
              <a:gd name="connsiteY9" fmla="*/ 139547 h 1725976"/>
              <a:gd name="connsiteX10" fmla="*/ 1112703 w 3529069"/>
              <a:gd name="connsiteY10" fmla="*/ 139547 h 1725976"/>
              <a:gd name="connsiteX11" fmla="*/ 1112703 w 3529069"/>
              <a:gd name="connsiteY11" fmla="*/ 176270 h 1725976"/>
              <a:gd name="connsiteX12" fmla="*/ 1219200 w 3529069"/>
              <a:gd name="connsiteY12" fmla="*/ 176270 h 1725976"/>
              <a:gd name="connsiteX13" fmla="*/ 1219200 w 3529069"/>
              <a:gd name="connsiteY13" fmla="*/ 209321 h 1725976"/>
              <a:gd name="connsiteX14" fmla="*/ 1266939 w 3529069"/>
              <a:gd name="connsiteY14" fmla="*/ 209321 h 1725976"/>
              <a:gd name="connsiteX15" fmla="*/ 1266939 w 3529069"/>
              <a:gd name="connsiteY15" fmla="*/ 257060 h 1725976"/>
              <a:gd name="connsiteX16" fmla="*/ 1366091 w 3529069"/>
              <a:gd name="connsiteY16" fmla="*/ 257060 h 1725976"/>
              <a:gd name="connsiteX17" fmla="*/ 1366091 w 3529069"/>
              <a:gd name="connsiteY17" fmla="*/ 312145 h 1725976"/>
              <a:gd name="connsiteX18" fmla="*/ 1366091 w 3529069"/>
              <a:gd name="connsiteY18" fmla="*/ 312145 h 1725976"/>
              <a:gd name="connsiteX19" fmla="*/ 1389148 w 3529069"/>
              <a:gd name="connsiteY19" fmla="*/ 314133 h 1725976"/>
              <a:gd name="connsiteX20" fmla="*/ 1393362 w 3529069"/>
              <a:gd name="connsiteY20" fmla="*/ 368913 h 1725976"/>
              <a:gd name="connsiteX21" fmla="*/ 1424847 w 3529069"/>
              <a:gd name="connsiteY21" fmla="*/ 370901 h 1725976"/>
              <a:gd name="connsiteX22" fmla="*/ 1424847 w 3529069"/>
              <a:gd name="connsiteY22" fmla="*/ 433330 h 1725976"/>
              <a:gd name="connsiteX23" fmla="*/ 1454226 w 3529069"/>
              <a:gd name="connsiteY23" fmla="*/ 433330 h 1725976"/>
              <a:gd name="connsiteX24" fmla="*/ 1454226 w 3529069"/>
              <a:gd name="connsiteY24" fmla="*/ 525138 h 1725976"/>
              <a:gd name="connsiteX25" fmla="*/ 1494621 w 3529069"/>
              <a:gd name="connsiteY25" fmla="*/ 525138 h 1725976"/>
              <a:gd name="connsiteX26" fmla="*/ 1494621 w 3529069"/>
              <a:gd name="connsiteY26" fmla="*/ 591239 h 1725976"/>
              <a:gd name="connsiteX27" fmla="*/ 1538689 w 3529069"/>
              <a:gd name="connsiteY27" fmla="*/ 591239 h 1725976"/>
              <a:gd name="connsiteX28" fmla="*/ 1538689 w 3529069"/>
              <a:gd name="connsiteY28" fmla="*/ 679374 h 1725976"/>
              <a:gd name="connsiteX29" fmla="*/ 1703942 w 3529069"/>
              <a:gd name="connsiteY29" fmla="*/ 679374 h 1725976"/>
              <a:gd name="connsiteX30" fmla="*/ 1703942 w 3529069"/>
              <a:gd name="connsiteY30" fmla="*/ 723441 h 1725976"/>
              <a:gd name="connsiteX31" fmla="*/ 1755354 w 3529069"/>
              <a:gd name="connsiteY31" fmla="*/ 723441 h 1725976"/>
              <a:gd name="connsiteX32" fmla="*/ 1755354 w 3529069"/>
              <a:gd name="connsiteY32" fmla="*/ 844627 h 1725976"/>
              <a:gd name="connsiteX33" fmla="*/ 1843489 w 3529069"/>
              <a:gd name="connsiteY33" fmla="*/ 844627 h 1725976"/>
              <a:gd name="connsiteX34" fmla="*/ 1843489 w 3529069"/>
              <a:gd name="connsiteY34" fmla="*/ 914400 h 1725976"/>
              <a:gd name="connsiteX35" fmla="*/ 1913262 w 3529069"/>
              <a:gd name="connsiteY35" fmla="*/ 914400 h 1725976"/>
              <a:gd name="connsiteX36" fmla="*/ 1913262 w 3529069"/>
              <a:gd name="connsiteY36" fmla="*/ 958468 h 1725976"/>
              <a:gd name="connsiteX37" fmla="*/ 1994053 w 3529069"/>
              <a:gd name="connsiteY37" fmla="*/ 958468 h 1725976"/>
              <a:gd name="connsiteX38" fmla="*/ 1994053 w 3529069"/>
              <a:gd name="connsiteY38" fmla="*/ 1006207 h 1725976"/>
              <a:gd name="connsiteX39" fmla="*/ 2074843 w 3529069"/>
              <a:gd name="connsiteY39" fmla="*/ 1006207 h 1725976"/>
              <a:gd name="connsiteX40" fmla="*/ 2074843 w 3529069"/>
              <a:gd name="connsiteY40" fmla="*/ 1083326 h 1725976"/>
              <a:gd name="connsiteX41" fmla="*/ 2151961 w 3529069"/>
              <a:gd name="connsiteY41" fmla="*/ 1083326 h 1725976"/>
              <a:gd name="connsiteX42" fmla="*/ 2151961 w 3529069"/>
              <a:gd name="connsiteY42" fmla="*/ 1112704 h 1725976"/>
              <a:gd name="connsiteX43" fmla="*/ 2324559 w 3529069"/>
              <a:gd name="connsiteY43" fmla="*/ 1112704 h 1725976"/>
              <a:gd name="connsiteX44" fmla="*/ 2324559 w 3529069"/>
              <a:gd name="connsiteY44" fmla="*/ 1171460 h 1725976"/>
              <a:gd name="connsiteX45" fmla="*/ 2375971 w 3529069"/>
              <a:gd name="connsiteY45" fmla="*/ 1171460 h 1725976"/>
              <a:gd name="connsiteX46" fmla="*/ 2375971 w 3529069"/>
              <a:gd name="connsiteY46" fmla="*/ 1244906 h 1725976"/>
              <a:gd name="connsiteX47" fmla="*/ 2398004 w 3529069"/>
              <a:gd name="connsiteY47" fmla="*/ 1244906 h 1725976"/>
              <a:gd name="connsiteX48" fmla="*/ 2398004 w 3529069"/>
              <a:gd name="connsiteY48" fmla="*/ 1288974 h 1725976"/>
              <a:gd name="connsiteX49" fmla="*/ 2625686 w 3529069"/>
              <a:gd name="connsiteY49" fmla="*/ 1288974 h 1725976"/>
              <a:gd name="connsiteX50" fmla="*/ 2625686 w 3529069"/>
              <a:gd name="connsiteY50" fmla="*/ 1351403 h 1725976"/>
              <a:gd name="connsiteX51" fmla="*/ 2816645 w 3529069"/>
              <a:gd name="connsiteY51" fmla="*/ 1351403 h 1725976"/>
              <a:gd name="connsiteX52" fmla="*/ 2816645 w 3529069"/>
              <a:gd name="connsiteY52" fmla="*/ 1406487 h 1725976"/>
              <a:gd name="connsiteX53" fmla="*/ 3213253 w 3529069"/>
              <a:gd name="connsiteY53" fmla="*/ 1406487 h 1725976"/>
              <a:gd name="connsiteX54" fmla="*/ 3213253 w 3529069"/>
              <a:gd name="connsiteY54" fmla="*/ 1725976 h 1725976"/>
              <a:gd name="connsiteX55" fmla="*/ 3529069 w 3529069"/>
              <a:gd name="connsiteY55" fmla="*/ 1725976 h 1725976"/>
              <a:gd name="connsiteX0" fmla="*/ 0 w 3529069"/>
              <a:gd name="connsiteY0" fmla="*/ 0 h 1725976"/>
              <a:gd name="connsiteX1" fmla="*/ 407624 w 3529069"/>
              <a:gd name="connsiteY1" fmla="*/ 0 h 1725976"/>
              <a:gd name="connsiteX2" fmla="*/ 407624 w 3529069"/>
              <a:gd name="connsiteY2" fmla="*/ 29379 h 1725976"/>
              <a:gd name="connsiteX3" fmla="*/ 539826 w 3529069"/>
              <a:gd name="connsiteY3" fmla="*/ 29379 h 1725976"/>
              <a:gd name="connsiteX4" fmla="*/ 539826 w 3529069"/>
              <a:gd name="connsiteY4" fmla="*/ 66101 h 1725976"/>
              <a:gd name="connsiteX5" fmla="*/ 862988 w 3529069"/>
              <a:gd name="connsiteY5" fmla="*/ 66101 h 1725976"/>
              <a:gd name="connsiteX6" fmla="*/ 862988 w 3529069"/>
              <a:gd name="connsiteY6" fmla="*/ 110169 h 1725976"/>
              <a:gd name="connsiteX7" fmla="*/ 998862 w 3529069"/>
              <a:gd name="connsiteY7" fmla="*/ 110169 h 1725976"/>
              <a:gd name="connsiteX8" fmla="*/ 998862 w 3529069"/>
              <a:gd name="connsiteY8" fmla="*/ 139547 h 1725976"/>
              <a:gd name="connsiteX9" fmla="*/ 1112703 w 3529069"/>
              <a:gd name="connsiteY9" fmla="*/ 139547 h 1725976"/>
              <a:gd name="connsiteX10" fmla="*/ 1112703 w 3529069"/>
              <a:gd name="connsiteY10" fmla="*/ 139547 h 1725976"/>
              <a:gd name="connsiteX11" fmla="*/ 1112703 w 3529069"/>
              <a:gd name="connsiteY11" fmla="*/ 176270 h 1725976"/>
              <a:gd name="connsiteX12" fmla="*/ 1219200 w 3529069"/>
              <a:gd name="connsiteY12" fmla="*/ 176270 h 1725976"/>
              <a:gd name="connsiteX13" fmla="*/ 1219200 w 3529069"/>
              <a:gd name="connsiteY13" fmla="*/ 209321 h 1725976"/>
              <a:gd name="connsiteX14" fmla="*/ 1266939 w 3529069"/>
              <a:gd name="connsiteY14" fmla="*/ 209321 h 1725976"/>
              <a:gd name="connsiteX15" fmla="*/ 1266939 w 3529069"/>
              <a:gd name="connsiteY15" fmla="*/ 257060 h 1725976"/>
              <a:gd name="connsiteX16" fmla="*/ 1366091 w 3529069"/>
              <a:gd name="connsiteY16" fmla="*/ 257060 h 1725976"/>
              <a:gd name="connsiteX17" fmla="*/ 1366091 w 3529069"/>
              <a:gd name="connsiteY17" fmla="*/ 312145 h 1725976"/>
              <a:gd name="connsiteX18" fmla="*/ 1366091 w 3529069"/>
              <a:gd name="connsiteY18" fmla="*/ 312145 h 1725976"/>
              <a:gd name="connsiteX19" fmla="*/ 1389148 w 3529069"/>
              <a:gd name="connsiteY19" fmla="*/ 314133 h 1725976"/>
              <a:gd name="connsiteX20" fmla="*/ 1393362 w 3529069"/>
              <a:gd name="connsiteY20" fmla="*/ 368913 h 1725976"/>
              <a:gd name="connsiteX21" fmla="*/ 1424847 w 3529069"/>
              <a:gd name="connsiteY21" fmla="*/ 370901 h 1725976"/>
              <a:gd name="connsiteX22" fmla="*/ 1424847 w 3529069"/>
              <a:gd name="connsiteY22" fmla="*/ 433330 h 1725976"/>
              <a:gd name="connsiteX23" fmla="*/ 1454226 w 3529069"/>
              <a:gd name="connsiteY23" fmla="*/ 433330 h 1725976"/>
              <a:gd name="connsiteX24" fmla="*/ 1454226 w 3529069"/>
              <a:gd name="connsiteY24" fmla="*/ 525138 h 1725976"/>
              <a:gd name="connsiteX25" fmla="*/ 1494621 w 3529069"/>
              <a:gd name="connsiteY25" fmla="*/ 525138 h 1725976"/>
              <a:gd name="connsiteX26" fmla="*/ 1494621 w 3529069"/>
              <a:gd name="connsiteY26" fmla="*/ 591239 h 1725976"/>
              <a:gd name="connsiteX27" fmla="*/ 1538689 w 3529069"/>
              <a:gd name="connsiteY27" fmla="*/ 591239 h 1725976"/>
              <a:gd name="connsiteX28" fmla="*/ 1538689 w 3529069"/>
              <a:gd name="connsiteY28" fmla="*/ 679374 h 1725976"/>
              <a:gd name="connsiteX29" fmla="*/ 1703942 w 3529069"/>
              <a:gd name="connsiteY29" fmla="*/ 679374 h 1725976"/>
              <a:gd name="connsiteX30" fmla="*/ 1703942 w 3529069"/>
              <a:gd name="connsiteY30" fmla="*/ 723441 h 1725976"/>
              <a:gd name="connsiteX31" fmla="*/ 1755354 w 3529069"/>
              <a:gd name="connsiteY31" fmla="*/ 723441 h 1725976"/>
              <a:gd name="connsiteX32" fmla="*/ 1755354 w 3529069"/>
              <a:gd name="connsiteY32" fmla="*/ 844627 h 1725976"/>
              <a:gd name="connsiteX33" fmla="*/ 1843489 w 3529069"/>
              <a:gd name="connsiteY33" fmla="*/ 844627 h 1725976"/>
              <a:gd name="connsiteX34" fmla="*/ 1843489 w 3529069"/>
              <a:gd name="connsiteY34" fmla="*/ 914400 h 1725976"/>
              <a:gd name="connsiteX35" fmla="*/ 1913262 w 3529069"/>
              <a:gd name="connsiteY35" fmla="*/ 914400 h 1725976"/>
              <a:gd name="connsiteX36" fmla="*/ 1913262 w 3529069"/>
              <a:gd name="connsiteY36" fmla="*/ 958468 h 1725976"/>
              <a:gd name="connsiteX37" fmla="*/ 1994053 w 3529069"/>
              <a:gd name="connsiteY37" fmla="*/ 958468 h 1725976"/>
              <a:gd name="connsiteX38" fmla="*/ 1994053 w 3529069"/>
              <a:gd name="connsiteY38" fmla="*/ 1006207 h 1725976"/>
              <a:gd name="connsiteX39" fmla="*/ 2074843 w 3529069"/>
              <a:gd name="connsiteY39" fmla="*/ 1006207 h 1725976"/>
              <a:gd name="connsiteX40" fmla="*/ 2074843 w 3529069"/>
              <a:gd name="connsiteY40" fmla="*/ 1083326 h 1725976"/>
              <a:gd name="connsiteX41" fmla="*/ 2151961 w 3529069"/>
              <a:gd name="connsiteY41" fmla="*/ 1083326 h 1725976"/>
              <a:gd name="connsiteX42" fmla="*/ 2151961 w 3529069"/>
              <a:gd name="connsiteY42" fmla="*/ 1112704 h 1725976"/>
              <a:gd name="connsiteX43" fmla="*/ 2324559 w 3529069"/>
              <a:gd name="connsiteY43" fmla="*/ 1112704 h 1725976"/>
              <a:gd name="connsiteX44" fmla="*/ 2324559 w 3529069"/>
              <a:gd name="connsiteY44" fmla="*/ 1171460 h 1725976"/>
              <a:gd name="connsiteX45" fmla="*/ 2375971 w 3529069"/>
              <a:gd name="connsiteY45" fmla="*/ 1171460 h 1725976"/>
              <a:gd name="connsiteX46" fmla="*/ 2375971 w 3529069"/>
              <a:gd name="connsiteY46" fmla="*/ 1244906 h 1725976"/>
              <a:gd name="connsiteX47" fmla="*/ 2398004 w 3529069"/>
              <a:gd name="connsiteY47" fmla="*/ 1244906 h 1725976"/>
              <a:gd name="connsiteX48" fmla="*/ 2398004 w 3529069"/>
              <a:gd name="connsiteY48" fmla="*/ 1288974 h 1725976"/>
              <a:gd name="connsiteX49" fmla="*/ 2625686 w 3529069"/>
              <a:gd name="connsiteY49" fmla="*/ 1288974 h 1725976"/>
              <a:gd name="connsiteX50" fmla="*/ 2625686 w 3529069"/>
              <a:gd name="connsiteY50" fmla="*/ 1351403 h 1725976"/>
              <a:gd name="connsiteX51" fmla="*/ 2816645 w 3529069"/>
              <a:gd name="connsiteY51" fmla="*/ 1351403 h 1725976"/>
              <a:gd name="connsiteX52" fmla="*/ 2816645 w 3529069"/>
              <a:gd name="connsiteY52" fmla="*/ 1406487 h 1725976"/>
              <a:gd name="connsiteX53" fmla="*/ 3213253 w 3529069"/>
              <a:gd name="connsiteY53" fmla="*/ 1406487 h 1725976"/>
              <a:gd name="connsiteX54" fmla="*/ 3213253 w 3529069"/>
              <a:gd name="connsiteY54" fmla="*/ 1725976 h 1725976"/>
              <a:gd name="connsiteX55" fmla="*/ 3529069 w 3529069"/>
              <a:gd name="connsiteY55" fmla="*/ 1725976 h 1725976"/>
              <a:gd name="connsiteX0" fmla="*/ 0 w 3529069"/>
              <a:gd name="connsiteY0" fmla="*/ 0 h 1725976"/>
              <a:gd name="connsiteX1" fmla="*/ 407624 w 3529069"/>
              <a:gd name="connsiteY1" fmla="*/ 0 h 1725976"/>
              <a:gd name="connsiteX2" fmla="*/ 407624 w 3529069"/>
              <a:gd name="connsiteY2" fmla="*/ 29379 h 1725976"/>
              <a:gd name="connsiteX3" fmla="*/ 539826 w 3529069"/>
              <a:gd name="connsiteY3" fmla="*/ 29379 h 1725976"/>
              <a:gd name="connsiteX4" fmla="*/ 539826 w 3529069"/>
              <a:gd name="connsiteY4" fmla="*/ 66101 h 1725976"/>
              <a:gd name="connsiteX5" fmla="*/ 862988 w 3529069"/>
              <a:gd name="connsiteY5" fmla="*/ 66101 h 1725976"/>
              <a:gd name="connsiteX6" fmla="*/ 862988 w 3529069"/>
              <a:gd name="connsiteY6" fmla="*/ 110169 h 1725976"/>
              <a:gd name="connsiteX7" fmla="*/ 998862 w 3529069"/>
              <a:gd name="connsiteY7" fmla="*/ 110169 h 1725976"/>
              <a:gd name="connsiteX8" fmla="*/ 998862 w 3529069"/>
              <a:gd name="connsiteY8" fmla="*/ 139547 h 1725976"/>
              <a:gd name="connsiteX9" fmla="*/ 1112703 w 3529069"/>
              <a:gd name="connsiteY9" fmla="*/ 139547 h 1725976"/>
              <a:gd name="connsiteX10" fmla="*/ 1112703 w 3529069"/>
              <a:gd name="connsiteY10" fmla="*/ 139547 h 1725976"/>
              <a:gd name="connsiteX11" fmla="*/ 1112703 w 3529069"/>
              <a:gd name="connsiteY11" fmla="*/ 176270 h 1725976"/>
              <a:gd name="connsiteX12" fmla="*/ 1219200 w 3529069"/>
              <a:gd name="connsiteY12" fmla="*/ 176270 h 1725976"/>
              <a:gd name="connsiteX13" fmla="*/ 1219200 w 3529069"/>
              <a:gd name="connsiteY13" fmla="*/ 209321 h 1725976"/>
              <a:gd name="connsiteX14" fmla="*/ 1266939 w 3529069"/>
              <a:gd name="connsiteY14" fmla="*/ 209321 h 1725976"/>
              <a:gd name="connsiteX15" fmla="*/ 1266939 w 3529069"/>
              <a:gd name="connsiteY15" fmla="*/ 257060 h 1725976"/>
              <a:gd name="connsiteX16" fmla="*/ 1366091 w 3529069"/>
              <a:gd name="connsiteY16" fmla="*/ 257060 h 1725976"/>
              <a:gd name="connsiteX17" fmla="*/ 1366091 w 3529069"/>
              <a:gd name="connsiteY17" fmla="*/ 312145 h 1725976"/>
              <a:gd name="connsiteX18" fmla="*/ 1366091 w 3529069"/>
              <a:gd name="connsiteY18" fmla="*/ 312145 h 1725976"/>
              <a:gd name="connsiteX19" fmla="*/ 1389148 w 3529069"/>
              <a:gd name="connsiteY19" fmla="*/ 314133 h 1725976"/>
              <a:gd name="connsiteX20" fmla="*/ 1393362 w 3529069"/>
              <a:gd name="connsiteY20" fmla="*/ 368913 h 1725976"/>
              <a:gd name="connsiteX21" fmla="*/ 1424847 w 3529069"/>
              <a:gd name="connsiteY21" fmla="*/ 370901 h 1725976"/>
              <a:gd name="connsiteX22" fmla="*/ 1424847 w 3529069"/>
              <a:gd name="connsiteY22" fmla="*/ 433330 h 1725976"/>
              <a:gd name="connsiteX23" fmla="*/ 1454226 w 3529069"/>
              <a:gd name="connsiteY23" fmla="*/ 433330 h 1725976"/>
              <a:gd name="connsiteX24" fmla="*/ 1454226 w 3529069"/>
              <a:gd name="connsiteY24" fmla="*/ 525138 h 1725976"/>
              <a:gd name="connsiteX25" fmla="*/ 1494621 w 3529069"/>
              <a:gd name="connsiteY25" fmla="*/ 525138 h 1725976"/>
              <a:gd name="connsiteX26" fmla="*/ 1494621 w 3529069"/>
              <a:gd name="connsiteY26" fmla="*/ 591239 h 1725976"/>
              <a:gd name="connsiteX27" fmla="*/ 1538689 w 3529069"/>
              <a:gd name="connsiteY27" fmla="*/ 591239 h 1725976"/>
              <a:gd name="connsiteX28" fmla="*/ 1538689 w 3529069"/>
              <a:gd name="connsiteY28" fmla="*/ 679374 h 1725976"/>
              <a:gd name="connsiteX29" fmla="*/ 1703942 w 3529069"/>
              <a:gd name="connsiteY29" fmla="*/ 679374 h 1725976"/>
              <a:gd name="connsiteX30" fmla="*/ 1703942 w 3529069"/>
              <a:gd name="connsiteY30" fmla="*/ 723441 h 1725976"/>
              <a:gd name="connsiteX31" fmla="*/ 1755354 w 3529069"/>
              <a:gd name="connsiteY31" fmla="*/ 723441 h 1725976"/>
              <a:gd name="connsiteX32" fmla="*/ 1755354 w 3529069"/>
              <a:gd name="connsiteY32" fmla="*/ 844627 h 1725976"/>
              <a:gd name="connsiteX33" fmla="*/ 1843489 w 3529069"/>
              <a:gd name="connsiteY33" fmla="*/ 844627 h 1725976"/>
              <a:gd name="connsiteX34" fmla="*/ 1843489 w 3529069"/>
              <a:gd name="connsiteY34" fmla="*/ 914400 h 1725976"/>
              <a:gd name="connsiteX35" fmla="*/ 1913262 w 3529069"/>
              <a:gd name="connsiteY35" fmla="*/ 914400 h 1725976"/>
              <a:gd name="connsiteX36" fmla="*/ 1913262 w 3529069"/>
              <a:gd name="connsiteY36" fmla="*/ 958468 h 1725976"/>
              <a:gd name="connsiteX37" fmla="*/ 1994053 w 3529069"/>
              <a:gd name="connsiteY37" fmla="*/ 958468 h 1725976"/>
              <a:gd name="connsiteX38" fmla="*/ 1994053 w 3529069"/>
              <a:gd name="connsiteY38" fmla="*/ 1006207 h 1725976"/>
              <a:gd name="connsiteX39" fmla="*/ 2074843 w 3529069"/>
              <a:gd name="connsiteY39" fmla="*/ 1006207 h 1725976"/>
              <a:gd name="connsiteX40" fmla="*/ 2074843 w 3529069"/>
              <a:gd name="connsiteY40" fmla="*/ 1083326 h 1725976"/>
              <a:gd name="connsiteX41" fmla="*/ 2151961 w 3529069"/>
              <a:gd name="connsiteY41" fmla="*/ 1083326 h 1725976"/>
              <a:gd name="connsiteX42" fmla="*/ 2151961 w 3529069"/>
              <a:gd name="connsiteY42" fmla="*/ 1112704 h 1725976"/>
              <a:gd name="connsiteX43" fmla="*/ 2324559 w 3529069"/>
              <a:gd name="connsiteY43" fmla="*/ 1112704 h 1725976"/>
              <a:gd name="connsiteX44" fmla="*/ 2324559 w 3529069"/>
              <a:gd name="connsiteY44" fmla="*/ 1171460 h 1725976"/>
              <a:gd name="connsiteX45" fmla="*/ 2375971 w 3529069"/>
              <a:gd name="connsiteY45" fmla="*/ 1171460 h 1725976"/>
              <a:gd name="connsiteX46" fmla="*/ 2375971 w 3529069"/>
              <a:gd name="connsiteY46" fmla="*/ 1244906 h 1725976"/>
              <a:gd name="connsiteX47" fmla="*/ 2398004 w 3529069"/>
              <a:gd name="connsiteY47" fmla="*/ 1244906 h 1725976"/>
              <a:gd name="connsiteX48" fmla="*/ 2398004 w 3529069"/>
              <a:gd name="connsiteY48" fmla="*/ 1288974 h 1725976"/>
              <a:gd name="connsiteX49" fmla="*/ 2625686 w 3529069"/>
              <a:gd name="connsiteY49" fmla="*/ 1288974 h 1725976"/>
              <a:gd name="connsiteX50" fmla="*/ 2625686 w 3529069"/>
              <a:gd name="connsiteY50" fmla="*/ 1351403 h 1725976"/>
              <a:gd name="connsiteX51" fmla="*/ 2816645 w 3529069"/>
              <a:gd name="connsiteY51" fmla="*/ 1351403 h 1725976"/>
              <a:gd name="connsiteX52" fmla="*/ 2816645 w 3529069"/>
              <a:gd name="connsiteY52" fmla="*/ 1406487 h 1725976"/>
              <a:gd name="connsiteX53" fmla="*/ 3213253 w 3529069"/>
              <a:gd name="connsiteY53" fmla="*/ 1406487 h 1725976"/>
              <a:gd name="connsiteX54" fmla="*/ 3213253 w 3529069"/>
              <a:gd name="connsiteY54" fmla="*/ 1725976 h 1725976"/>
              <a:gd name="connsiteX55" fmla="*/ 3529069 w 3529069"/>
              <a:gd name="connsiteY55" fmla="*/ 1725976 h 1725976"/>
              <a:gd name="connsiteX0" fmla="*/ 0 w 3529069"/>
              <a:gd name="connsiteY0" fmla="*/ 0 h 1725976"/>
              <a:gd name="connsiteX1" fmla="*/ 407624 w 3529069"/>
              <a:gd name="connsiteY1" fmla="*/ 0 h 1725976"/>
              <a:gd name="connsiteX2" fmla="*/ 407624 w 3529069"/>
              <a:gd name="connsiteY2" fmla="*/ 29379 h 1725976"/>
              <a:gd name="connsiteX3" fmla="*/ 539826 w 3529069"/>
              <a:gd name="connsiteY3" fmla="*/ 29379 h 1725976"/>
              <a:gd name="connsiteX4" fmla="*/ 539826 w 3529069"/>
              <a:gd name="connsiteY4" fmla="*/ 66101 h 1725976"/>
              <a:gd name="connsiteX5" fmla="*/ 862988 w 3529069"/>
              <a:gd name="connsiteY5" fmla="*/ 66101 h 1725976"/>
              <a:gd name="connsiteX6" fmla="*/ 862988 w 3529069"/>
              <a:gd name="connsiteY6" fmla="*/ 110169 h 1725976"/>
              <a:gd name="connsiteX7" fmla="*/ 998862 w 3529069"/>
              <a:gd name="connsiteY7" fmla="*/ 110169 h 1725976"/>
              <a:gd name="connsiteX8" fmla="*/ 998862 w 3529069"/>
              <a:gd name="connsiteY8" fmla="*/ 139547 h 1725976"/>
              <a:gd name="connsiteX9" fmla="*/ 1112703 w 3529069"/>
              <a:gd name="connsiteY9" fmla="*/ 139547 h 1725976"/>
              <a:gd name="connsiteX10" fmla="*/ 1112703 w 3529069"/>
              <a:gd name="connsiteY10" fmla="*/ 139547 h 1725976"/>
              <a:gd name="connsiteX11" fmla="*/ 1112703 w 3529069"/>
              <a:gd name="connsiteY11" fmla="*/ 176270 h 1725976"/>
              <a:gd name="connsiteX12" fmla="*/ 1219200 w 3529069"/>
              <a:gd name="connsiteY12" fmla="*/ 176270 h 1725976"/>
              <a:gd name="connsiteX13" fmla="*/ 1219200 w 3529069"/>
              <a:gd name="connsiteY13" fmla="*/ 209321 h 1725976"/>
              <a:gd name="connsiteX14" fmla="*/ 1266939 w 3529069"/>
              <a:gd name="connsiteY14" fmla="*/ 209321 h 1725976"/>
              <a:gd name="connsiteX15" fmla="*/ 1266939 w 3529069"/>
              <a:gd name="connsiteY15" fmla="*/ 257060 h 1725976"/>
              <a:gd name="connsiteX16" fmla="*/ 1366091 w 3529069"/>
              <a:gd name="connsiteY16" fmla="*/ 257060 h 1725976"/>
              <a:gd name="connsiteX17" fmla="*/ 1366091 w 3529069"/>
              <a:gd name="connsiteY17" fmla="*/ 312145 h 1725976"/>
              <a:gd name="connsiteX18" fmla="*/ 1366091 w 3529069"/>
              <a:gd name="connsiteY18" fmla="*/ 312145 h 1725976"/>
              <a:gd name="connsiteX19" fmla="*/ 1389148 w 3529069"/>
              <a:gd name="connsiteY19" fmla="*/ 314133 h 1725976"/>
              <a:gd name="connsiteX20" fmla="*/ 1393362 w 3529069"/>
              <a:gd name="connsiteY20" fmla="*/ 368913 h 1725976"/>
              <a:gd name="connsiteX21" fmla="*/ 1424847 w 3529069"/>
              <a:gd name="connsiteY21" fmla="*/ 370901 h 1725976"/>
              <a:gd name="connsiteX22" fmla="*/ 1424847 w 3529069"/>
              <a:gd name="connsiteY22" fmla="*/ 433330 h 1725976"/>
              <a:gd name="connsiteX23" fmla="*/ 1454226 w 3529069"/>
              <a:gd name="connsiteY23" fmla="*/ 433330 h 1725976"/>
              <a:gd name="connsiteX24" fmla="*/ 1454226 w 3529069"/>
              <a:gd name="connsiteY24" fmla="*/ 525138 h 1725976"/>
              <a:gd name="connsiteX25" fmla="*/ 1494621 w 3529069"/>
              <a:gd name="connsiteY25" fmla="*/ 525138 h 1725976"/>
              <a:gd name="connsiteX26" fmla="*/ 1494621 w 3529069"/>
              <a:gd name="connsiteY26" fmla="*/ 591239 h 1725976"/>
              <a:gd name="connsiteX27" fmla="*/ 1538689 w 3529069"/>
              <a:gd name="connsiteY27" fmla="*/ 591239 h 1725976"/>
              <a:gd name="connsiteX28" fmla="*/ 1538689 w 3529069"/>
              <a:gd name="connsiteY28" fmla="*/ 679374 h 1725976"/>
              <a:gd name="connsiteX29" fmla="*/ 1703942 w 3529069"/>
              <a:gd name="connsiteY29" fmla="*/ 679374 h 1725976"/>
              <a:gd name="connsiteX30" fmla="*/ 1703942 w 3529069"/>
              <a:gd name="connsiteY30" fmla="*/ 723441 h 1725976"/>
              <a:gd name="connsiteX31" fmla="*/ 1755354 w 3529069"/>
              <a:gd name="connsiteY31" fmla="*/ 723441 h 1725976"/>
              <a:gd name="connsiteX32" fmla="*/ 1755354 w 3529069"/>
              <a:gd name="connsiteY32" fmla="*/ 844627 h 1725976"/>
              <a:gd name="connsiteX33" fmla="*/ 1843489 w 3529069"/>
              <a:gd name="connsiteY33" fmla="*/ 844627 h 1725976"/>
              <a:gd name="connsiteX34" fmla="*/ 1843489 w 3529069"/>
              <a:gd name="connsiteY34" fmla="*/ 914400 h 1725976"/>
              <a:gd name="connsiteX35" fmla="*/ 1913262 w 3529069"/>
              <a:gd name="connsiteY35" fmla="*/ 914400 h 1725976"/>
              <a:gd name="connsiteX36" fmla="*/ 1913262 w 3529069"/>
              <a:gd name="connsiteY36" fmla="*/ 958468 h 1725976"/>
              <a:gd name="connsiteX37" fmla="*/ 1994053 w 3529069"/>
              <a:gd name="connsiteY37" fmla="*/ 958468 h 1725976"/>
              <a:gd name="connsiteX38" fmla="*/ 1994053 w 3529069"/>
              <a:gd name="connsiteY38" fmla="*/ 1006207 h 1725976"/>
              <a:gd name="connsiteX39" fmla="*/ 2074843 w 3529069"/>
              <a:gd name="connsiteY39" fmla="*/ 1006207 h 1725976"/>
              <a:gd name="connsiteX40" fmla="*/ 2074843 w 3529069"/>
              <a:gd name="connsiteY40" fmla="*/ 1083326 h 1725976"/>
              <a:gd name="connsiteX41" fmla="*/ 2151961 w 3529069"/>
              <a:gd name="connsiteY41" fmla="*/ 1083326 h 1725976"/>
              <a:gd name="connsiteX42" fmla="*/ 2151961 w 3529069"/>
              <a:gd name="connsiteY42" fmla="*/ 1112704 h 1725976"/>
              <a:gd name="connsiteX43" fmla="*/ 2324559 w 3529069"/>
              <a:gd name="connsiteY43" fmla="*/ 1112704 h 1725976"/>
              <a:gd name="connsiteX44" fmla="*/ 2324559 w 3529069"/>
              <a:gd name="connsiteY44" fmla="*/ 1171460 h 1725976"/>
              <a:gd name="connsiteX45" fmla="*/ 2375971 w 3529069"/>
              <a:gd name="connsiteY45" fmla="*/ 1171460 h 1725976"/>
              <a:gd name="connsiteX46" fmla="*/ 2375971 w 3529069"/>
              <a:gd name="connsiteY46" fmla="*/ 1244906 h 1725976"/>
              <a:gd name="connsiteX47" fmla="*/ 2398004 w 3529069"/>
              <a:gd name="connsiteY47" fmla="*/ 1244906 h 1725976"/>
              <a:gd name="connsiteX48" fmla="*/ 2398004 w 3529069"/>
              <a:gd name="connsiteY48" fmla="*/ 1288974 h 1725976"/>
              <a:gd name="connsiteX49" fmla="*/ 2625686 w 3529069"/>
              <a:gd name="connsiteY49" fmla="*/ 1288974 h 1725976"/>
              <a:gd name="connsiteX50" fmla="*/ 2625686 w 3529069"/>
              <a:gd name="connsiteY50" fmla="*/ 1351403 h 1725976"/>
              <a:gd name="connsiteX51" fmla="*/ 2816645 w 3529069"/>
              <a:gd name="connsiteY51" fmla="*/ 1351403 h 1725976"/>
              <a:gd name="connsiteX52" fmla="*/ 2816645 w 3529069"/>
              <a:gd name="connsiteY52" fmla="*/ 1406487 h 1725976"/>
              <a:gd name="connsiteX53" fmla="*/ 3213253 w 3529069"/>
              <a:gd name="connsiteY53" fmla="*/ 1406487 h 1725976"/>
              <a:gd name="connsiteX54" fmla="*/ 3213253 w 3529069"/>
              <a:gd name="connsiteY54" fmla="*/ 1725976 h 1725976"/>
              <a:gd name="connsiteX55" fmla="*/ 3529069 w 3529069"/>
              <a:gd name="connsiteY55" fmla="*/ 1725976 h 1725976"/>
              <a:gd name="connsiteX0" fmla="*/ 0 w 3529069"/>
              <a:gd name="connsiteY0" fmla="*/ 0 h 1725976"/>
              <a:gd name="connsiteX1" fmla="*/ 407624 w 3529069"/>
              <a:gd name="connsiteY1" fmla="*/ 0 h 1725976"/>
              <a:gd name="connsiteX2" fmla="*/ 407624 w 3529069"/>
              <a:gd name="connsiteY2" fmla="*/ 29379 h 1725976"/>
              <a:gd name="connsiteX3" fmla="*/ 539826 w 3529069"/>
              <a:gd name="connsiteY3" fmla="*/ 29379 h 1725976"/>
              <a:gd name="connsiteX4" fmla="*/ 539826 w 3529069"/>
              <a:gd name="connsiteY4" fmla="*/ 66101 h 1725976"/>
              <a:gd name="connsiteX5" fmla="*/ 862988 w 3529069"/>
              <a:gd name="connsiteY5" fmla="*/ 66101 h 1725976"/>
              <a:gd name="connsiteX6" fmla="*/ 862988 w 3529069"/>
              <a:gd name="connsiteY6" fmla="*/ 110169 h 1725976"/>
              <a:gd name="connsiteX7" fmla="*/ 998862 w 3529069"/>
              <a:gd name="connsiteY7" fmla="*/ 110169 h 1725976"/>
              <a:gd name="connsiteX8" fmla="*/ 998862 w 3529069"/>
              <a:gd name="connsiteY8" fmla="*/ 139547 h 1725976"/>
              <a:gd name="connsiteX9" fmla="*/ 1112703 w 3529069"/>
              <a:gd name="connsiteY9" fmla="*/ 139547 h 1725976"/>
              <a:gd name="connsiteX10" fmla="*/ 1112703 w 3529069"/>
              <a:gd name="connsiteY10" fmla="*/ 139547 h 1725976"/>
              <a:gd name="connsiteX11" fmla="*/ 1112703 w 3529069"/>
              <a:gd name="connsiteY11" fmla="*/ 176270 h 1725976"/>
              <a:gd name="connsiteX12" fmla="*/ 1219200 w 3529069"/>
              <a:gd name="connsiteY12" fmla="*/ 176270 h 1725976"/>
              <a:gd name="connsiteX13" fmla="*/ 1219200 w 3529069"/>
              <a:gd name="connsiteY13" fmla="*/ 209321 h 1725976"/>
              <a:gd name="connsiteX14" fmla="*/ 1266939 w 3529069"/>
              <a:gd name="connsiteY14" fmla="*/ 209321 h 1725976"/>
              <a:gd name="connsiteX15" fmla="*/ 1266939 w 3529069"/>
              <a:gd name="connsiteY15" fmla="*/ 257060 h 1725976"/>
              <a:gd name="connsiteX16" fmla="*/ 1366091 w 3529069"/>
              <a:gd name="connsiteY16" fmla="*/ 257060 h 1725976"/>
              <a:gd name="connsiteX17" fmla="*/ 1366091 w 3529069"/>
              <a:gd name="connsiteY17" fmla="*/ 312145 h 1725976"/>
              <a:gd name="connsiteX18" fmla="*/ 1366091 w 3529069"/>
              <a:gd name="connsiteY18" fmla="*/ 312145 h 1725976"/>
              <a:gd name="connsiteX19" fmla="*/ 1389148 w 3529069"/>
              <a:gd name="connsiteY19" fmla="*/ 314133 h 1725976"/>
              <a:gd name="connsiteX20" fmla="*/ 1393362 w 3529069"/>
              <a:gd name="connsiteY20" fmla="*/ 368913 h 1725976"/>
              <a:gd name="connsiteX21" fmla="*/ 1424847 w 3529069"/>
              <a:gd name="connsiteY21" fmla="*/ 370901 h 1725976"/>
              <a:gd name="connsiteX22" fmla="*/ 1424847 w 3529069"/>
              <a:gd name="connsiteY22" fmla="*/ 433330 h 1725976"/>
              <a:gd name="connsiteX23" fmla="*/ 1454226 w 3529069"/>
              <a:gd name="connsiteY23" fmla="*/ 433330 h 1725976"/>
              <a:gd name="connsiteX24" fmla="*/ 1454226 w 3529069"/>
              <a:gd name="connsiteY24" fmla="*/ 525138 h 1725976"/>
              <a:gd name="connsiteX25" fmla="*/ 1494621 w 3529069"/>
              <a:gd name="connsiteY25" fmla="*/ 525138 h 1725976"/>
              <a:gd name="connsiteX26" fmla="*/ 1494621 w 3529069"/>
              <a:gd name="connsiteY26" fmla="*/ 591239 h 1725976"/>
              <a:gd name="connsiteX27" fmla="*/ 1538689 w 3529069"/>
              <a:gd name="connsiteY27" fmla="*/ 591239 h 1725976"/>
              <a:gd name="connsiteX28" fmla="*/ 1538689 w 3529069"/>
              <a:gd name="connsiteY28" fmla="*/ 679374 h 1725976"/>
              <a:gd name="connsiteX29" fmla="*/ 1703942 w 3529069"/>
              <a:gd name="connsiteY29" fmla="*/ 679374 h 1725976"/>
              <a:gd name="connsiteX30" fmla="*/ 1703942 w 3529069"/>
              <a:gd name="connsiteY30" fmla="*/ 723441 h 1725976"/>
              <a:gd name="connsiteX31" fmla="*/ 1755354 w 3529069"/>
              <a:gd name="connsiteY31" fmla="*/ 723441 h 1725976"/>
              <a:gd name="connsiteX32" fmla="*/ 1755354 w 3529069"/>
              <a:gd name="connsiteY32" fmla="*/ 844627 h 1725976"/>
              <a:gd name="connsiteX33" fmla="*/ 1843489 w 3529069"/>
              <a:gd name="connsiteY33" fmla="*/ 844627 h 1725976"/>
              <a:gd name="connsiteX34" fmla="*/ 1843489 w 3529069"/>
              <a:gd name="connsiteY34" fmla="*/ 914400 h 1725976"/>
              <a:gd name="connsiteX35" fmla="*/ 1913262 w 3529069"/>
              <a:gd name="connsiteY35" fmla="*/ 914400 h 1725976"/>
              <a:gd name="connsiteX36" fmla="*/ 1913262 w 3529069"/>
              <a:gd name="connsiteY36" fmla="*/ 958468 h 1725976"/>
              <a:gd name="connsiteX37" fmla="*/ 1994053 w 3529069"/>
              <a:gd name="connsiteY37" fmla="*/ 958468 h 1725976"/>
              <a:gd name="connsiteX38" fmla="*/ 1994053 w 3529069"/>
              <a:gd name="connsiteY38" fmla="*/ 1006207 h 1725976"/>
              <a:gd name="connsiteX39" fmla="*/ 2074843 w 3529069"/>
              <a:gd name="connsiteY39" fmla="*/ 1006207 h 1725976"/>
              <a:gd name="connsiteX40" fmla="*/ 2074843 w 3529069"/>
              <a:gd name="connsiteY40" fmla="*/ 1083326 h 1725976"/>
              <a:gd name="connsiteX41" fmla="*/ 2151961 w 3529069"/>
              <a:gd name="connsiteY41" fmla="*/ 1083326 h 1725976"/>
              <a:gd name="connsiteX42" fmla="*/ 2151961 w 3529069"/>
              <a:gd name="connsiteY42" fmla="*/ 1112704 h 1725976"/>
              <a:gd name="connsiteX43" fmla="*/ 2324559 w 3529069"/>
              <a:gd name="connsiteY43" fmla="*/ 1112704 h 1725976"/>
              <a:gd name="connsiteX44" fmla="*/ 2324559 w 3529069"/>
              <a:gd name="connsiteY44" fmla="*/ 1171460 h 1725976"/>
              <a:gd name="connsiteX45" fmla="*/ 2375971 w 3529069"/>
              <a:gd name="connsiteY45" fmla="*/ 1171460 h 1725976"/>
              <a:gd name="connsiteX46" fmla="*/ 2375971 w 3529069"/>
              <a:gd name="connsiteY46" fmla="*/ 1244906 h 1725976"/>
              <a:gd name="connsiteX47" fmla="*/ 2398004 w 3529069"/>
              <a:gd name="connsiteY47" fmla="*/ 1244906 h 1725976"/>
              <a:gd name="connsiteX48" fmla="*/ 2398004 w 3529069"/>
              <a:gd name="connsiteY48" fmla="*/ 1288974 h 1725976"/>
              <a:gd name="connsiteX49" fmla="*/ 2625686 w 3529069"/>
              <a:gd name="connsiteY49" fmla="*/ 1288974 h 1725976"/>
              <a:gd name="connsiteX50" fmla="*/ 2625686 w 3529069"/>
              <a:gd name="connsiteY50" fmla="*/ 1351403 h 1725976"/>
              <a:gd name="connsiteX51" fmla="*/ 2816645 w 3529069"/>
              <a:gd name="connsiteY51" fmla="*/ 1351403 h 1725976"/>
              <a:gd name="connsiteX52" fmla="*/ 2816645 w 3529069"/>
              <a:gd name="connsiteY52" fmla="*/ 1406487 h 1725976"/>
              <a:gd name="connsiteX53" fmla="*/ 3213253 w 3529069"/>
              <a:gd name="connsiteY53" fmla="*/ 1406487 h 1725976"/>
              <a:gd name="connsiteX54" fmla="*/ 3213253 w 3529069"/>
              <a:gd name="connsiteY54" fmla="*/ 1725976 h 1725976"/>
              <a:gd name="connsiteX55" fmla="*/ 3529069 w 3529069"/>
              <a:gd name="connsiteY55" fmla="*/ 1725976 h 1725976"/>
              <a:gd name="connsiteX0" fmla="*/ 0 w 3529069"/>
              <a:gd name="connsiteY0" fmla="*/ 0 h 1725976"/>
              <a:gd name="connsiteX1" fmla="*/ 407624 w 3529069"/>
              <a:gd name="connsiteY1" fmla="*/ 0 h 1725976"/>
              <a:gd name="connsiteX2" fmla="*/ 407624 w 3529069"/>
              <a:gd name="connsiteY2" fmla="*/ 29379 h 1725976"/>
              <a:gd name="connsiteX3" fmla="*/ 539826 w 3529069"/>
              <a:gd name="connsiteY3" fmla="*/ 29379 h 1725976"/>
              <a:gd name="connsiteX4" fmla="*/ 539826 w 3529069"/>
              <a:gd name="connsiteY4" fmla="*/ 66101 h 1725976"/>
              <a:gd name="connsiteX5" fmla="*/ 862988 w 3529069"/>
              <a:gd name="connsiteY5" fmla="*/ 66101 h 1725976"/>
              <a:gd name="connsiteX6" fmla="*/ 862988 w 3529069"/>
              <a:gd name="connsiteY6" fmla="*/ 110169 h 1725976"/>
              <a:gd name="connsiteX7" fmla="*/ 998862 w 3529069"/>
              <a:gd name="connsiteY7" fmla="*/ 110169 h 1725976"/>
              <a:gd name="connsiteX8" fmla="*/ 998862 w 3529069"/>
              <a:gd name="connsiteY8" fmla="*/ 139547 h 1725976"/>
              <a:gd name="connsiteX9" fmla="*/ 1112703 w 3529069"/>
              <a:gd name="connsiteY9" fmla="*/ 139547 h 1725976"/>
              <a:gd name="connsiteX10" fmla="*/ 1112703 w 3529069"/>
              <a:gd name="connsiteY10" fmla="*/ 139547 h 1725976"/>
              <a:gd name="connsiteX11" fmla="*/ 1112703 w 3529069"/>
              <a:gd name="connsiteY11" fmla="*/ 176270 h 1725976"/>
              <a:gd name="connsiteX12" fmla="*/ 1219200 w 3529069"/>
              <a:gd name="connsiteY12" fmla="*/ 176270 h 1725976"/>
              <a:gd name="connsiteX13" fmla="*/ 1219200 w 3529069"/>
              <a:gd name="connsiteY13" fmla="*/ 209321 h 1725976"/>
              <a:gd name="connsiteX14" fmla="*/ 1266939 w 3529069"/>
              <a:gd name="connsiteY14" fmla="*/ 209321 h 1725976"/>
              <a:gd name="connsiteX15" fmla="*/ 1266939 w 3529069"/>
              <a:gd name="connsiteY15" fmla="*/ 257060 h 1725976"/>
              <a:gd name="connsiteX16" fmla="*/ 1366091 w 3529069"/>
              <a:gd name="connsiteY16" fmla="*/ 257060 h 1725976"/>
              <a:gd name="connsiteX17" fmla="*/ 1366091 w 3529069"/>
              <a:gd name="connsiteY17" fmla="*/ 312145 h 1725976"/>
              <a:gd name="connsiteX18" fmla="*/ 1366091 w 3529069"/>
              <a:gd name="connsiteY18" fmla="*/ 312145 h 1725976"/>
              <a:gd name="connsiteX19" fmla="*/ 1389148 w 3529069"/>
              <a:gd name="connsiteY19" fmla="*/ 314133 h 1725976"/>
              <a:gd name="connsiteX20" fmla="*/ 1393362 w 3529069"/>
              <a:gd name="connsiteY20" fmla="*/ 368913 h 1725976"/>
              <a:gd name="connsiteX21" fmla="*/ 1424847 w 3529069"/>
              <a:gd name="connsiteY21" fmla="*/ 370901 h 1725976"/>
              <a:gd name="connsiteX22" fmla="*/ 1424847 w 3529069"/>
              <a:gd name="connsiteY22" fmla="*/ 433330 h 1725976"/>
              <a:gd name="connsiteX23" fmla="*/ 1454226 w 3529069"/>
              <a:gd name="connsiteY23" fmla="*/ 433330 h 1725976"/>
              <a:gd name="connsiteX24" fmla="*/ 1454226 w 3529069"/>
              <a:gd name="connsiteY24" fmla="*/ 525138 h 1725976"/>
              <a:gd name="connsiteX25" fmla="*/ 1494621 w 3529069"/>
              <a:gd name="connsiteY25" fmla="*/ 525138 h 1725976"/>
              <a:gd name="connsiteX26" fmla="*/ 1494621 w 3529069"/>
              <a:gd name="connsiteY26" fmla="*/ 591239 h 1725976"/>
              <a:gd name="connsiteX27" fmla="*/ 1538689 w 3529069"/>
              <a:gd name="connsiteY27" fmla="*/ 591239 h 1725976"/>
              <a:gd name="connsiteX28" fmla="*/ 1538689 w 3529069"/>
              <a:gd name="connsiteY28" fmla="*/ 679374 h 1725976"/>
              <a:gd name="connsiteX29" fmla="*/ 1703942 w 3529069"/>
              <a:gd name="connsiteY29" fmla="*/ 679374 h 1725976"/>
              <a:gd name="connsiteX30" fmla="*/ 1703942 w 3529069"/>
              <a:gd name="connsiteY30" fmla="*/ 723441 h 1725976"/>
              <a:gd name="connsiteX31" fmla="*/ 1755354 w 3529069"/>
              <a:gd name="connsiteY31" fmla="*/ 723441 h 1725976"/>
              <a:gd name="connsiteX32" fmla="*/ 1755354 w 3529069"/>
              <a:gd name="connsiteY32" fmla="*/ 844627 h 1725976"/>
              <a:gd name="connsiteX33" fmla="*/ 1843489 w 3529069"/>
              <a:gd name="connsiteY33" fmla="*/ 844627 h 1725976"/>
              <a:gd name="connsiteX34" fmla="*/ 1843489 w 3529069"/>
              <a:gd name="connsiteY34" fmla="*/ 914400 h 1725976"/>
              <a:gd name="connsiteX35" fmla="*/ 1913262 w 3529069"/>
              <a:gd name="connsiteY35" fmla="*/ 914400 h 1725976"/>
              <a:gd name="connsiteX36" fmla="*/ 1913262 w 3529069"/>
              <a:gd name="connsiteY36" fmla="*/ 958468 h 1725976"/>
              <a:gd name="connsiteX37" fmla="*/ 1994053 w 3529069"/>
              <a:gd name="connsiteY37" fmla="*/ 958468 h 1725976"/>
              <a:gd name="connsiteX38" fmla="*/ 1994053 w 3529069"/>
              <a:gd name="connsiteY38" fmla="*/ 1006207 h 1725976"/>
              <a:gd name="connsiteX39" fmla="*/ 2074843 w 3529069"/>
              <a:gd name="connsiteY39" fmla="*/ 1006207 h 1725976"/>
              <a:gd name="connsiteX40" fmla="*/ 2074843 w 3529069"/>
              <a:gd name="connsiteY40" fmla="*/ 1083326 h 1725976"/>
              <a:gd name="connsiteX41" fmla="*/ 2151961 w 3529069"/>
              <a:gd name="connsiteY41" fmla="*/ 1083326 h 1725976"/>
              <a:gd name="connsiteX42" fmla="*/ 2151961 w 3529069"/>
              <a:gd name="connsiteY42" fmla="*/ 1112704 h 1725976"/>
              <a:gd name="connsiteX43" fmla="*/ 2324559 w 3529069"/>
              <a:gd name="connsiteY43" fmla="*/ 1112704 h 1725976"/>
              <a:gd name="connsiteX44" fmla="*/ 2324559 w 3529069"/>
              <a:gd name="connsiteY44" fmla="*/ 1171460 h 1725976"/>
              <a:gd name="connsiteX45" fmla="*/ 2375971 w 3529069"/>
              <a:gd name="connsiteY45" fmla="*/ 1171460 h 1725976"/>
              <a:gd name="connsiteX46" fmla="*/ 2375971 w 3529069"/>
              <a:gd name="connsiteY46" fmla="*/ 1244906 h 1725976"/>
              <a:gd name="connsiteX47" fmla="*/ 2398004 w 3529069"/>
              <a:gd name="connsiteY47" fmla="*/ 1244906 h 1725976"/>
              <a:gd name="connsiteX48" fmla="*/ 2398004 w 3529069"/>
              <a:gd name="connsiteY48" fmla="*/ 1288974 h 1725976"/>
              <a:gd name="connsiteX49" fmla="*/ 2625686 w 3529069"/>
              <a:gd name="connsiteY49" fmla="*/ 1288974 h 1725976"/>
              <a:gd name="connsiteX50" fmla="*/ 2625686 w 3529069"/>
              <a:gd name="connsiteY50" fmla="*/ 1351403 h 1725976"/>
              <a:gd name="connsiteX51" fmla="*/ 2816645 w 3529069"/>
              <a:gd name="connsiteY51" fmla="*/ 1351403 h 1725976"/>
              <a:gd name="connsiteX52" fmla="*/ 2816645 w 3529069"/>
              <a:gd name="connsiteY52" fmla="*/ 1406487 h 1725976"/>
              <a:gd name="connsiteX53" fmla="*/ 3213253 w 3529069"/>
              <a:gd name="connsiteY53" fmla="*/ 1406487 h 1725976"/>
              <a:gd name="connsiteX54" fmla="*/ 3213253 w 3529069"/>
              <a:gd name="connsiteY54" fmla="*/ 1725976 h 1725976"/>
              <a:gd name="connsiteX55" fmla="*/ 3529069 w 3529069"/>
              <a:gd name="connsiteY55" fmla="*/ 1725976 h 1725976"/>
              <a:gd name="connsiteX0" fmla="*/ 0 w 3529069"/>
              <a:gd name="connsiteY0" fmla="*/ 0 h 1725976"/>
              <a:gd name="connsiteX1" fmla="*/ 407624 w 3529069"/>
              <a:gd name="connsiteY1" fmla="*/ 0 h 1725976"/>
              <a:gd name="connsiteX2" fmla="*/ 407624 w 3529069"/>
              <a:gd name="connsiteY2" fmla="*/ 29379 h 1725976"/>
              <a:gd name="connsiteX3" fmla="*/ 539826 w 3529069"/>
              <a:gd name="connsiteY3" fmla="*/ 29379 h 1725976"/>
              <a:gd name="connsiteX4" fmla="*/ 539826 w 3529069"/>
              <a:gd name="connsiteY4" fmla="*/ 66101 h 1725976"/>
              <a:gd name="connsiteX5" fmla="*/ 862988 w 3529069"/>
              <a:gd name="connsiteY5" fmla="*/ 66101 h 1725976"/>
              <a:gd name="connsiteX6" fmla="*/ 862988 w 3529069"/>
              <a:gd name="connsiteY6" fmla="*/ 110169 h 1725976"/>
              <a:gd name="connsiteX7" fmla="*/ 998862 w 3529069"/>
              <a:gd name="connsiteY7" fmla="*/ 110169 h 1725976"/>
              <a:gd name="connsiteX8" fmla="*/ 998862 w 3529069"/>
              <a:gd name="connsiteY8" fmla="*/ 139547 h 1725976"/>
              <a:gd name="connsiteX9" fmla="*/ 1112703 w 3529069"/>
              <a:gd name="connsiteY9" fmla="*/ 139547 h 1725976"/>
              <a:gd name="connsiteX10" fmla="*/ 1112703 w 3529069"/>
              <a:gd name="connsiteY10" fmla="*/ 139547 h 1725976"/>
              <a:gd name="connsiteX11" fmla="*/ 1112703 w 3529069"/>
              <a:gd name="connsiteY11" fmla="*/ 176270 h 1725976"/>
              <a:gd name="connsiteX12" fmla="*/ 1219200 w 3529069"/>
              <a:gd name="connsiteY12" fmla="*/ 176270 h 1725976"/>
              <a:gd name="connsiteX13" fmla="*/ 1219200 w 3529069"/>
              <a:gd name="connsiteY13" fmla="*/ 209321 h 1725976"/>
              <a:gd name="connsiteX14" fmla="*/ 1266939 w 3529069"/>
              <a:gd name="connsiteY14" fmla="*/ 209321 h 1725976"/>
              <a:gd name="connsiteX15" fmla="*/ 1266939 w 3529069"/>
              <a:gd name="connsiteY15" fmla="*/ 257060 h 1725976"/>
              <a:gd name="connsiteX16" fmla="*/ 1366091 w 3529069"/>
              <a:gd name="connsiteY16" fmla="*/ 257060 h 1725976"/>
              <a:gd name="connsiteX17" fmla="*/ 1366091 w 3529069"/>
              <a:gd name="connsiteY17" fmla="*/ 312145 h 1725976"/>
              <a:gd name="connsiteX18" fmla="*/ 1366091 w 3529069"/>
              <a:gd name="connsiteY18" fmla="*/ 312145 h 1725976"/>
              <a:gd name="connsiteX19" fmla="*/ 1389148 w 3529069"/>
              <a:gd name="connsiteY19" fmla="*/ 314133 h 1725976"/>
              <a:gd name="connsiteX20" fmla="*/ 1393362 w 3529069"/>
              <a:gd name="connsiteY20" fmla="*/ 368913 h 1725976"/>
              <a:gd name="connsiteX21" fmla="*/ 1424847 w 3529069"/>
              <a:gd name="connsiteY21" fmla="*/ 370901 h 1725976"/>
              <a:gd name="connsiteX22" fmla="*/ 1424847 w 3529069"/>
              <a:gd name="connsiteY22" fmla="*/ 433330 h 1725976"/>
              <a:gd name="connsiteX23" fmla="*/ 1454226 w 3529069"/>
              <a:gd name="connsiteY23" fmla="*/ 433330 h 1725976"/>
              <a:gd name="connsiteX24" fmla="*/ 1454226 w 3529069"/>
              <a:gd name="connsiteY24" fmla="*/ 525138 h 1725976"/>
              <a:gd name="connsiteX25" fmla="*/ 1494621 w 3529069"/>
              <a:gd name="connsiteY25" fmla="*/ 525138 h 1725976"/>
              <a:gd name="connsiteX26" fmla="*/ 1494621 w 3529069"/>
              <a:gd name="connsiteY26" fmla="*/ 591239 h 1725976"/>
              <a:gd name="connsiteX27" fmla="*/ 1538689 w 3529069"/>
              <a:gd name="connsiteY27" fmla="*/ 591239 h 1725976"/>
              <a:gd name="connsiteX28" fmla="*/ 1538689 w 3529069"/>
              <a:gd name="connsiteY28" fmla="*/ 679374 h 1725976"/>
              <a:gd name="connsiteX29" fmla="*/ 1703942 w 3529069"/>
              <a:gd name="connsiteY29" fmla="*/ 679374 h 1725976"/>
              <a:gd name="connsiteX30" fmla="*/ 1703942 w 3529069"/>
              <a:gd name="connsiteY30" fmla="*/ 723441 h 1725976"/>
              <a:gd name="connsiteX31" fmla="*/ 1755354 w 3529069"/>
              <a:gd name="connsiteY31" fmla="*/ 723441 h 1725976"/>
              <a:gd name="connsiteX32" fmla="*/ 1755354 w 3529069"/>
              <a:gd name="connsiteY32" fmla="*/ 844627 h 1725976"/>
              <a:gd name="connsiteX33" fmla="*/ 1843489 w 3529069"/>
              <a:gd name="connsiteY33" fmla="*/ 844627 h 1725976"/>
              <a:gd name="connsiteX34" fmla="*/ 1843489 w 3529069"/>
              <a:gd name="connsiteY34" fmla="*/ 914400 h 1725976"/>
              <a:gd name="connsiteX35" fmla="*/ 1913262 w 3529069"/>
              <a:gd name="connsiteY35" fmla="*/ 914400 h 1725976"/>
              <a:gd name="connsiteX36" fmla="*/ 1913262 w 3529069"/>
              <a:gd name="connsiteY36" fmla="*/ 958468 h 1725976"/>
              <a:gd name="connsiteX37" fmla="*/ 1994053 w 3529069"/>
              <a:gd name="connsiteY37" fmla="*/ 958468 h 1725976"/>
              <a:gd name="connsiteX38" fmla="*/ 1994053 w 3529069"/>
              <a:gd name="connsiteY38" fmla="*/ 1006207 h 1725976"/>
              <a:gd name="connsiteX39" fmla="*/ 2074843 w 3529069"/>
              <a:gd name="connsiteY39" fmla="*/ 1006207 h 1725976"/>
              <a:gd name="connsiteX40" fmla="*/ 2074843 w 3529069"/>
              <a:gd name="connsiteY40" fmla="*/ 1083326 h 1725976"/>
              <a:gd name="connsiteX41" fmla="*/ 2151961 w 3529069"/>
              <a:gd name="connsiteY41" fmla="*/ 1083326 h 1725976"/>
              <a:gd name="connsiteX42" fmla="*/ 2151961 w 3529069"/>
              <a:gd name="connsiteY42" fmla="*/ 1112704 h 1725976"/>
              <a:gd name="connsiteX43" fmla="*/ 2324559 w 3529069"/>
              <a:gd name="connsiteY43" fmla="*/ 1112704 h 1725976"/>
              <a:gd name="connsiteX44" fmla="*/ 2324559 w 3529069"/>
              <a:gd name="connsiteY44" fmla="*/ 1171460 h 1725976"/>
              <a:gd name="connsiteX45" fmla="*/ 2375971 w 3529069"/>
              <a:gd name="connsiteY45" fmla="*/ 1171460 h 1725976"/>
              <a:gd name="connsiteX46" fmla="*/ 2375971 w 3529069"/>
              <a:gd name="connsiteY46" fmla="*/ 1244906 h 1725976"/>
              <a:gd name="connsiteX47" fmla="*/ 2398004 w 3529069"/>
              <a:gd name="connsiteY47" fmla="*/ 1244906 h 1725976"/>
              <a:gd name="connsiteX48" fmla="*/ 2398004 w 3529069"/>
              <a:gd name="connsiteY48" fmla="*/ 1288974 h 1725976"/>
              <a:gd name="connsiteX49" fmla="*/ 2625686 w 3529069"/>
              <a:gd name="connsiteY49" fmla="*/ 1288974 h 1725976"/>
              <a:gd name="connsiteX50" fmla="*/ 2625686 w 3529069"/>
              <a:gd name="connsiteY50" fmla="*/ 1351403 h 1725976"/>
              <a:gd name="connsiteX51" fmla="*/ 2816645 w 3529069"/>
              <a:gd name="connsiteY51" fmla="*/ 1351403 h 1725976"/>
              <a:gd name="connsiteX52" fmla="*/ 2816645 w 3529069"/>
              <a:gd name="connsiteY52" fmla="*/ 1406487 h 1725976"/>
              <a:gd name="connsiteX53" fmla="*/ 3213253 w 3529069"/>
              <a:gd name="connsiteY53" fmla="*/ 1406487 h 1725976"/>
              <a:gd name="connsiteX54" fmla="*/ 3213253 w 3529069"/>
              <a:gd name="connsiteY54" fmla="*/ 1725976 h 1725976"/>
              <a:gd name="connsiteX55" fmla="*/ 3529069 w 3529069"/>
              <a:gd name="connsiteY55" fmla="*/ 1725976 h 1725976"/>
              <a:gd name="connsiteX0" fmla="*/ 0 w 3529069"/>
              <a:gd name="connsiteY0" fmla="*/ 0 h 1725976"/>
              <a:gd name="connsiteX1" fmla="*/ 407624 w 3529069"/>
              <a:gd name="connsiteY1" fmla="*/ 0 h 1725976"/>
              <a:gd name="connsiteX2" fmla="*/ 407624 w 3529069"/>
              <a:gd name="connsiteY2" fmla="*/ 29379 h 1725976"/>
              <a:gd name="connsiteX3" fmla="*/ 539826 w 3529069"/>
              <a:gd name="connsiteY3" fmla="*/ 29379 h 1725976"/>
              <a:gd name="connsiteX4" fmla="*/ 539826 w 3529069"/>
              <a:gd name="connsiteY4" fmla="*/ 66101 h 1725976"/>
              <a:gd name="connsiteX5" fmla="*/ 862988 w 3529069"/>
              <a:gd name="connsiteY5" fmla="*/ 66101 h 1725976"/>
              <a:gd name="connsiteX6" fmla="*/ 862988 w 3529069"/>
              <a:gd name="connsiteY6" fmla="*/ 110169 h 1725976"/>
              <a:gd name="connsiteX7" fmla="*/ 998862 w 3529069"/>
              <a:gd name="connsiteY7" fmla="*/ 110169 h 1725976"/>
              <a:gd name="connsiteX8" fmla="*/ 998862 w 3529069"/>
              <a:gd name="connsiteY8" fmla="*/ 139547 h 1725976"/>
              <a:gd name="connsiteX9" fmla="*/ 1112703 w 3529069"/>
              <a:gd name="connsiteY9" fmla="*/ 139547 h 1725976"/>
              <a:gd name="connsiteX10" fmla="*/ 1112703 w 3529069"/>
              <a:gd name="connsiteY10" fmla="*/ 139547 h 1725976"/>
              <a:gd name="connsiteX11" fmla="*/ 1112703 w 3529069"/>
              <a:gd name="connsiteY11" fmla="*/ 176270 h 1725976"/>
              <a:gd name="connsiteX12" fmla="*/ 1219200 w 3529069"/>
              <a:gd name="connsiteY12" fmla="*/ 176270 h 1725976"/>
              <a:gd name="connsiteX13" fmla="*/ 1219200 w 3529069"/>
              <a:gd name="connsiteY13" fmla="*/ 209321 h 1725976"/>
              <a:gd name="connsiteX14" fmla="*/ 1266939 w 3529069"/>
              <a:gd name="connsiteY14" fmla="*/ 209321 h 1725976"/>
              <a:gd name="connsiteX15" fmla="*/ 1266939 w 3529069"/>
              <a:gd name="connsiteY15" fmla="*/ 257060 h 1725976"/>
              <a:gd name="connsiteX16" fmla="*/ 1366091 w 3529069"/>
              <a:gd name="connsiteY16" fmla="*/ 257060 h 1725976"/>
              <a:gd name="connsiteX17" fmla="*/ 1366091 w 3529069"/>
              <a:gd name="connsiteY17" fmla="*/ 312145 h 1725976"/>
              <a:gd name="connsiteX18" fmla="*/ 1366091 w 3529069"/>
              <a:gd name="connsiteY18" fmla="*/ 312145 h 1725976"/>
              <a:gd name="connsiteX19" fmla="*/ 1389148 w 3529069"/>
              <a:gd name="connsiteY19" fmla="*/ 314133 h 1725976"/>
              <a:gd name="connsiteX20" fmla="*/ 1391255 w 3529069"/>
              <a:gd name="connsiteY20" fmla="*/ 368913 h 1725976"/>
              <a:gd name="connsiteX21" fmla="*/ 1424847 w 3529069"/>
              <a:gd name="connsiteY21" fmla="*/ 370901 h 1725976"/>
              <a:gd name="connsiteX22" fmla="*/ 1424847 w 3529069"/>
              <a:gd name="connsiteY22" fmla="*/ 433330 h 1725976"/>
              <a:gd name="connsiteX23" fmla="*/ 1454226 w 3529069"/>
              <a:gd name="connsiteY23" fmla="*/ 433330 h 1725976"/>
              <a:gd name="connsiteX24" fmla="*/ 1454226 w 3529069"/>
              <a:gd name="connsiteY24" fmla="*/ 525138 h 1725976"/>
              <a:gd name="connsiteX25" fmla="*/ 1494621 w 3529069"/>
              <a:gd name="connsiteY25" fmla="*/ 525138 h 1725976"/>
              <a:gd name="connsiteX26" fmla="*/ 1494621 w 3529069"/>
              <a:gd name="connsiteY26" fmla="*/ 591239 h 1725976"/>
              <a:gd name="connsiteX27" fmla="*/ 1538689 w 3529069"/>
              <a:gd name="connsiteY27" fmla="*/ 591239 h 1725976"/>
              <a:gd name="connsiteX28" fmla="*/ 1538689 w 3529069"/>
              <a:gd name="connsiteY28" fmla="*/ 679374 h 1725976"/>
              <a:gd name="connsiteX29" fmla="*/ 1703942 w 3529069"/>
              <a:gd name="connsiteY29" fmla="*/ 679374 h 1725976"/>
              <a:gd name="connsiteX30" fmla="*/ 1703942 w 3529069"/>
              <a:gd name="connsiteY30" fmla="*/ 723441 h 1725976"/>
              <a:gd name="connsiteX31" fmla="*/ 1755354 w 3529069"/>
              <a:gd name="connsiteY31" fmla="*/ 723441 h 1725976"/>
              <a:gd name="connsiteX32" fmla="*/ 1755354 w 3529069"/>
              <a:gd name="connsiteY32" fmla="*/ 844627 h 1725976"/>
              <a:gd name="connsiteX33" fmla="*/ 1843489 w 3529069"/>
              <a:gd name="connsiteY33" fmla="*/ 844627 h 1725976"/>
              <a:gd name="connsiteX34" fmla="*/ 1843489 w 3529069"/>
              <a:gd name="connsiteY34" fmla="*/ 914400 h 1725976"/>
              <a:gd name="connsiteX35" fmla="*/ 1913262 w 3529069"/>
              <a:gd name="connsiteY35" fmla="*/ 914400 h 1725976"/>
              <a:gd name="connsiteX36" fmla="*/ 1913262 w 3529069"/>
              <a:gd name="connsiteY36" fmla="*/ 958468 h 1725976"/>
              <a:gd name="connsiteX37" fmla="*/ 1994053 w 3529069"/>
              <a:gd name="connsiteY37" fmla="*/ 958468 h 1725976"/>
              <a:gd name="connsiteX38" fmla="*/ 1994053 w 3529069"/>
              <a:gd name="connsiteY38" fmla="*/ 1006207 h 1725976"/>
              <a:gd name="connsiteX39" fmla="*/ 2074843 w 3529069"/>
              <a:gd name="connsiteY39" fmla="*/ 1006207 h 1725976"/>
              <a:gd name="connsiteX40" fmla="*/ 2074843 w 3529069"/>
              <a:gd name="connsiteY40" fmla="*/ 1083326 h 1725976"/>
              <a:gd name="connsiteX41" fmla="*/ 2151961 w 3529069"/>
              <a:gd name="connsiteY41" fmla="*/ 1083326 h 1725976"/>
              <a:gd name="connsiteX42" fmla="*/ 2151961 w 3529069"/>
              <a:gd name="connsiteY42" fmla="*/ 1112704 h 1725976"/>
              <a:gd name="connsiteX43" fmla="*/ 2324559 w 3529069"/>
              <a:gd name="connsiteY43" fmla="*/ 1112704 h 1725976"/>
              <a:gd name="connsiteX44" fmla="*/ 2324559 w 3529069"/>
              <a:gd name="connsiteY44" fmla="*/ 1171460 h 1725976"/>
              <a:gd name="connsiteX45" fmla="*/ 2375971 w 3529069"/>
              <a:gd name="connsiteY45" fmla="*/ 1171460 h 1725976"/>
              <a:gd name="connsiteX46" fmla="*/ 2375971 w 3529069"/>
              <a:gd name="connsiteY46" fmla="*/ 1244906 h 1725976"/>
              <a:gd name="connsiteX47" fmla="*/ 2398004 w 3529069"/>
              <a:gd name="connsiteY47" fmla="*/ 1244906 h 1725976"/>
              <a:gd name="connsiteX48" fmla="*/ 2398004 w 3529069"/>
              <a:gd name="connsiteY48" fmla="*/ 1288974 h 1725976"/>
              <a:gd name="connsiteX49" fmla="*/ 2625686 w 3529069"/>
              <a:gd name="connsiteY49" fmla="*/ 1288974 h 1725976"/>
              <a:gd name="connsiteX50" fmla="*/ 2625686 w 3529069"/>
              <a:gd name="connsiteY50" fmla="*/ 1351403 h 1725976"/>
              <a:gd name="connsiteX51" fmla="*/ 2816645 w 3529069"/>
              <a:gd name="connsiteY51" fmla="*/ 1351403 h 1725976"/>
              <a:gd name="connsiteX52" fmla="*/ 2816645 w 3529069"/>
              <a:gd name="connsiteY52" fmla="*/ 1406487 h 1725976"/>
              <a:gd name="connsiteX53" fmla="*/ 3213253 w 3529069"/>
              <a:gd name="connsiteY53" fmla="*/ 1406487 h 1725976"/>
              <a:gd name="connsiteX54" fmla="*/ 3213253 w 3529069"/>
              <a:gd name="connsiteY54" fmla="*/ 1725976 h 1725976"/>
              <a:gd name="connsiteX55" fmla="*/ 3529069 w 3529069"/>
              <a:gd name="connsiteY55" fmla="*/ 1725976 h 172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529069" h="1725976">
                <a:moveTo>
                  <a:pt x="0" y="0"/>
                </a:moveTo>
                <a:lnTo>
                  <a:pt x="407624" y="0"/>
                </a:lnTo>
                <a:lnTo>
                  <a:pt x="407624" y="29379"/>
                </a:lnTo>
                <a:lnTo>
                  <a:pt x="539826" y="29379"/>
                </a:lnTo>
                <a:lnTo>
                  <a:pt x="539826" y="66101"/>
                </a:lnTo>
                <a:lnTo>
                  <a:pt x="862988" y="66101"/>
                </a:lnTo>
                <a:lnTo>
                  <a:pt x="862988" y="110169"/>
                </a:lnTo>
                <a:lnTo>
                  <a:pt x="998862" y="110169"/>
                </a:lnTo>
                <a:lnTo>
                  <a:pt x="998862" y="139547"/>
                </a:lnTo>
                <a:lnTo>
                  <a:pt x="1112703" y="139547"/>
                </a:lnTo>
                <a:lnTo>
                  <a:pt x="1112703" y="139547"/>
                </a:lnTo>
                <a:lnTo>
                  <a:pt x="1112703" y="176270"/>
                </a:lnTo>
                <a:lnTo>
                  <a:pt x="1219200" y="176270"/>
                </a:lnTo>
                <a:lnTo>
                  <a:pt x="1219200" y="209321"/>
                </a:lnTo>
                <a:lnTo>
                  <a:pt x="1266939" y="209321"/>
                </a:lnTo>
                <a:lnTo>
                  <a:pt x="1266939" y="257060"/>
                </a:lnTo>
                <a:lnTo>
                  <a:pt x="1366091" y="257060"/>
                </a:lnTo>
                <a:lnTo>
                  <a:pt x="1366091" y="312145"/>
                </a:lnTo>
                <a:lnTo>
                  <a:pt x="1366091" y="312145"/>
                </a:lnTo>
                <a:lnTo>
                  <a:pt x="1389148" y="314133"/>
                </a:lnTo>
                <a:cubicBezTo>
                  <a:pt x="1389850" y="332393"/>
                  <a:pt x="1390553" y="350653"/>
                  <a:pt x="1391255" y="368913"/>
                </a:cubicBezTo>
                <a:lnTo>
                  <a:pt x="1424847" y="370901"/>
                </a:lnTo>
                <a:lnTo>
                  <a:pt x="1424847" y="433330"/>
                </a:lnTo>
                <a:lnTo>
                  <a:pt x="1454226" y="433330"/>
                </a:lnTo>
                <a:lnTo>
                  <a:pt x="1454226" y="525138"/>
                </a:lnTo>
                <a:lnTo>
                  <a:pt x="1494621" y="525138"/>
                </a:lnTo>
                <a:lnTo>
                  <a:pt x="1494621" y="591239"/>
                </a:lnTo>
                <a:lnTo>
                  <a:pt x="1538689" y="591239"/>
                </a:lnTo>
                <a:lnTo>
                  <a:pt x="1538689" y="679374"/>
                </a:lnTo>
                <a:lnTo>
                  <a:pt x="1703942" y="679374"/>
                </a:lnTo>
                <a:lnTo>
                  <a:pt x="1703942" y="723441"/>
                </a:lnTo>
                <a:lnTo>
                  <a:pt x="1755354" y="723441"/>
                </a:lnTo>
                <a:lnTo>
                  <a:pt x="1755354" y="844627"/>
                </a:lnTo>
                <a:lnTo>
                  <a:pt x="1843489" y="844627"/>
                </a:lnTo>
                <a:lnTo>
                  <a:pt x="1843489" y="914400"/>
                </a:lnTo>
                <a:lnTo>
                  <a:pt x="1913262" y="914400"/>
                </a:lnTo>
                <a:lnTo>
                  <a:pt x="1913262" y="958468"/>
                </a:lnTo>
                <a:lnTo>
                  <a:pt x="1994053" y="958468"/>
                </a:lnTo>
                <a:lnTo>
                  <a:pt x="1994053" y="1006207"/>
                </a:lnTo>
                <a:lnTo>
                  <a:pt x="2074843" y="1006207"/>
                </a:lnTo>
                <a:lnTo>
                  <a:pt x="2074843" y="1083326"/>
                </a:lnTo>
                <a:lnTo>
                  <a:pt x="2151961" y="1083326"/>
                </a:lnTo>
                <a:lnTo>
                  <a:pt x="2151961" y="1112704"/>
                </a:lnTo>
                <a:lnTo>
                  <a:pt x="2324559" y="1112704"/>
                </a:lnTo>
                <a:lnTo>
                  <a:pt x="2324559" y="1171460"/>
                </a:lnTo>
                <a:lnTo>
                  <a:pt x="2375971" y="1171460"/>
                </a:lnTo>
                <a:lnTo>
                  <a:pt x="2375971" y="1244906"/>
                </a:lnTo>
                <a:lnTo>
                  <a:pt x="2398004" y="1244906"/>
                </a:lnTo>
                <a:lnTo>
                  <a:pt x="2398004" y="1288974"/>
                </a:lnTo>
                <a:lnTo>
                  <a:pt x="2625686" y="1288974"/>
                </a:lnTo>
                <a:lnTo>
                  <a:pt x="2625686" y="1351403"/>
                </a:lnTo>
                <a:lnTo>
                  <a:pt x="2816645" y="1351403"/>
                </a:lnTo>
                <a:lnTo>
                  <a:pt x="2816645" y="1406487"/>
                </a:lnTo>
                <a:lnTo>
                  <a:pt x="3213253" y="1406487"/>
                </a:lnTo>
                <a:lnTo>
                  <a:pt x="3213253" y="1725976"/>
                </a:lnTo>
                <a:lnTo>
                  <a:pt x="3529069" y="1725976"/>
                </a:lnTo>
              </a:path>
            </a:pathLst>
          </a:custGeom>
          <a:noFill/>
          <a:ln w="2857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17" name="Group 416">
            <a:extLst>
              <a:ext uri="{FF2B5EF4-FFF2-40B4-BE49-F238E27FC236}">
                <a16:creationId xmlns:a16="http://schemas.microsoft.com/office/drawing/2014/main" xmlns="" id="{5BCE7B48-C1C5-4354-BC82-A549CEA25E20}"/>
              </a:ext>
            </a:extLst>
          </p:cNvPr>
          <p:cNvGrpSpPr/>
          <p:nvPr/>
        </p:nvGrpSpPr>
        <p:grpSpPr>
          <a:xfrm>
            <a:off x="6559750" y="1855249"/>
            <a:ext cx="3442591" cy="1865153"/>
            <a:chOff x="6643640" y="1855249"/>
            <a:chExt cx="3442591" cy="1865153"/>
          </a:xfrm>
        </p:grpSpPr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xmlns="" id="{D3198128-C2EF-4B5B-AE9D-6BC2C7AE136B}"/>
                </a:ext>
              </a:extLst>
            </p:cNvPr>
            <p:cNvCxnSpPr/>
            <p:nvPr/>
          </p:nvCxnSpPr>
          <p:spPr bwMode="auto">
            <a:xfrm>
              <a:off x="9183910" y="315918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xmlns="" id="{37BE3AFE-7C42-431C-B0F5-6892820E5555}"/>
                </a:ext>
              </a:extLst>
            </p:cNvPr>
            <p:cNvCxnSpPr/>
            <p:nvPr/>
          </p:nvCxnSpPr>
          <p:spPr bwMode="auto">
            <a:xfrm>
              <a:off x="9013143" y="3159190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xmlns="" id="{E688A5BE-A479-4416-AB8C-3496CBFC9C5F}"/>
                </a:ext>
              </a:extLst>
            </p:cNvPr>
            <p:cNvCxnSpPr/>
            <p:nvPr/>
          </p:nvCxnSpPr>
          <p:spPr bwMode="auto">
            <a:xfrm>
              <a:off x="7506382" y="1973412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xmlns="" id="{1080CB08-510F-4CFC-A4FE-DDA70E4AA4D7}"/>
                </a:ext>
              </a:extLst>
            </p:cNvPr>
            <p:cNvCxnSpPr/>
            <p:nvPr/>
          </p:nvCxnSpPr>
          <p:spPr bwMode="auto">
            <a:xfrm>
              <a:off x="6643640" y="185524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xmlns="" id="{B7E3F036-66E7-4270-8B8D-F8DD4CA19EA0}"/>
                </a:ext>
              </a:extLst>
            </p:cNvPr>
            <p:cNvCxnSpPr/>
            <p:nvPr/>
          </p:nvCxnSpPr>
          <p:spPr bwMode="auto">
            <a:xfrm>
              <a:off x="6826322" y="1857635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xmlns="" id="{6EDC77B7-8622-408A-9D61-A43C10042EF1}"/>
                </a:ext>
              </a:extLst>
            </p:cNvPr>
            <p:cNvCxnSpPr/>
            <p:nvPr/>
          </p:nvCxnSpPr>
          <p:spPr bwMode="auto">
            <a:xfrm>
              <a:off x="6708416" y="1857635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xmlns="" id="{86660CBD-7272-4862-9EB6-CA3F022AF3E9}"/>
                </a:ext>
              </a:extLst>
            </p:cNvPr>
            <p:cNvCxnSpPr/>
            <p:nvPr/>
          </p:nvCxnSpPr>
          <p:spPr bwMode="auto">
            <a:xfrm>
              <a:off x="8850717" y="2974762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xmlns="" id="{15CF5CF6-509A-42D5-B198-11CF48C5B8DD}"/>
                </a:ext>
              </a:extLst>
            </p:cNvPr>
            <p:cNvCxnSpPr/>
            <p:nvPr/>
          </p:nvCxnSpPr>
          <p:spPr bwMode="auto">
            <a:xfrm>
              <a:off x="8101040" y="2494326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xmlns="" id="{CBDB2AF1-FBE0-4720-A449-9B69B2EBEC63}"/>
                </a:ext>
              </a:extLst>
            </p:cNvPr>
            <p:cNvCxnSpPr/>
            <p:nvPr/>
          </p:nvCxnSpPr>
          <p:spPr bwMode="auto">
            <a:xfrm>
              <a:off x="7426407" y="1971426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xmlns="" id="{BF0E03E1-A71A-448C-812B-318CD00CBEEF}"/>
                </a:ext>
              </a:extLst>
            </p:cNvPr>
            <p:cNvCxnSpPr/>
            <p:nvPr/>
          </p:nvCxnSpPr>
          <p:spPr bwMode="auto">
            <a:xfrm>
              <a:off x="8934875" y="3059251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xmlns="" id="{6DE9CD69-37AC-49CE-A65A-4B99FEE90794}"/>
                </a:ext>
              </a:extLst>
            </p:cNvPr>
            <p:cNvCxnSpPr/>
            <p:nvPr/>
          </p:nvCxnSpPr>
          <p:spPr bwMode="auto">
            <a:xfrm>
              <a:off x="8628713" y="287873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xmlns="" id="{5131B426-3D41-4A8B-8121-DF72B8BC99FE}"/>
                </a:ext>
              </a:extLst>
            </p:cNvPr>
            <p:cNvCxnSpPr/>
            <p:nvPr/>
          </p:nvCxnSpPr>
          <p:spPr bwMode="auto">
            <a:xfrm>
              <a:off x="9094007" y="315918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xmlns="" id="{5CA1D6FC-6265-47EB-AEDE-5617B0FB7147}"/>
                </a:ext>
              </a:extLst>
            </p:cNvPr>
            <p:cNvCxnSpPr/>
            <p:nvPr/>
          </p:nvCxnSpPr>
          <p:spPr bwMode="auto">
            <a:xfrm>
              <a:off x="9286494" y="3224132"/>
              <a:ext cx="0" cy="118599"/>
            </a:xfrm>
            <a:prstGeom prst="line">
              <a:avLst/>
            </a:prstGeom>
            <a:noFill/>
            <a:ln w="3810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xmlns="" id="{A8B0941E-F45D-4732-88F3-A9D0DC05C3E3}"/>
                </a:ext>
              </a:extLst>
            </p:cNvPr>
            <p:cNvCxnSpPr/>
            <p:nvPr/>
          </p:nvCxnSpPr>
          <p:spPr bwMode="auto">
            <a:xfrm>
              <a:off x="8978646" y="3159190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xmlns="" id="{E08C64FD-02BC-4F30-BE9D-9F60F6C3954F}"/>
                </a:ext>
              </a:extLst>
            </p:cNvPr>
            <p:cNvCxnSpPr/>
            <p:nvPr/>
          </p:nvCxnSpPr>
          <p:spPr bwMode="auto">
            <a:xfrm>
              <a:off x="9248789" y="3224132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xmlns="" id="{E98C6828-61BB-4BE4-AFAB-710265CE94B6}"/>
                </a:ext>
              </a:extLst>
            </p:cNvPr>
            <p:cNvCxnSpPr/>
            <p:nvPr/>
          </p:nvCxnSpPr>
          <p:spPr bwMode="auto">
            <a:xfrm>
              <a:off x="9527027" y="326193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xmlns="" id="{C7678AD0-7DDA-4ED3-89D7-B33BF251788F}"/>
                </a:ext>
              </a:extLst>
            </p:cNvPr>
            <p:cNvCxnSpPr/>
            <p:nvPr/>
          </p:nvCxnSpPr>
          <p:spPr bwMode="auto">
            <a:xfrm>
              <a:off x="9052554" y="3159190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xmlns="" id="{7BC111AE-A5E5-4F1F-BCFF-83F6966A716D}"/>
                </a:ext>
              </a:extLst>
            </p:cNvPr>
            <p:cNvCxnSpPr/>
            <p:nvPr/>
          </p:nvCxnSpPr>
          <p:spPr bwMode="auto">
            <a:xfrm>
              <a:off x="9362816" y="3224132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xmlns="" id="{062DC5D8-22B1-46DC-942C-30A95FED38B1}"/>
                </a:ext>
              </a:extLst>
            </p:cNvPr>
            <p:cNvCxnSpPr/>
            <p:nvPr/>
          </p:nvCxnSpPr>
          <p:spPr bwMode="auto">
            <a:xfrm>
              <a:off x="9332724" y="3224132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xmlns="" id="{EC2FD9B3-D2F3-4084-AEE9-8CAF2A439F30}"/>
                </a:ext>
              </a:extLst>
            </p:cNvPr>
            <p:cNvCxnSpPr/>
            <p:nvPr/>
          </p:nvCxnSpPr>
          <p:spPr bwMode="auto">
            <a:xfrm>
              <a:off x="9575879" y="3261939"/>
              <a:ext cx="0" cy="118599"/>
            </a:xfrm>
            <a:prstGeom prst="line">
              <a:avLst/>
            </a:prstGeom>
            <a:noFill/>
            <a:ln w="571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xmlns="" id="{7B2E371B-B47E-41DC-A3FB-0DAEFAA2602B}"/>
                </a:ext>
              </a:extLst>
            </p:cNvPr>
            <p:cNvCxnSpPr/>
            <p:nvPr/>
          </p:nvCxnSpPr>
          <p:spPr bwMode="auto">
            <a:xfrm>
              <a:off x="9517350" y="326193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xmlns="" id="{A4F4DD07-04D3-4FA0-A8C4-BCCEF0D8589A}"/>
                </a:ext>
              </a:extLst>
            </p:cNvPr>
            <p:cNvCxnSpPr/>
            <p:nvPr/>
          </p:nvCxnSpPr>
          <p:spPr bwMode="auto">
            <a:xfrm>
              <a:off x="9214473" y="3195256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xmlns="" id="{62A1DB84-988F-4FA9-8D42-BEAC258769CA}"/>
                </a:ext>
              </a:extLst>
            </p:cNvPr>
            <p:cNvCxnSpPr/>
            <p:nvPr/>
          </p:nvCxnSpPr>
          <p:spPr bwMode="auto">
            <a:xfrm>
              <a:off x="9420275" y="326193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xmlns="" id="{CB7C418A-DBFB-4544-8268-388CC36FC378}"/>
                </a:ext>
              </a:extLst>
            </p:cNvPr>
            <p:cNvCxnSpPr/>
            <p:nvPr/>
          </p:nvCxnSpPr>
          <p:spPr bwMode="auto">
            <a:xfrm>
              <a:off x="9452313" y="326193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xmlns="" id="{94BC93BF-08F3-487C-B0E7-64C924C51E42}"/>
                </a:ext>
              </a:extLst>
            </p:cNvPr>
            <p:cNvCxnSpPr/>
            <p:nvPr/>
          </p:nvCxnSpPr>
          <p:spPr bwMode="auto">
            <a:xfrm>
              <a:off x="9486668" y="326193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xmlns="" id="{2FB5EFD8-2AF4-4C4D-8FD8-E68781296BD8}"/>
                </a:ext>
              </a:extLst>
            </p:cNvPr>
            <p:cNvCxnSpPr/>
            <p:nvPr/>
          </p:nvCxnSpPr>
          <p:spPr bwMode="auto">
            <a:xfrm>
              <a:off x="9394914" y="326193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xmlns="" id="{EBE7148D-80B6-49D8-A67C-C9361648E233}"/>
                </a:ext>
              </a:extLst>
            </p:cNvPr>
            <p:cNvCxnSpPr/>
            <p:nvPr/>
          </p:nvCxnSpPr>
          <p:spPr bwMode="auto">
            <a:xfrm>
              <a:off x="9747637" y="326193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xmlns="" id="{5B952C55-498F-498E-BD87-6BF974EC5140}"/>
                </a:ext>
              </a:extLst>
            </p:cNvPr>
            <p:cNvCxnSpPr/>
            <p:nvPr/>
          </p:nvCxnSpPr>
          <p:spPr bwMode="auto">
            <a:xfrm>
              <a:off x="9680061" y="326193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xmlns="" id="{ADB403A4-A9AD-4846-9986-079AF56BA48D}"/>
                </a:ext>
              </a:extLst>
            </p:cNvPr>
            <p:cNvCxnSpPr/>
            <p:nvPr/>
          </p:nvCxnSpPr>
          <p:spPr bwMode="auto">
            <a:xfrm>
              <a:off x="9715069" y="3261939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xmlns="" id="{70A667DD-0857-4539-A596-19E208CBF115}"/>
                </a:ext>
              </a:extLst>
            </p:cNvPr>
            <p:cNvCxnSpPr/>
            <p:nvPr/>
          </p:nvCxnSpPr>
          <p:spPr bwMode="auto">
            <a:xfrm>
              <a:off x="9787565" y="3601803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xmlns="" id="{4D46232C-0DB2-4605-A4AA-E3A265B28411}"/>
                </a:ext>
              </a:extLst>
            </p:cNvPr>
            <p:cNvCxnSpPr/>
            <p:nvPr/>
          </p:nvCxnSpPr>
          <p:spPr bwMode="auto">
            <a:xfrm>
              <a:off x="9883303" y="3601803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xmlns="" id="{7BFC9024-E402-4C0C-BCEE-0466BF478DCE}"/>
                </a:ext>
              </a:extLst>
            </p:cNvPr>
            <p:cNvCxnSpPr/>
            <p:nvPr/>
          </p:nvCxnSpPr>
          <p:spPr bwMode="auto">
            <a:xfrm>
              <a:off x="9819012" y="3601803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xmlns="" id="{4E21B200-2606-4C27-B6B6-3E7A5F3D29A3}"/>
                </a:ext>
              </a:extLst>
            </p:cNvPr>
            <p:cNvCxnSpPr/>
            <p:nvPr/>
          </p:nvCxnSpPr>
          <p:spPr bwMode="auto">
            <a:xfrm>
              <a:off x="9626272" y="3261939"/>
              <a:ext cx="0" cy="118599"/>
            </a:xfrm>
            <a:prstGeom prst="line">
              <a:avLst/>
            </a:prstGeom>
            <a:noFill/>
            <a:ln w="571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xmlns="" id="{1C7F89F8-D2F8-4A0F-BD4E-C7D056BE24EC}"/>
                </a:ext>
              </a:extLst>
            </p:cNvPr>
            <p:cNvCxnSpPr/>
            <p:nvPr/>
          </p:nvCxnSpPr>
          <p:spPr bwMode="auto">
            <a:xfrm>
              <a:off x="9938638" y="3601803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xmlns="" id="{18901B9E-13A3-42EB-BA83-2FEDA8BA1A1B}"/>
                </a:ext>
              </a:extLst>
            </p:cNvPr>
            <p:cNvCxnSpPr/>
            <p:nvPr/>
          </p:nvCxnSpPr>
          <p:spPr bwMode="auto">
            <a:xfrm>
              <a:off x="10086231" y="3601803"/>
              <a:ext cx="0" cy="11859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="" xmlns:p14="http://schemas.microsoft.com/office/powerpoint/2010/main" val="7284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>
            <a:extLst>
              <a:ext uri="{FF2B5EF4-FFF2-40B4-BE49-F238E27FC236}">
                <a16:creationId xmlns:a16="http://schemas.microsoft.com/office/drawing/2014/main" xmlns="" id="{8DCBDF62-26D2-4F10-8E0F-884AA14A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CLL/SLL: Background</a:t>
            </a:r>
          </a:p>
        </p:txBody>
      </p:sp>
      <p:sp>
        <p:nvSpPr>
          <p:cNvPr id="21507" name="Content Placeholder 4">
            <a:extLst>
              <a:ext uri="{FF2B5EF4-FFF2-40B4-BE49-F238E27FC236}">
                <a16:creationId xmlns:a16="http://schemas.microsoft.com/office/drawing/2014/main" xmlns="" id="{A6C57336-28D8-41B1-B022-499E068D6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5" y="1495291"/>
            <a:ext cx="10877529" cy="4650686"/>
          </a:xfrm>
        </p:spPr>
        <p:txBody>
          <a:bodyPr/>
          <a:lstStyle/>
          <a:p>
            <a:r>
              <a:rPr lang="en-US" altLang="en-US" sz="2400" dirty="0"/>
              <a:t>More than 20,000 estimated new cases in 2019 in the United States </a:t>
            </a:r>
            <a:r>
              <a:rPr lang="en-US" altLang="en-US" sz="2400" dirty="0" smtClean="0"/>
              <a:t>alone</a:t>
            </a:r>
            <a:endParaRPr lang="en-US" altLang="en-US" sz="2400" dirty="0"/>
          </a:p>
          <a:p>
            <a:pPr lvl="1"/>
            <a:r>
              <a:rPr lang="en-US" altLang="en-US" sz="2200" dirty="0"/>
              <a:t>Most common type of leukemia in adults (37%)</a:t>
            </a:r>
          </a:p>
          <a:p>
            <a:r>
              <a:rPr lang="en-US" altLang="en-US" sz="2400" dirty="0"/>
              <a:t>Median age at diagnosis: 70 </a:t>
            </a:r>
            <a:r>
              <a:rPr lang="en-US" altLang="en-US" sz="2400" dirty="0" err="1" smtClean="0"/>
              <a:t>yrs</a:t>
            </a:r>
            <a:endParaRPr lang="en-US" altLang="en-US" sz="2400" baseline="30000" dirty="0">
              <a:solidFill>
                <a:srgbClr val="FF0000"/>
              </a:solidFill>
            </a:endParaRPr>
          </a:p>
          <a:p>
            <a:r>
              <a:rPr lang="en-US" altLang="en-US" sz="2400" dirty="0"/>
              <a:t>SLL and CLL considered the same B-cell </a:t>
            </a:r>
            <a:r>
              <a:rPr lang="en-US" altLang="en-US" sz="2400" dirty="0" smtClean="0"/>
              <a:t>malignancy</a:t>
            </a:r>
            <a:endParaRPr lang="en-US" altLang="en-US" sz="2400" dirty="0"/>
          </a:p>
          <a:p>
            <a:pPr lvl="1"/>
            <a:r>
              <a:rPr lang="en-US" altLang="en-US" sz="2200" dirty="0"/>
              <a:t>CLL: &gt; 5000 clonal lymphocytes in peripheral blood</a:t>
            </a:r>
          </a:p>
          <a:p>
            <a:pPr lvl="1"/>
            <a:r>
              <a:rPr lang="en-US" altLang="en-US" sz="2200" dirty="0"/>
              <a:t>SLL: presence of lymphadenopathy and/or splenomegaly and &lt; 5000 clonal lymphocytes in peripheral blood</a:t>
            </a:r>
          </a:p>
          <a:p>
            <a:r>
              <a:rPr lang="en-US" altLang="en-US" sz="2400" dirty="0"/>
              <a:t>Historical 5-yr survival: 66% (range: few mos to normal life span</a:t>
            </a:r>
            <a:r>
              <a:rPr lang="en-US" altLang="en-US" sz="2400" dirty="0" smtClean="0"/>
              <a:t>)</a:t>
            </a:r>
            <a:endParaRPr lang="en-US" altLang="en-US" sz="2400" baseline="30000" dirty="0"/>
          </a:p>
          <a:p>
            <a:pPr lvl="1"/>
            <a:r>
              <a:rPr lang="en-US" altLang="en-US" sz="2200" dirty="0"/>
              <a:t>Current (2009-2015) 5-yr survival: 85</a:t>
            </a:r>
            <a:r>
              <a:rPr lang="en-US" altLang="en-US" sz="2200" dirty="0" smtClean="0"/>
              <a:t>%</a:t>
            </a:r>
            <a:r>
              <a:rPr lang="en-US" altLang="en-US" sz="2200" baseline="30000" dirty="0" smtClean="0"/>
              <a:t>]</a:t>
            </a:r>
            <a:endParaRPr lang="en-US" altLang="en-US" sz="22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xmlns="" id="{A567F40F-8422-44E2-B2C2-9EE7F15E6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191449"/>
            <a:ext cx="88385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a-DK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1. Siegel.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CA Cancer J Clin. 2019;69:7.</a:t>
            </a:r>
            <a:r>
              <a:rPr kumimoji="0" lang="da-DK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2. SEER Cancer Stat Facts. Chronic lymphocytic leukemia.</a:t>
            </a:r>
            <a:br>
              <a:rPr kumimoji="0" lang="da-DK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American Cancer Society. Chronic lymphocytic leukemia</a:t>
            </a:r>
            <a:r>
              <a:rPr kumimoji="0" lang="da-DK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4. Nabhan. JAMA. 2014;312:2265.</a:t>
            </a:r>
          </a:p>
        </p:txBody>
      </p:sp>
    </p:spTree>
    <p:extLst>
      <p:ext uri="{BB962C8B-B14F-4D97-AF65-F5344CB8AC3E}">
        <p14:creationId xmlns="" xmlns:p14="http://schemas.microsoft.com/office/powerpoint/2010/main" val="38022420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376"/>
            <a:ext cx="12030075" cy="71887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99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7166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52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3" y="1814513"/>
            <a:ext cx="9672637" cy="21479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46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III RESONATE: Ibrutinib vs Ofatumumab in Previously Treated CLL/SLL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4675" y="5300085"/>
            <a:ext cx="10877529" cy="863648"/>
          </a:xfrm>
        </p:spPr>
        <p:txBody>
          <a:bodyPr/>
          <a:lstStyle/>
          <a:p>
            <a:r>
              <a:rPr lang="en-NZ" sz="2400" dirty="0"/>
              <a:t>At time of interim analysis, median time on study was 9.4 mos</a:t>
            </a:r>
          </a:p>
          <a:p>
            <a:pPr marL="457200" lvl="1" indent="0">
              <a:buNone/>
            </a:pPr>
            <a:endParaRPr lang="en-NZ" sz="2400" dirty="0"/>
          </a:p>
          <a:p>
            <a:pPr marL="457200" lvl="1" indent="0">
              <a:buNone/>
            </a:pPr>
            <a:endParaRPr lang="en-NZ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53413" y="5705631"/>
            <a:ext cx="8601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rPr>
              <a:t>Protocol amended for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rPr>
              <a:t>crossover with support of data monitoring committee and discussion with health authorities.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12100" y="2687084"/>
            <a:ext cx="23966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rPr>
              <a:t>Enrollment dates: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rPr>
              <a:t>June 2012 - April 2013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032D2D0-BA6A-4D12-B0C0-84EB26377B94}"/>
              </a:ext>
            </a:extLst>
          </p:cNvPr>
          <p:cNvSpPr txBox="1"/>
          <p:nvPr/>
        </p:nvSpPr>
        <p:spPr>
          <a:xfrm>
            <a:off x="609759" y="3236964"/>
            <a:ext cx="27652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 with CLL/SLL diagnosis; ≥ 1 prior therapy; ECOG PS 0/1; measurable nodal disease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391)</a:t>
            </a:r>
          </a:p>
        </p:txBody>
      </p:sp>
      <p:cxnSp>
        <p:nvCxnSpPr>
          <p:cNvPr id="28" name="Straight Arrow Connector 3">
            <a:extLst>
              <a:ext uri="{FF2B5EF4-FFF2-40B4-BE49-F238E27FC236}">
                <a16:creationId xmlns:a16="http://schemas.microsoft.com/office/drawing/2014/main" xmlns="" id="{4BF69B99-9FD3-4775-B63B-18755C4AA7A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40100" y="3114276"/>
            <a:ext cx="877888" cy="514350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5">
            <a:extLst>
              <a:ext uri="{FF2B5EF4-FFF2-40B4-BE49-F238E27FC236}">
                <a16:creationId xmlns:a16="http://schemas.microsoft.com/office/drawing/2014/main" xmlns="" id="{12118C55-17ED-409D-AC88-E17479658D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0100" y="3785789"/>
            <a:ext cx="877888" cy="628650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0" name="Rectangle 6">
            <a:extLst>
              <a:ext uri="{FF2B5EF4-FFF2-40B4-BE49-F238E27FC236}">
                <a16:creationId xmlns:a16="http://schemas.microsoft.com/office/drawing/2014/main" xmlns="" id="{1AA15EF4-241A-4D11-8B1B-7B3E09E2B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2422126"/>
            <a:ext cx="2857500" cy="118872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3D9A"/>
              </a:buClr>
              <a:buSzTx/>
              <a:buFont typeface="Arial" charset="0"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Ibrutinib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3D9A"/>
              </a:buClr>
              <a:buSzTx/>
              <a:buFont typeface="Arial" charset="0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420 mg/day PO until PD or unacceptable toxicity 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195)</a:t>
            </a: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xmlns="" id="{ECE0AC49-E1BE-48DF-860A-CE2D60E86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3742926"/>
            <a:ext cx="2857500" cy="1280160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3D9A"/>
              </a:buClr>
              <a:buSzTx/>
              <a:buFont typeface="Arial" charset="0"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Ofatumumab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3D9A"/>
              </a:buClr>
              <a:buSzTx/>
              <a:buFont typeface="Arial" charset="0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IV starting dose of 300 mg followed by 2000 mg x 11 doses for 24 wks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196)</a:t>
            </a:r>
          </a:p>
        </p:txBody>
      </p:sp>
      <p:cxnSp>
        <p:nvCxnSpPr>
          <p:cNvPr id="32" name="Straight Arrow Connector 8">
            <a:extLst>
              <a:ext uri="{FF2B5EF4-FFF2-40B4-BE49-F238E27FC236}">
                <a16:creationId xmlns:a16="http://schemas.microsoft.com/office/drawing/2014/main" xmlns="" id="{B39AF18F-5D8C-4549-93B4-3A7D69F9D9F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207250" y="4520801"/>
            <a:ext cx="704850" cy="0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3" name="Rectangle 13">
            <a:extLst>
              <a:ext uri="{FF2B5EF4-FFF2-40B4-BE49-F238E27FC236}">
                <a16:creationId xmlns:a16="http://schemas.microsoft.com/office/drawing/2014/main" xmlns="" id="{7792D05F-4303-42B6-A628-58D728CCB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0" y="3825857"/>
            <a:ext cx="2371282" cy="128016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3D9A"/>
              </a:buClr>
              <a:buSzTx/>
              <a:buFont typeface="Arial" charset="0"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Crossover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Ibrutinib 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420 mg/day following PD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122)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711AE18-A5D7-441E-BB58-AB590117A04D}"/>
              </a:ext>
            </a:extLst>
          </p:cNvPr>
          <p:cNvSpPr/>
          <p:nvPr/>
        </p:nvSpPr>
        <p:spPr>
          <a:xfrm>
            <a:off x="961231" y="1518606"/>
            <a:ext cx="586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Stratified by refractory to purine analogue chemoimmunotherapy (no response or relapsed within 12 mos); presence or absence of 17p13.1 (17p del)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D02489EF-D9CF-40EB-97FC-0E10C91CF4D0}"/>
              </a:ext>
            </a:extLst>
          </p:cNvPr>
          <p:cNvCxnSpPr>
            <a:cxnSpLocks/>
          </p:cNvCxnSpPr>
          <p:nvPr/>
        </p:nvCxnSpPr>
        <p:spPr bwMode="auto">
          <a:xfrm>
            <a:off x="3694906" y="2041826"/>
            <a:ext cx="0" cy="1075415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34" name="Text Box 4">
            <a:extLst>
              <a:ext uri="{FF2B5EF4-FFF2-40B4-BE49-F238E27FC236}">
                <a16:creationId xmlns:a16="http://schemas.microsoft.com/office/drawing/2014/main" xmlns="" id="{8A6985E1-E0D9-4EEE-B906-FBD0AADC4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994" y="6412435"/>
            <a:ext cx="8725889" cy="16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da-DK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</a:rPr>
              <a:t>Byrd. NEJM. 2014;371:213. 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026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xmlns="" id="{774BB046-6695-4CC8-9A10-EC254A2BF76F}"/>
              </a:ext>
            </a:extLst>
          </p:cNvPr>
          <p:cNvSpPr/>
          <p:nvPr/>
        </p:nvSpPr>
        <p:spPr bwMode="auto">
          <a:xfrm>
            <a:off x="7722099" y="1840714"/>
            <a:ext cx="3729084" cy="244237"/>
          </a:xfrm>
          <a:custGeom>
            <a:avLst/>
            <a:gdLst>
              <a:gd name="connsiteX0" fmla="*/ 0 w 3729084"/>
              <a:gd name="connsiteY0" fmla="*/ 0 h 244237"/>
              <a:gd name="connsiteX1" fmla="*/ 92333 w 3729084"/>
              <a:gd name="connsiteY1" fmla="*/ 0 h 244237"/>
              <a:gd name="connsiteX2" fmla="*/ 92333 w 3729084"/>
              <a:gd name="connsiteY2" fmla="*/ 14893 h 244237"/>
              <a:gd name="connsiteX3" fmla="*/ 285936 w 3729084"/>
              <a:gd name="connsiteY3" fmla="*/ 14893 h 244237"/>
              <a:gd name="connsiteX4" fmla="*/ 285936 w 3729084"/>
              <a:gd name="connsiteY4" fmla="*/ 29785 h 244237"/>
              <a:gd name="connsiteX5" fmla="*/ 458689 w 3729084"/>
              <a:gd name="connsiteY5" fmla="*/ 29785 h 244237"/>
              <a:gd name="connsiteX6" fmla="*/ 458689 w 3729084"/>
              <a:gd name="connsiteY6" fmla="*/ 41699 h 244237"/>
              <a:gd name="connsiteX7" fmla="*/ 556979 w 3729084"/>
              <a:gd name="connsiteY7" fmla="*/ 41699 h 244237"/>
              <a:gd name="connsiteX8" fmla="*/ 556979 w 3729084"/>
              <a:gd name="connsiteY8" fmla="*/ 59570 h 244237"/>
              <a:gd name="connsiteX9" fmla="*/ 693991 w 3729084"/>
              <a:gd name="connsiteY9" fmla="*/ 59570 h 244237"/>
              <a:gd name="connsiteX10" fmla="*/ 693991 w 3729084"/>
              <a:gd name="connsiteY10" fmla="*/ 71484 h 244237"/>
              <a:gd name="connsiteX11" fmla="*/ 908443 w 3729084"/>
              <a:gd name="connsiteY11" fmla="*/ 71484 h 244237"/>
              <a:gd name="connsiteX12" fmla="*/ 908443 w 3729084"/>
              <a:gd name="connsiteY12" fmla="*/ 101269 h 244237"/>
              <a:gd name="connsiteX13" fmla="*/ 1295648 w 3729084"/>
              <a:gd name="connsiteY13" fmla="*/ 101269 h 244237"/>
              <a:gd name="connsiteX14" fmla="*/ 1295648 w 3729084"/>
              <a:gd name="connsiteY14" fmla="*/ 134033 h 244237"/>
              <a:gd name="connsiteX15" fmla="*/ 1367132 w 3729084"/>
              <a:gd name="connsiteY15" fmla="*/ 134033 h 244237"/>
              <a:gd name="connsiteX16" fmla="*/ 1367132 w 3729084"/>
              <a:gd name="connsiteY16" fmla="*/ 160839 h 244237"/>
              <a:gd name="connsiteX17" fmla="*/ 1513078 w 3729084"/>
              <a:gd name="connsiteY17" fmla="*/ 160839 h 244237"/>
              <a:gd name="connsiteX18" fmla="*/ 1513078 w 3729084"/>
              <a:gd name="connsiteY18" fmla="*/ 184667 h 244237"/>
              <a:gd name="connsiteX19" fmla="*/ 1998574 w 3729084"/>
              <a:gd name="connsiteY19" fmla="*/ 184667 h 244237"/>
              <a:gd name="connsiteX20" fmla="*/ 1998574 w 3729084"/>
              <a:gd name="connsiteY20" fmla="*/ 202538 h 244237"/>
              <a:gd name="connsiteX21" fmla="*/ 2528748 w 3729084"/>
              <a:gd name="connsiteY21" fmla="*/ 202538 h 244237"/>
              <a:gd name="connsiteX22" fmla="*/ 2528748 w 3729084"/>
              <a:gd name="connsiteY22" fmla="*/ 244237 h 244237"/>
              <a:gd name="connsiteX23" fmla="*/ 3729084 w 3729084"/>
              <a:gd name="connsiteY23" fmla="*/ 244237 h 24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29084" h="244237">
                <a:moveTo>
                  <a:pt x="0" y="0"/>
                </a:moveTo>
                <a:lnTo>
                  <a:pt x="92333" y="0"/>
                </a:lnTo>
                <a:lnTo>
                  <a:pt x="92333" y="14893"/>
                </a:lnTo>
                <a:lnTo>
                  <a:pt x="285936" y="14893"/>
                </a:lnTo>
                <a:lnTo>
                  <a:pt x="285936" y="29785"/>
                </a:lnTo>
                <a:lnTo>
                  <a:pt x="458689" y="29785"/>
                </a:lnTo>
                <a:lnTo>
                  <a:pt x="458689" y="41699"/>
                </a:lnTo>
                <a:lnTo>
                  <a:pt x="556979" y="41699"/>
                </a:lnTo>
                <a:lnTo>
                  <a:pt x="556979" y="59570"/>
                </a:lnTo>
                <a:lnTo>
                  <a:pt x="693991" y="59570"/>
                </a:lnTo>
                <a:lnTo>
                  <a:pt x="693991" y="71484"/>
                </a:lnTo>
                <a:lnTo>
                  <a:pt x="908443" y="71484"/>
                </a:lnTo>
                <a:lnTo>
                  <a:pt x="908443" y="101269"/>
                </a:lnTo>
                <a:lnTo>
                  <a:pt x="1295648" y="101269"/>
                </a:lnTo>
                <a:lnTo>
                  <a:pt x="1295648" y="134033"/>
                </a:lnTo>
                <a:lnTo>
                  <a:pt x="1367132" y="134033"/>
                </a:lnTo>
                <a:lnTo>
                  <a:pt x="1367132" y="160839"/>
                </a:lnTo>
                <a:lnTo>
                  <a:pt x="1513078" y="160839"/>
                </a:lnTo>
                <a:lnTo>
                  <a:pt x="1513078" y="184667"/>
                </a:lnTo>
                <a:lnTo>
                  <a:pt x="1998574" y="184667"/>
                </a:lnTo>
                <a:lnTo>
                  <a:pt x="1998574" y="202538"/>
                </a:lnTo>
                <a:lnTo>
                  <a:pt x="2528748" y="202538"/>
                </a:lnTo>
                <a:lnTo>
                  <a:pt x="2528748" y="244237"/>
                </a:lnTo>
                <a:lnTo>
                  <a:pt x="3729084" y="244237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RESONATE: </a:t>
            </a:r>
            <a:r>
              <a:rPr lang="en-US" u="sng" dirty="0"/>
              <a:t>PFS (Primary Endpoint) </a:t>
            </a:r>
            <a:r>
              <a:rPr lang="en-US" dirty="0"/>
              <a:t>and OS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4FA4FA5-B9FC-4560-8A13-4FD7F4A8A177}"/>
              </a:ext>
            </a:extLst>
          </p:cNvPr>
          <p:cNvSpPr/>
          <p:nvPr/>
        </p:nvSpPr>
        <p:spPr>
          <a:xfrm>
            <a:off x="2038032" y="3370188"/>
            <a:ext cx="206203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HR for progression or death: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0.22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(95% CI: 0.15-0.32;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&lt; .001 by log-rank test)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E752AAB-EAF3-45F5-8941-E0FBB8821AF6}"/>
              </a:ext>
            </a:extLst>
          </p:cNvPr>
          <p:cNvSpPr/>
          <p:nvPr/>
        </p:nvSpPr>
        <p:spPr>
          <a:xfrm>
            <a:off x="4937018" y="2324224"/>
            <a:ext cx="1315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Ibrutinib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31989C9C-7B04-4BCF-B570-080319E8CA45}"/>
              </a:ext>
            </a:extLst>
          </p:cNvPr>
          <p:cNvSpPr/>
          <p:nvPr/>
        </p:nvSpPr>
        <p:spPr bwMode="auto">
          <a:xfrm>
            <a:off x="1974464" y="1834211"/>
            <a:ext cx="4072602" cy="2527317"/>
          </a:xfrm>
          <a:custGeom>
            <a:avLst/>
            <a:gdLst>
              <a:gd name="connsiteX0" fmla="*/ 0 w 4295067"/>
              <a:gd name="connsiteY0" fmla="*/ 0 h 2262487"/>
              <a:gd name="connsiteX1" fmla="*/ 0 w 4295067"/>
              <a:gd name="connsiteY1" fmla="*/ 2262487 h 2262487"/>
              <a:gd name="connsiteX2" fmla="*/ 4295067 w 4295067"/>
              <a:gd name="connsiteY2" fmla="*/ 2262487 h 2262487"/>
              <a:gd name="connsiteX3" fmla="*/ 4279392 w 4295067"/>
              <a:gd name="connsiteY3" fmla="*/ 2262487 h 2262487"/>
              <a:gd name="connsiteX0" fmla="*/ 0 w 4295067"/>
              <a:gd name="connsiteY0" fmla="*/ 0 h 2262487"/>
              <a:gd name="connsiteX1" fmla="*/ 0 w 4295067"/>
              <a:gd name="connsiteY1" fmla="*/ 2262487 h 2262487"/>
              <a:gd name="connsiteX2" fmla="*/ 4295067 w 4295067"/>
              <a:gd name="connsiteY2" fmla="*/ 2262487 h 226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5067" h="2262487">
                <a:moveTo>
                  <a:pt x="0" y="0"/>
                </a:moveTo>
                <a:lnTo>
                  <a:pt x="0" y="2262487"/>
                </a:lnTo>
                <a:lnTo>
                  <a:pt x="4295067" y="2262487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3AE354D-0714-440E-AABF-7DC34CEC0F15}"/>
              </a:ext>
            </a:extLst>
          </p:cNvPr>
          <p:cNvGrpSpPr/>
          <p:nvPr/>
        </p:nvGrpSpPr>
        <p:grpSpPr>
          <a:xfrm>
            <a:off x="1905610" y="1834211"/>
            <a:ext cx="76912" cy="2527317"/>
            <a:chOff x="1341935" y="2152759"/>
            <a:chExt cx="68853" cy="226248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0976685-6637-4795-893B-858DCC159EC8}"/>
                </a:ext>
              </a:extLst>
            </p:cNvPr>
            <p:cNvCxnSpPr/>
            <p:nvPr/>
          </p:nvCxnSpPr>
          <p:spPr bwMode="auto">
            <a:xfrm>
              <a:off x="1341935" y="4415246"/>
              <a:ext cx="6885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69D88E30-4526-4A44-931B-3CD63840A551}"/>
                </a:ext>
              </a:extLst>
            </p:cNvPr>
            <p:cNvCxnSpPr/>
            <p:nvPr/>
          </p:nvCxnSpPr>
          <p:spPr bwMode="auto">
            <a:xfrm>
              <a:off x="1341935" y="3962747"/>
              <a:ext cx="6885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14CB1AE5-7361-4608-BEAA-8997E211B548}"/>
                </a:ext>
              </a:extLst>
            </p:cNvPr>
            <p:cNvCxnSpPr/>
            <p:nvPr/>
          </p:nvCxnSpPr>
          <p:spPr bwMode="auto">
            <a:xfrm>
              <a:off x="1341935" y="3510250"/>
              <a:ext cx="6885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28091DE3-FE09-44BC-9595-9CBD36B611CE}"/>
                </a:ext>
              </a:extLst>
            </p:cNvPr>
            <p:cNvCxnSpPr/>
            <p:nvPr/>
          </p:nvCxnSpPr>
          <p:spPr bwMode="auto">
            <a:xfrm>
              <a:off x="1341935" y="3057753"/>
              <a:ext cx="6885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0418CBF3-9C48-4701-ABA0-95461ED075A1}"/>
                </a:ext>
              </a:extLst>
            </p:cNvPr>
            <p:cNvCxnSpPr/>
            <p:nvPr/>
          </p:nvCxnSpPr>
          <p:spPr bwMode="auto">
            <a:xfrm>
              <a:off x="1341935" y="2605256"/>
              <a:ext cx="6885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AED83F5A-5CFA-4192-AD2E-3257C67BAD14}"/>
                </a:ext>
              </a:extLst>
            </p:cNvPr>
            <p:cNvCxnSpPr/>
            <p:nvPr/>
          </p:nvCxnSpPr>
          <p:spPr bwMode="auto">
            <a:xfrm>
              <a:off x="1341935" y="2152759"/>
              <a:ext cx="6885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0C0D5F0-C7EE-4B60-9057-266F750B7F45}"/>
              </a:ext>
            </a:extLst>
          </p:cNvPr>
          <p:cNvGrpSpPr/>
          <p:nvPr/>
        </p:nvGrpSpPr>
        <p:grpSpPr>
          <a:xfrm rot="5400000">
            <a:off x="3965374" y="2354244"/>
            <a:ext cx="85232" cy="4072581"/>
            <a:chOff x="1341935" y="2152759"/>
            <a:chExt cx="68853" cy="226248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30BF9EAF-BE7D-4194-AA97-A80D1256A5A2}"/>
                </a:ext>
              </a:extLst>
            </p:cNvPr>
            <p:cNvCxnSpPr/>
            <p:nvPr/>
          </p:nvCxnSpPr>
          <p:spPr bwMode="auto">
            <a:xfrm>
              <a:off x="1341935" y="4415246"/>
              <a:ext cx="6885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57F52E30-57CC-4493-B892-0EE9CE44C095}"/>
                </a:ext>
              </a:extLst>
            </p:cNvPr>
            <p:cNvCxnSpPr/>
            <p:nvPr/>
          </p:nvCxnSpPr>
          <p:spPr bwMode="auto">
            <a:xfrm>
              <a:off x="1341935" y="3962747"/>
              <a:ext cx="6885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8AA521B0-CC3B-4B06-AB0A-4EBB21347EC0}"/>
                </a:ext>
              </a:extLst>
            </p:cNvPr>
            <p:cNvCxnSpPr/>
            <p:nvPr/>
          </p:nvCxnSpPr>
          <p:spPr bwMode="auto">
            <a:xfrm>
              <a:off x="1341935" y="3510250"/>
              <a:ext cx="6885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A8129D0E-41A7-46D1-9F31-5F2E97423F00}"/>
                </a:ext>
              </a:extLst>
            </p:cNvPr>
            <p:cNvCxnSpPr/>
            <p:nvPr/>
          </p:nvCxnSpPr>
          <p:spPr bwMode="auto">
            <a:xfrm>
              <a:off x="1341935" y="3057753"/>
              <a:ext cx="6885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DE2991F3-B37D-4444-9852-5F132AAD2B9C}"/>
                </a:ext>
              </a:extLst>
            </p:cNvPr>
            <p:cNvCxnSpPr/>
            <p:nvPr/>
          </p:nvCxnSpPr>
          <p:spPr bwMode="auto">
            <a:xfrm>
              <a:off x="1341935" y="2605256"/>
              <a:ext cx="6885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E0345326-B059-4EF8-9450-F10B3E525DE2}"/>
                </a:ext>
              </a:extLst>
            </p:cNvPr>
            <p:cNvCxnSpPr/>
            <p:nvPr/>
          </p:nvCxnSpPr>
          <p:spPr bwMode="auto">
            <a:xfrm>
              <a:off x="1341935" y="2152759"/>
              <a:ext cx="6885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8FAB974-A7C2-43E5-AD0A-606EE54F58D2}"/>
              </a:ext>
            </a:extLst>
          </p:cNvPr>
          <p:cNvSpPr txBox="1"/>
          <p:nvPr/>
        </p:nvSpPr>
        <p:spPr bwMode="auto">
          <a:xfrm>
            <a:off x="1608318" y="4164810"/>
            <a:ext cx="336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190CA66-CD75-43AC-8B0E-0ACE599D8D82}"/>
              </a:ext>
            </a:extLst>
          </p:cNvPr>
          <p:cNvSpPr txBox="1"/>
          <p:nvPr/>
        </p:nvSpPr>
        <p:spPr bwMode="auto">
          <a:xfrm>
            <a:off x="1491301" y="3657338"/>
            <a:ext cx="467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351F204-FBA0-4BF3-BCFA-0C6D087E8797}"/>
              </a:ext>
            </a:extLst>
          </p:cNvPr>
          <p:cNvSpPr txBox="1"/>
          <p:nvPr/>
        </p:nvSpPr>
        <p:spPr bwMode="auto">
          <a:xfrm>
            <a:off x="1491301" y="3169436"/>
            <a:ext cx="467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106AEA8-290B-425A-9D1C-D8AAF32A450F}"/>
              </a:ext>
            </a:extLst>
          </p:cNvPr>
          <p:cNvSpPr txBox="1"/>
          <p:nvPr/>
        </p:nvSpPr>
        <p:spPr bwMode="auto">
          <a:xfrm>
            <a:off x="1491301" y="2662559"/>
            <a:ext cx="467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5D0BB37-62BD-42D2-95AF-3DB86ACD60F5}"/>
              </a:ext>
            </a:extLst>
          </p:cNvPr>
          <p:cNvSpPr txBox="1"/>
          <p:nvPr/>
        </p:nvSpPr>
        <p:spPr bwMode="auto">
          <a:xfrm>
            <a:off x="1491301" y="2145182"/>
            <a:ext cx="467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E0185BD-5877-48EA-9BC9-383C935A4DD7}"/>
              </a:ext>
            </a:extLst>
          </p:cNvPr>
          <p:cNvSpPr txBox="1"/>
          <p:nvPr/>
        </p:nvSpPr>
        <p:spPr bwMode="auto">
          <a:xfrm>
            <a:off x="1374280" y="1645579"/>
            <a:ext cx="5984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D2919CB-22D5-4FB0-B5E9-228DDFCC1AB6}"/>
              </a:ext>
            </a:extLst>
          </p:cNvPr>
          <p:cNvSpPr txBox="1"/>
          <p:nvPr/>
        </p:nvSpPr>
        <p:spPr bwMode="auto">
          <a:xfrm>
            <a:off x="1808395" y="4370132"/>
            <a:ext cx="336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DF3A40C-40F9-4628-9DF3-171C7975C929}"/>
              </a:ext>
            </a:extLst>
          </p:cNvPr>
          <p:cNvSpPr txBox="1"/>
          <p:nvPr/>
        </p:nvSpPr>
        <p:spPr bwMode="auto">
          <a:xfrm>
            <a:off x="2632831" y="4379240"/>
            <a:ext cx="336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C15F071-48C9-4F94-A132-EA25242CF417}"/>
              </a:ext>
            </a:extLst>
          </p:cNvPr>
          <p:cNvSpPr txBox="1"/>
          <p:nvPr/>
        </p:nvSpPr>
        <p:spPr bwMode="auto">
          <a:xfrm>
            <a:off x="3444382" y="4377735"/>
            <a:ext cx="336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E8A40CE-1CCF-4504-AA76-37105CADFFBD}"/>
              </a:ext>
            </a:extLst>
          </p:cNvPr>
          <p:cNvSpPr txBox="1"/>
          <p:nvPr/>
        </p:nvSpPr>
        <p:spPr bwMode="auto">
          <a:xfrm>
            <a:off x="4246701" y="4364299"/>
            <a:ext cx="336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6CC8AC5-5F06-4573-A681-1960512A8109}"/>
              </a:ext>
            </a:extLst>
          </p:cNvPr>
          <p:cNvSpPr txBox="1"/>
          <p:nvPr/>
        </p:nvSpPr>
        <p:spPr bwMode="auto">
          <a:xfrm>
            <a:off x="4999491" y="4368284"/>
            <a:ext cx="467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DD96489-EA84-4B15-90C0-D7EAE80AEF31}"/>
              </a:ext>
            </a:extLst>
          </p:cNvPr>
          <p:cNvSpPr txBox="1"/>
          <p:nvPr/>
        </p:nvSpPr>
        <p:spPr bwMode="auto">
          <a:xfrm>
            <a:off x="5812994" y="4365347"/>
            <a:ext cx="467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76751E6-C54A-49ED-8C30-4C525108FADC}"/>
              </a:ext>
            </a:extLst>
          </p:cNvPr>
          <p:cNvSpPr txBox="1"/>
          <p:nvPr/>
        </p:nvSpPr>
        <p:spPr bwMode="auto">
          <a:xfrm>
            <a:off x="3687905" y="4599587"/>
            <a:ext cx="6718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9F51A35-5220-4B46-B3E8-58F1251D8F5C}"/>
              </a:ext>
            </a:extLst>
          </p:cNvPr>
          <p:cNvSpPr txBox="1"/>
          <p:nvPr/>
        </p:nvSpPr>
        <p:spPr bwMode="auto">
          <a:xfrm rot="16200000">
            <a:off x="843074" y="2901821"/>
            <a:ext cx="10552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PFS (%)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55D3906F-A0B1-4728-A746-DDBD4DCE17A2}"/>
              </a:ext>
            </a:extLst>
          </p:cNvPr>
          <p:cNvSpPr txBox="1"/>
          <p:nvPr/>
        </p:nvSpPr>
        <p:spPr bwMode="auto">
          <a:xfrm>
            <a:off x="156698" y="5008032"/>
            <a:ext cx="1698934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Patients at Risk, n</a:t>
            </a:r>
          </a:p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Ibrutinib</a:t>
            </a:r>
          </a:p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Ofatumumab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7A639598-3F4F-41D3-BA25-0C3B8F48E1FA}"/>
              </a:ext>
            </a:extLst>
          </p:cNvPr>
          <p:cNvSpPr txBox="1"/>
          <p:nvPr/>
        </p:nvSpPr>
        <p:spPr bwMode="auto">
          <a:xfrm>
            <a:off x="1729249" y="5229631"/>
            <a:ext cx="50654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195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196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AE5919B5-B813-49EF-9890-187CCC2423DE}"/>
              </a:ext>
            </a:extLst>
          </p:cNvPr>
          <p:cNvSpPr txBox="1"/>
          <p:nvPr/>
        </p:nvSpPr>
        <p:spPr bwMode="auto">
          <a:xfrm>
            <a:off x="2532946" y="5229631"/>
            <a:ext cx="50654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183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EDA72000-AD14-40E8-99FF-BCF4C047F35E}"/>
              </a:ext>
            </a:extLst>
          </p:cNvPr>
          <p:cNvSpPr txBox="1"/>
          <p:nvPr/>
        </p:nvSpPr>
        <p:spPr bwMode="auto">
          <a:xfrm>
            <a:off x="3359608" y="5229631"/>
            <a:ext cx="50654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116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83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5219567D-FD7B-4F47-8EAC-3E7D84A54E67}"/>
              </a:ext>
            </a:extLst>
          </p:cNvPr>
          <p:cNvSpPr txBox="1"/>
          <p:nvPr/>
        </p:nvSpPr>
        <p:spPr bwMode="auto">
          <a:xfrm>
            <a:off x="4161927" y="5229631"/>
            <a:ext cx="50654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38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E8BD7677-8876-4622-9F46-4E6FABA9888A}"/>
              </a:ext>
            </a:extLst>
          </p:cNvPr>
          <p:cNvSpPr txBox="1"/>
          <p:nvPr/>
        </p:nvSpPr>
        <p:spPr bwMode="auto">
          <a:xfrm>
            <a:off x="4976492" y="5229631"/>
            <a:ext cx="50654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324A987F-D57B-4DCB-8FE2-A9D6B436C31A}"/>
              </a:ext>
            </a:extLst>
          </p:cNvPr>
          <p:cNvSpPr txBox="1"/>
          <p:nvPr/>
        </p:nvSpPr>
        <p:spPr bwMode="auto">
          <a:xfrm>
            <a:off x="5798161" y="5229631"/>
            <a:ext cx="50654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56C4F995-7E52-40C6-B57E-5D9812BA3DFF}"/>
              </a:ext>
            </a:extLst>
          </p:cNvPr>
          <p:cNvSpPr/>
          <p:nvPr/>
        </p:nvSpPr>
        <p:spPr>
          <a:xfrm>
            <a:off x="4943407" y="3782324"/>
            <a:ext cx="1437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Ofatumumab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33DA0B6-3246-47CF-8C82-60BC8C13242A}"/>
              </a:ext>
            </a:extLst>
          </p:cNvPr>
          <p:cNvGrpSpPr/>
          <p:nvPr/>
        </p:nvGrpSpPr>
        <p:grpSpPr>
          <a:xfrm>
            <a:off x="1968517" y="1786784"/>
            <a:ext cx="3742734" cy="2561346"/>
            <a:chOff x="1968517" y="1786784"/>
            <a:chExt cx="3742734" cy="2561346"/>
          </a:xfrm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77E10E62-6FB8-4A55-80D2-DEDD0BE0DABF}"/>
                </a:ext>
              </a:extLst>
            </p:cNvPr>
            <p:cNvSpPr/>
            <p:nvPr/>
          </p:nvSpPr>
          <p:spPr bwMode="auto">
            <a:xfrm>
              <a:off x="1968517" y="1838259"/>
              <a:ext cx="3742734" cy="2509871"/>
            </a:xfrm>
            <a:custGeom>
              <a:avLst/>
              <a:gdLst>
                <a:gd name="connsiteX0" fmla="*/ 0 w 3742734"/>
                <a:gd name="connsiteY0" fmla="*/ 0 h 2509871"/>
                <a:gd name="connsiteX1" fmla="*/ 141889 w 3742734"/>
                <a:gd name="connsiteY1" fmla="*/ 0 h 2509871"/>
                <a:gd name="connsiteX2" fmla="*/ 141889 w 3742734"/>
                <a:gd name="connsiteY2" fmla="*/ 0 h 2509871"/>
                <a:gd name="connsiteX3" fmla="*/ 141889 w 3742734"/>
                <a:gd name="connsiteY3" fmla="*/ 28378 h 2509871"/>
                <a:gd name="connsiteX4" fmla="*/ 223870 w 3742734"/>
                <a:gd name="connsiteY4" fmla="*/ 28378 h 2509871"/>
                <a:gd name="connsiteX5" fmla="*/ 223870 w 3742734"/>
                <a:gd name="connsiteY5" fmla="*/ 28378 h 2509871"/>
                <a:gd name="connsiteX6" fmla="*/ 223870 w 3742734"/>
                <a:gd name="connsiteY6" fmla="*/ 28378 h 2509871"/>
                <a:gd name="connsiteX7" fmla="*/ 223870 w 3742734"/>
                <a:gd name="connsiteY7" fmla="*/ 59909 h 2509871"/>
                <a:gd name="connsiteX8" fmla="*/ 302698 w 3742734"/>
                <a:gd name="connsiteY8" fmla="*/ 59909 h 2509871"/>
                <a:gd name="connsiteX9" fmla="*/ 302698 w 3742734"/>
                <a:gd name="connsiteY9" fmla="*/ 91440 h 2509871"/>
                <a:gd name="connsiteX10" fmla="*/ 378372 w 3742734"/>
                <a:gd name="connsiteY10" fmla="*/ 91440 h 2509871"/>
                <a:gd name="connsiteX11" fmla="*/ 378372 w 3742734"/>
                <a:gd name="connsiteY11" fmla="*/ 113512 h 2509871"/>
                <a:gd name="connsiteX12" fmla="*/ 476118 w 3742734"/>
                <a:gd name="connsiteY12" fmla="*/ 113512 h 2509871"/>
                <a:gd name="connsiteX13" fmla="*/ 476118 w 3742734"/>
                <a:gd name="connsiteY13" fmla="*/ 157655 h 2509871"/>
                <a:gd name="connsiteX14" fmla="*/ 570711 w 3742734"/>
                <a:gd name="connsiteY14" fmla="*/ 157655 h 2509871"/>
                <a:gd name="connsiteX15" fmla="*/ 570711 w 3742734"/>
                <a:gd name="connsiteY15" fmla="*/ 192340 h 2509871"/>
                <a:gd name="connsiteX16" fmla="*/ 652692 w 3742734"/>
                <a:gd name="connsiteY16" fmla="*/ 192340 h 2509871"/>
                <a:gd name="connsiteX17" fmla="*/ 652692 w 3742734"/>
                <a:gd name="connsiteY17" fmla="*/ 223871 h 2509871"/>
                <a:gd name="connsiteX18" fmla="*/ 715754 w 3742734"/>
                <a:gd name="connsiteY18" fmla="*/ 223871 h 2509871"/>
                <a:gd name="connsiteX19" fmla="*/ 715754 w 3742734"/>
                <a:gd name="connsiteY19" fmla="*/ 242789 h 2509871"/>
                <a:gd name="connsiteX20" fmla="*/ 763051 w 3742734"/>
                <a:gd name="connsiteY20" fmla="*/ 242789 h 2509871"/>
                <a:gd name="connsiteX21" fmla="*/ 763051 w 3742734"/>
                <a:gd name="connsiteY21" fmla="*/ 277473 h 2509871"/>
                <a:gd name="connsiteX22" fmla="*/ 800888 w 3742734"/>
                <a:gd name="connsiteY22" fmla="*/ 277473 h 2509871"/>
                <a:gd name="connsiteX23" fmla="*/ 800888 w 3742734"/>
                <a:gd name="connsiteY23" fmla="*/ 321617 h 2509871"/>
                <a:gd name="connsiteX24" fmla="*/ 841878 w 3742734"/>
                <a:gd name="connsiteY24" fmla="*/ 321617 h 2509871"/>
                <a:gd name="connsiteX25" fmla="*/ 841878 w 3742734"/>
                <a:gd name="connsiteY25" fmla="*/ 368913 h 2509871"/>
                <a:gd name="connsiteX26" fmla="*/ 886022 w 3742734"/>
                <a:gd name="connsiteY26" fmla="*/ 368913 h 2509871"/>
                <a:gd name="connsiteX27" fmla="*/ 886022 w 3742734"/>
                <a:gd name="connsiteY27" fmla="*/ 390985 h 2509871"/>
                <a:gd name="connsiteX28" fmla="*/ 983768 w 3742734"/>
                <a:gd name="connsiteY28" fmla="*/ 390985 h 2509871"/>
                <a:gd name="connsiteX29" fmla="*/ 983768 w 3742734"/>
                <a:gd name="connsiteY29" fmla="*/ 428822 h 2509871"/>
                <a:gd name="connsiteX30" fmla="*/ 1021605 w 3742734"/>
                <a:gd name="connsiteY30" fmla="*/ 428822 h 2509871"/>
                <a:gd name="connsiteX31" fmla="*/ 1021605 w 3742734"/>
                <a:gd name="connsiteY31" fmla="*/ 472966 h 2509871"/>
                <a:gd name="connsiteX32" fmla="*/ 1245476 w 3742734"/>
                <a:gd name="connsiteY32" fmla="*/ 472966 h 2509871"/>
                <a:gd name="connsiteX33" fmla="*/ 1245476 w 3742734"/>
                <a:gd name="connsiteY33" fmla="*/ 504497 h 2509871"/>
                <a:gd name="connsiteX34" fmla="*/ 1362140 w 3742734"/>
                <a:gd name="connsiteY34" fmla="*/ 504497 h 2509871"/>
                <a:gd name="connsiteX35" fmla="*/ 1362140 w 3742734"/>
                <a:gd name="connsiteY35" fmla="*/ 564406 h 2509871"/>
                <a:gd name="connsiteX36" fmla="*/ 1428356 w 3742734"/>
                <a:gd name="connsiteY36" fmla="*/ 564406 h 2509871"/>
                <a:gd name="connsiteX37" fmla="*/ 1428356 w 3742734"/>
                <a:gd name="connsiteY37" fmla="*/ 618009 h 2509871"/>
                <a:gd name="connsiteX38" fmla="*/ 1456734 w 3742734"/>
                <a:gd name="connsiteY38" fmla="*/ 646387 h 2509871"/>
                <a:gd name="connsiteX39" fmla="*/ 1456734 w 3742734"/>
                <a:gd name="connsiteY39" fmla="*/ 715755 h 2509871"/>
                <a:gd name="connsiteX40" fmla="*/ 1485111 w 3742734"/>
                <a:gd name="connsiteY40" fmla="*/ 715755 h 2509871"/>
                <a:gd name="connsiteX41" fmla="*/ 1494571 w 3742734"/>
                <a:gd name="connsiteY41" fmla="*/ 715755 h 2509871"/>
                <a:gd name="connsiteX42" fmla="*/ 1494571 w 3742734"/>
                <a:gd name="connsiteY42" fmla="*/ 778817 h 2509871"/>
                <a:gd name="connsiteX43" fmla="*/ 1522949 w 3742734"/>
                <a:gd name="connsiteY43" fmla="*/ 778817 h 2509871"/>
                <a:gd name="connsiteX44" fmla="*/ 1522949 w 3742734"/>
                <a:gd name="connsiteY44" fmla="*/ 822960 h 2509871"/>
                <a:gd name="connsiteX45" fmla="*/ 1573398 w 3742734"/>
                <a:gd name="connsiteY45" fmla="*/ 822960 h 2509871"/>
                <a:gd name="connsiteX46" fmla="*/ 1573398 w 3742734"/>
                <a:gd name="connsiteY46" fmla="*/ 879716 h 2509871"/>
                <a:gd name="connsiteX47" fmla="*/ 1630154 w 3742734"/>
                <a:gd name="connsiteY47" fmla="*/ 879716 h 2509871"/>
                <a:gd name="connsiteX48" fmla="*/ 1630154 w 3742734"/>
                <a:gd name="connsiteY48" fmla="*/ 923860 h 2509871"/>
                <a:gd name="connsiteX49" fmla="*/ 1699523 w 3742734"/>
                <a:gd name="connsiteY49" fmla="*/ 923860 h 2509871"/>
                <a:gd name="connsiteX50" fmla="*/ 1699523 w 3742734"/>
                <a:gd name="connsiteY50" fmla="*/ 961697 h 2509871"/>
                <a:gd name="connsiteX51" fmla="*/ 1787809 w 3742734"/>
                <a:gd name="connsiteY51" fmla="*/ 961697 h 2509871"/>
                <a:gd name="connsiteX52" fmla="*/ 1787809 w 3742734"/>
                <a:gd name="connsiteY52" fmla="*/ 996381 h 2509871"/>
                <a:gd name="connsiteX53" fmla="*/ 1869790 w 3742734"/>
                <a:gd name="connsiteY53" fmla="*/ 996381 h 2509871"/>
                <a:gd name="connsiteX54" fmla="*/ 1869790 w 3742734"/>
                <a:gd name="connsiteY54" fmla="*/ 1027912 h 2509871"/>
                <a:gd name="connsiteX55" fmla="*/ 1923393 w 3742734"/>
                <a:gd name="connsiteY55" fmla="*/ 1027912 h 2509871"/>
                <a:gd name="connsiteX56" fmla="*/ 1923393 w 3742734"/>
                <a:gd name="connsiteY56" fmla="*/ 1059443 h 2509871"/>
                <a:gd name="connsiteX57" fmla="*/ 1980149 w 3742734"/>
                <a:gd name="connsiteY57" fmla="*/ 1059443 h 2509871"/>
                <a:gd name="connsiteX58" fmla="*/ 1980149 w 3742734"/>
                <a:gd name="connsiteY58" fmla="*/ 1100433 h 2509871"/>
                <a:gd name="connsiteX59" fmla="*/ 2052670 w 3742734"/>
                <a:gd name="connsiteY59" fmla="*/ 1100433 h 2509871"/>
                <a:gd name="connsiteX60" fmla="*/ 2052670 w 3742734"/>
                <a:gd name="connsiteY60" fmla="*/ 1141424 h 2509871"/>
                <a:gd name="connsiteX61" fmla="*/ 2128345 w 3742734"/>
                <a:gd name="connsiteY61" fmla="*/ 1141424 h 2509871"/>
                <a:gd name="connsiteX62" fmla="*/ 2128345 w 3742734"/>
                <a:gd name="connsiteY62" fmla="*/ 1182414 h 2509871"/>
                <a:gd name="connsiteX63" fmla="*/ 2178794 w 3742734"/>
                <a:gd name="connsiteY63" fmla="*/ 1182414 h 2509871"/>
                <a:gd name="connsiteX64" fmla="*/ 2178794 w 3742734"/>
                <a:gd name="connsiteY64" fmla="*/ 1248629 h 2509871"/>
                <a:gd name="connsiteX65" fmla="*/ 2204019 w 3742734"/>
                <a:gd name="connsiteY65" fmla="*/ 1248629 h 2509871"/>
                <a:gd name="connsiteX66" fmla="*/ 2204019 w 3742734"/>
                <a:gd name="connsiteY66" fmla="*/ 1384213 h 2509871"/>
                <a:gd name="connsiteX67" fmla="*/ 2235550 w 3742734"/>
                <a:gd name="connsiteY67" fmla="*/ 1384213 h 2509871"/>
                <a:gd name="connsiteX68" fmla="*/ 2235550 w 3742734"/>
                <a:gd name="connsiteY68" fmla="*/ 1472500 h 2509871"/>
                <a:gd name="connsiteX69" fmla="*/ 2260775 w 3742734"/>
                <a:gd name="connsiteY69" fmla="*/ 1472500 h 2509871"/>
                <a:gd name="connsiteX70" fmla="*/ 2260775 w 3742734"/>
                <a:gd name="connsiteY70" fmla="*/ 1563940 h 2509871"/>
                <a:gd name="connsiteX71" fmla="*/ 2292306 w 3742734"/>
                <a:gd name="connsiteY71" fmla="*/ 1563940 h 2509871"/>
                <a:gd name="connsiteX72" fmla="*/ 2292306 w 3742734"/>
                <a:gd name="connsiteY72" fmla="*/ 1699523 h 2509871"/>
                <a:gd name="connsiteX73" fmla="*/ 2292306 w 3742734"/>
                <a:gd name="connsiteY73" fmla="*/ 1699523 h 2509871"/>
                <a:gd name="connsiteX74" fmla="*/ 2320684 w 3742734"/>
                <a:gd name="connsiteY74" fmla="*/ 1699523 h 2509871"/>
                <a:gd name="connsiteX75" fmla="*/ 2320684 w 3742734"/>
                <a:gd name="connsiteY75" fmla="*/ 1781504 h 2509871"/>
                <a:gd name="connsiteX76" fmla="*/ 2358521 w 3742734"/>
                <a:gd name="connsiteY76" fmla="*/ 1781504 h 2509871"/>
                <a:gd name="connsiteX77" fmla="*/ 2358521 w 3742734"/>
                <a:gd name="connsiteY77" fmla="*/ 1850872 h 2509871"/>
                <a:gd name="connsiteX78" fmla="*/ 2396358 w 3742734"/>
                <a:gd name="connsiteY78" fmla="*/ 1850872 h 2509871"/>
                <a:gd name="connsiteX79" fmla="*/ 2396358 w 3742734"/>
                <a:gd name="connsiteY79" fmla="*/ 1910781 h 2509871"/>
                <a:gd name="connsiteX80" fmla="*/ 2468880 w 3742734"/>
                <a:gd name="connsiteY80" fmla="*/ 1910781 h 2509871"/>
                <a:gd name="connsiteX81" fmla="*/ 2468880 w 3742734"/>
                <a:gd name="connsiteY81" fmla="*/ 1939159 h 2509871"/>
                <a:gd name="connsiteX82" fmla="*/ 2509870 w 3742734"/>
                <a:gd name="connsiteY82" fmla="*/ 1939159 h 2509871"/>
                <a:gd name="connsiteX83" fmla="*/ 2509870 w 3742734"/>
                <a:gd name="connsiteY83" fmla="*/ 1992762 h 2509871"/>
                <a:gd name="connsiteX84" fmla="*/ 2938692 w 3742734"/>
                <a:gd name="connsiteY84" fmla="*/ 1992762 h 2509871"/>
                <a:gd name="connsiteX85" fmla="*/ 2938692 w 3742734"/>
                <a:gd name="connsiteY85" fmla="*/ 2103120 h 2509871"/>
                <a:gd name="connsiteX86" fmla="*/ 2979683 w 3742734"/>
                <a:gd name="connsiteY86" fmla="*/ 2103120 h 2509871"/>
                <a:gd name="connsiteX87" fmla="*/ 2979683 w 3742734"/>
                <a:gd name="connsiteY87" fmla="*/ 2172489 h 2509871"/>
                <a:gd name="connsiteX88" fmla="*/ 3011214 w 3742734"/>
                <a:gd name="connsiteY88" fmla="*/ 2172489 h 2509871"/>
                <a:gd name="connsiteX89" fmla="*/ 3011214 w 3742734"/>
                <a:gd name="connsiteY89" fmla="*/ 2226091 h 2509871"/>
                <a:gd name="connsiteX90" fmla="*/ 3049051 w 3742734"/>
                <a:gd name="connsiteY90" fmla="*/ 2226091 h 2509871"/>
                <a:gd name="connsiteX91" fmla="*/ 3049051 w 3742734"/>
                <a:gd name="connsiteY91" fmla="*/ 2273388 h 2509871"/>
                <a:gd name="connsiteX92" fmla="*/ 3096347 w 3742734"/>
                <a:gd name="connsiteY92" fmla="*/ 2273388 h 2509871"/>
                <a:gd name="connsiteX93" fmla="*/ 3096347 w 3742734"/>
                <a:gd name="connsiteY93" fmla="*/ 2336450 h 2509871"/>
                <a:gd name="connsiteX94" fmla="*/ 3127878 w 3742734"/>
                <a:gd name="connsiteY94" fmla="*/ 2336450 h 2509871"/>
                <a:gd name="connsiteX95" fmla="*/ 3127878 w 3742734"/>
                <a:gd name="connsiteY95" fmla="*/ 2393206 h 2509871"/>
                <a:gd name="connsiteX96" fmla="*/ 3742734 w 3742734"/>
                <a:gd name="connsiteY96" fmla="*/ 2393206 h 2509871"/>
                <a:gd name="connsiteX97" fmla="*/ 3742734 w 3742734"/>
                <a:gd name="connsiteY97" fmla="*/ 2509871 h 2509871"/>
                <a:gd name="connsiteX0" fmla="*/ 0 w 3742734"/>
                <a:gd name="connsiteY0" fmla="*/ 0 h 2509871"/>
                <a:gd name="connsiteX1" fmla="*/ 141889 w 3742734"/>
                <a:gd name="connsiteY1" fmla="*/ 0 h 2509871"/>
                <a:gd name="connsiteX2" fmla="*/ 141889 w 3742734"/>
                <a:gd name="connsiteY2" fmla="*/ 0 h 2509871"/>
                <a:gd name="connsiteX3" fmla="*/ 141889 w 3742734"/>
                <a:gd name="connsiteY3" fmla="*/ 28378 h 2509871"/>
                <a:gd name="connsiteX4" fmla="*/ 223870 w 3742734"/>
                <a:gd name="connsiteY4" fmla="*/ 28378 h 2509871"/>
                <a:gd name="connsiteX5" fmla="*/ 223870 w 3742734"/>
                <a:gd name="connsiteY5" fmla="*/ 28378 h 2509871"/>
                <a:gd name="connsiteX6" fmla="*/ 223870 w 3742734"/>
                <a:gd name="connsiteY6" fmla="*/ 28378 h 2509871"/>
                <a:gd name="connsiteX7" fmla="*/ 223870 w 3742734"/>
                <a:gd name="connsiteY7" fmla="*/ 59909 h 2509871"/>
                <a:gd name="connsiteX8" fmla="*/ 302698 w 3742734"/>
                <a:gd name="connsiteY8" fmla="*/ 59909 h 2509871"/>
                <a:gd name="connsiteX9" fmla="*/ 302698 w 3742734"/>
                <a:gd name="connsiteY9" fmla="*/ 91440 h 2509871"/>
                <a:gd name="connsiteX10" fmla="*/ 378372 w 3742734"/>
                <a:gd name="connsiteY10" fmla="*/ 91440 h 2509871"/>
                <a:gd name="connsiteX11" fmla="*/ 378372 w 3742734"/>
                <a:gd name="connsiteY11" fmla="*/ 113512 h 2509871"/>
                <a:gd name="connsiteX12" fmla="*/ 476118 w 3742734"/>
                <a:gd name="connsiteY12" fmla="*/ 113512 h 2509871"/>
                <a:gd name="connsiteX13" fmla="*/ 476118 w 3742734"/>
                <a:gd name="connsiteY13" fmla="*/ 157655 h 2509871"/>
                <a:gd name="connsiteX14" fmla="*/ 570711 w 3742734"/>
                <a:gd name="connsiteY14" fmla="*/ 157655 h 2509871"/>
                <a:gd name="connsiteX15" fmla="*/ 570711 w 3742734"/>
                <a:gd name="connsiteY15" fmla="*/ 192340 h 2509871"/>
                <a:gd name="connsiteX16" fmla="*/ 652692 w 3742734"/>
                <a:gd name="connsiteY16" fmla="*/ 192340 h 2509871"/>
                <a:gd name="connsiteX17" fmla="*/ 652692 w 3742734"/>
                <a:gd name="connsiteY17" fmla="*/ 223871 h 2509871"/>
                <a:gd name="connsiteX18" fmla="*/ 715754 w 3742734"/>
                <a:gd name="connsiteY18" fmla="*/ 223871 h 2509871"/>
                <a:gd name="connsiteX19" fmla="*/ 715754 w 3742734"/>
                <a:gd name="connsiteY19" fmla="*/ 242789 h 2509871"/>
                <a:gd name="connsiteX20" fmla="*/ 763051 w 3742734"/>
                <a:gd name="connsiteY20" fmla="*/ 242789 h 2509871"/>
                <a:gd name="connsiteX21" fmla="*/ 763051 w 3742734"/>
                <a:gd name="connsiteY21" fmla="*/ 277473 h 2509871"/>
                <a:gd name="connsiteX22" fmla="*/ 800888 w 3742734"/>
                <a:gd name="connsiteY22" fmla="*/ 277473 h 2509871"/>
                <a:gd name="connsiteX23" fmla="*/ 800888 w 3742734"/>
                <a:gd name="connsiteY23" fmla="*/ 321617 h 2509871"/>
                <a:gd name="connsiteX24" fmla="*/ 841878 w 3742734"/>
                <a:gd name="connsiteY24" fmla="*/ 321617 h 2509871"/>
                <a:gd name="connsiteX25" fmla="*/ 841878 w 3742734"/>
                <a:gd name="connsiteY25" fmla="*/ 368913 h 2509871"/>
                <a:gd name="connsiteX26" fmla="*/ 886022 w 3742734"/>
                <a:gd name="connsiteY26" fmla="*/ 368913 h 2509871"/>
                <a:gd name="connsiteX27" fmla="*/ 886022 w 3742734"/>
                <a:gd name="connsiteY27" fmla="*/ 390985 h 2509871"/>
                <a:gd name="connsiteX28" fmla="*/ 983768 w 3742734"/>
                <a:gd name="connsiteY28" fmla="*/ 390985 h 2509871"/>
                <a:gd name="connsiteX29" fmla="*/ 983768 w 3742734"/>
                <a:gd name="connsiteY29" fmla="*/ 428822 h 2509871"/>
                <a:gd name="connsiteX30" fmla="*/ 1021605 w 3742734"/>
                <a:gd name="connsiteY30" fmla="*/ 428822 h 2509871"/>
                <a:gd name="connsiteX31" fmla="*/ 1021605 w 3742734"/>
                <a:gd name="connsiteY31" fmla="*/ 472966 h 2509871"/>
                <a:gd name="connsiteX32" fmla="*/ 1245476 w 3742734"/>
                <a:gd name="connsiteY32" fmla="*/ 472966 h 2509871"/>
                <a:gd name="connsiteX33" fmla="*/ 1245476 w 3742734"/>
                <a:gd name="connsiteY33" fmla="*/ 504497 h 2509871"/>
                <a:gd name="connsiteX34" fmla="*/ 1362140 w 3742734"/>
                <a:gd name="connsiteY34" fmla="*/ 504497 h 2509871"/>
                <a:gd name="connsiteX35" fmla="*/ 1362140 w 3742734"/>
                <a:gd name="connsiteY35" fmla="*/ 564406 h 2509871"/>
                <a:gd name="connsiteX36" fmla="*/ 1428356 w 3742734"/>
                <a:gd name="connsiteY36" fmla="*/ 564406 h 2509871"/>
                <a:gd name="connsiteX37" fmla="*/ 1428356 w 3742734"/>
                <a:gd name="connsiteY37" fmla="*/ 640081 h 2509871"/>
                <a:gd name="connsiteX38" fmla="*/ 1456734 w 3742734"/>
                <a:gd name="connsiteY38" fmla="*/ 646387 h 2509871"/>
                <a:gd name="connsiteX39" fmla="*/ 1456734 w 3742734"/>
                <a:gd name="connsiteY39" fmla="*/ 715755 h 2509871"/>
                <a:gd name="connsiteX40" fmla="*/ 1485111 w 3742734"/>
                <a:gd name="connsiteY40" fmla="*/ 715755 h 2509871"/>
                <a:gd name="connsiteX41" fmla="*/ 1494571 w 3742734"/>
                <a:gd name="connsiteY41" fmla="*/ 715755 h 2509871"/>
                <a:gd name="connsiteX42" fmla="*/ 1494571 w 3742734"/>
                <a:gd name="connsiteY42" fmla="*/ 778817 h 2509871"/>
                <a:gd name="connsiteX43" fmla="*/ 1522949 w 3742734"/>
                <a:gd name="connsiteY43" fmla="*/ 778817 h 2509871"/>
                <a:gd name="connsiteX44" fmla="*/ 1522949 w 3742734"/>
                <a:gd name="connsiteY44" fmla="*/ 822960 h 2509871"/>
                <a:gd name="connsiteX45" fmla="*/ 1573398 w 3742734"/>
                <a:gd name="connsiteY45" fmla="*/ 822960 h 2509871"/>
                <a:gd name="connsiteX46" fmla="*/ 1573398 w 3742734"/>
                <a:gd name="connsiteY46" fmla="*/ 879716 h 2509871"/>
                <a:gd name="connsiteX47" fmla="*/ 1630154 w 3742734"/>
                <a:gd name="connsiteY47" fmla="*/ 879716 h 2509871"/>
                <a:gd name="connsiteX48" fmla="*/ 1630154 w 3742734"/>
                <a:gd name="connsiteY48" fmla="*/ 923860 h 2509871"/>
                <a:gd name="connsiteX49" fmla="*/ 1699523 w 3742734"/>
                <a:gd name="connsiteY49" fmla="*/ 923860 h 2509871"/>
                <a:gd name="connsiteX50" fmla="*/ 1699523 w 3742734"/>
                <a:gd name="connsiteY50" fmla="*/ 961697 h 2509871"/>
                <a:gd name="connsiteX51" fmla="*/ 1787809 w 3742734"/>
                <a:gd name="connsiteY51" fmla="*/ 961697 h 2509871"/>
                <a:gd name="connsiteX52" fmla="*/ 1787809 w 3742734"/>
                <a:gd name="connsiteY52" fmla="*/ 996381 h 2509871"/>
                <a:gd name="connsiteX53" fmla="*/ 1869790 w 3742734"/>
                <a:gd name="connsiteY53" fmla="*/ 996381 h 2509871"/>
                <a:gd name="connsiteX54" fmla="*/ 1869790 w 3742734"/>
                <a:gd name="connsiteY54" fmla="*/ 1027912 h 2509871"/>
                <a:gd name="connsiteX55" fmla="*/ 1923393 w 3742734"/>
                <a:gd name="connsiteY55" fmla="*/ 1027912 h 2509871"/>
                <a:gd name="connsiteX56" fmla="*/ 1923393 w 3742734"/>
                <a:gd name="connsiteY56" fmla="*/ 1059443 h 2509871"/>
                <a:gd name="connsiteX57" fmla="*/ 1980149 w 3742734"/>
                <a:gd name="connsiteY57" fmla="*/ 1059443 h 2509871"/>
                <a:gd name="connsiteX58" fmla="*/ 1980149 w 3742734"/>
                <a:gd name="connsiteY58" fmla="*/ 1100433 h 2509871"/>
                <a:gd name="connsiteX59" fmla="*/ 2052670 w 3742734"/>
                <a:gd name="connsiteY59" fmla="*/ 1100433 h 2509871"/>
                <a:gd name="connsiteX60" fmla="*/ 2052670 w 3742734"/>
                <a:gd name="connsiteY60" fmla="*/ 1141424 h 2509871"/>
                <a:gd name="connsiteX61" fmla="*/ 2128345 w 3742734"/>
                <a:gd name="connsiteY61" fmla="*/ 1141424 h 2509871"/>
                <a:gd name="connsiteX62" fmla="*/ 2128345 w 3742734"/>
                <a:gd name="connsiteY62" fmla="*/ 1182414 h 2509871"/>
                <a:gd name="connsiteX63" fmla="*/ 2178794 w 3742734"/>
                <a:gd name="connsiteY63" fmla="*/ 1182414 h 2509871"/>
                <a:gd name="connsiteX64" fmla="*/ 2178794 w 3742734"/>
                <a:gd name="connsiteY64" fmla="*/ 1248629 h 2509871"/>
                <a:gd name="connsiteX65" fmla="*/ 2204019 w 3742734"/>
                <a:gd name="connsiteY65" fmla="*/ 1248629 h 2509871"/>
                <a:gd name="connsiteX66" fmla="*/ 2204019 w 3742734"/>
                <a:gd name="connsiteY66" fmla="*/ 1384213 h 2509871"/>
                <a:gd name="connsiteX67" fmla="*/ 2235550 w 3742734"/>
                <a:gd name="connsiteY67" fmla="*/ 1384213 h 2509871"/>
                <a:gd name="connsiteX68" fmla="*/ 2235550 w 3742734"/>
                <a:gd name="connsiteY68" fmla="*/ 1472500 h 2509871"/>
                <a:gd name="connsiteX69" fmla="*/ 2260775 w 3742734"/>
                <a:gd name="connsiteY69" fmla="*/ 1472500 h 2509871"/>
                <a:gd name="connsiteX70" fmla="*/ 2260775 w 3742734"/>
                <a:gd name="connsiteY70" fmla="*/ 1563940 h 2509871"/>
                <a:gd name="connsiteX71" fmla="*/ 2292306 w 3742734"/>
                <a:gd name="connsiteY71" fmla="*/ 1563940 h 2509871"/>
                <a:gd name="connsiteX72" fmla="*/ 2292306 w 3742734"/>
                <a:gd name="connsiteY72" fmla="*/ 1699523 h 2509871"/>
                <a:gd name="connsiteX73" fmla="*/ 2292306 w 3742734"/>
                <a:gd name="connsiteY73" fmla="*/ 1699523 h 2509871"/>
                <a:gd name="connsiteX74" fmla="*/ 2320684 w 3742734"/>
                <a:gd name="connsiteY74" fmla="*/ 1699523 h 2509871"/>
                <a:gd name="connsiteX75" fmla="*/ 2320684 w 3742734"/>
                <a:gd name="connsiteY75" fmla="*/ 1781504 h 2509871"/>
                <a:gd name="connsiteX76" fmla="*/ 2358521 w 3742734"/>
                <a:gd name="connsiteY76" fmla="*/ 1781504 h 2509871"/>
                <a:gd name="connsiteX77" fmla="*/ 2358521 w 3742734"/>
                <a:gd name="connsiteY77" fmla="*/ 1850872 h 2509871"/>
                <a:gd name="connsiteX78" fmla="*/ 2396358 w 3742734"/>
                <a:gd name="connsiteY78" fmla="*/ 1850872 h 2509871"/>
                <a:gd name="connsiteX79" fmla="*/ 2396358 w 3742734"/>
                <a:gd name="connsiteY79" fmla="*/ 1910781 h 2509871"/>
                <a:gd name="connsiteX80" fmla="*/ 2468880 w 3742734"/>
                <a:gd name="connsiteY80" fmla="*/ 1910781 h 2509871"/>
                <a:gd name="connsiteX81" fmla="*/ 2468880 w 3742734"/>
                <a:gd name="connsiteY81" fmla="*/ 1939159 h 2509871"/>
                <a:gd name="connsiteX82" fmla="*/ 2509870 w 3742734"/>
                <a:gd name="connsiteY82" fmla="*/ 1939159 h 2509871"/>
                <a:gd name="connsiteX83" fmla="*/ 2509870 w 3742734"/>
                <a:gd name="connsiteY83" fmla="*/ 1992762 h 2509871"/>
                <a:gd name="connsiteX84" fmla="*/ 2938692 w 3742734"/>
                <a:gd name="connsiteY84" fmla="*/ 1992762 h 2509871"/>
                <a:gd name="connsiteX85" fmla="*/ 2938692 w 3742734"/>
                <a:gd name="connsiteY85" fmla="*/ 2103120 h 2509871"/>
                <a:gd name="connsiteX86" fmla="*/ 2979683 w 3742734"/>
                <a:gd name="connsiteY86" fmla="*/ 2103120 h 2509871"/>
                <a:gd name="connsiteX87" fmla="*/ 2979683 w 3742734"/>
                <a:gd name="connsiteY87" fmla="*/ 2172489 h 2509871"/>
                <a:gd name="connsiteX88" fmla="*/ 3011214 w 3742734"/>
                <a:gd name="connsiteY88" fmla="*/ 2172489 h 2509871"/>
                <a:gd name="connsiteX89" fmla="*/ 3011214 w 3742734"/>
                <a:gd name="connsiteY89" fmla="*/ 2226091 h 2509871"/>
                <a:gd name="connsiteX90" fmla="*/ 3049051 w 3742734"/>
                <a:gd name="connsiteY90" fmla="*/ 2226091 h 2509871"/>
                <a:gd name="connsiteX91" fmla="*/ 3049051 w 3742734"/>
                <a:gd name="connsiteY91" fmla="*/ 2273388 h 2509871"/>
                <a:gd name="connsiteX92" fmla="*/ 3096347 w 3742734"/>
                <a:gd name="connsiteY92" fmla="*/ 2273388 h 2509871"/>
                <a:gd name="connsiteX93" fmla="*/ 3096347 w 3742734"/>
                <a:gd name="connsiteY93" fmla="*/ 2336450 h 2509871"/>
                <a:gd name="connsiteX94" fmla="*/ 3127878 w 3742734"/>
                <a:gd name="connsiteY94" fmla="*/ 2336450 h 2509871"/>
                <a:gd name="connsiteX95" fmla="*/ 3127878 w 3742734"/>
                <a:gd name="connsiteY95" fmla="*/ 2393206 h 2509871"/>
                <a:gd name="connsiteX96" fmla="*/ 3742734 w 3742734"/>
                <a:gd name="connsiteY96" fmla="*/ 2393206 h 2509871"/>
                <a:gd name="connsiteX97" fmla="*/ 3742734 w 3742734"/>
                <a:gd name="connsiteY97" fmla="*/ 2509871 h 2509871"/>
                <a:gd name="connsiteX0" fmla="*/ 0 w 3742734"/>
                <a:gd name="connsiteY0" fmla="*/ 0 h 2509871"/>
                <a:gd name="connsiteX1" fmla="*/ 141889 w 3742734"/>
                <a:gd name="connsiteY1" fmla="*/ 0 h 2509871"/>
                <a:gd name="connsiteX2" fmla="*/ 141889 w 3742734"/>
                <a:gd name="connsiteY2" fmla="*/ 0 h 2509871"/>
                <a:gd name="connsiteX3" fmla="*/ 141889 w 3742734"/>
                <a:gd name="connsiteY3" fmla="*/ 28378 h 2509871"/>
                <a:gd name="connsiteX4" fmla="*/ 223870 w 3742734"/>
                <a:gd name="connsiteY4" fmla="*/ 28378 h 2509871"/>
                <a:gd name="connsiteX5" fmla="*/ 223870 w 3742734"/>
                <a:gd name="connsiteY5" fmla="*/ 28378 h 2509871"/>
                <a:gd name="connsiteX6" fmla="*/ 223870 w 3742734"/>
                <a:gd name="connsiteY6" fmla="*/ 28378 h 2509871"/>
                <a:gd name="connsiteX7" fmla="*/ 223870 w 3742734"/>
                <a:gd name="connsiteY7" fmla="*/ 59909 h 2509871"/>
                <a:gd name="connsiteX8" fmla="*/ 302698 w 3742734"/>
                <a:gd name="connsiteY8" fmla="*/ 59909 h 2509871"/>
                <a:gd name="connsiteX9" fmla="*/ 302698 w 3742734"/>
                <a:gd name="connsiteY9" fmla="*/ 91440 h 2509871"/>
                <a:gd name="connsiteX10" fmla="*/ 378372 w 3742734"/>
                <a:gd name="connsiteY10" fmla="*/ 91440 h 2509871"/>
                <a:gd name="connsiteX11" fmla="*/ 378372 w 3742734"/>
                <a:gd name="connsiteY11" fmla="*/ 113512 h 2509871"/>
                <a:gd name="connsiteX12" fmla="*/ 476118 w 3742734"/>
                <a:gd name="connsiteY12" fmla="*/ 113512 h 2509871"/>
                <a:gd name="connsiteX13" fmla="*/ 476118 w 3742734"/>
                <a:gd name="connsiteY13" fmla="*/ 157655 h 2509871"/>
                <a:gd name="connsiteX14" fmla="*/ 570711 w 3742734"/>
                <a:gd name="connsiteY14" fmla="*/ 157655 h 2509871"/>
                <a:gd name="connsiteX15" fmla="*/ 570711 w 3742734"/>
                <a:gd name="connsiteY15" fmla="*/ 192340 h 2509871"/>
                <a:gd name="connsiteX16" fmla="*/ 652692 w 3742734"/>
                <a:gd name="connsiteY16" fmla="*/ 192340 h 2509871"/>
                <a:gd name="connsiteX17" fmla="*/ 652692 w 3742734"/>
                <a:gd name="connsiteY17" fmla="*/ 223871 h 2509871"/>
                <a:gd name="connsiteX18" fmla="*/ 715754 w 3742734"/>
                <a:gd name="connsiteY18" fmla="*/ 223871 h 2509871"/>
                <a:gd name="connsiteX19" fmla="*/ 715754 w 3742734"/>
                <a:gd name="connsiteY19" fmla="*/ 242789 h 2509871"/>
                <a:gd name="connsiteX20" fmla="*/ 763051 w 3742734"/>
                <a:gd name="connsiteY20" fmla="*/ 242789 h 2509871"/>
                <a:gd name="connsiteX21" fmla="*/ 763051 w 3742734"/>
                <a:gd name="connsiteY21" fmla="*/ 277473 h 2509871"/>
                <a:gd name="connsiteX22" fmla="*/ 800888 w 3742734"/>
                <a:gd name="connsiteY22" fmla="*/ 277473 h 2509871"/>
                <a:gd name="connsiteX23" fmla="*/ 800888 w 3742734"/>
                <a:gd name="connsiteY23" fmla="*/ 321617 h 2509871"/>
                <a:gd name="connsiteX24" fmla="*/ 841878 w 3742734"/>
                <a:gd name="connsiteY24" fmla="*/ 321617 h 2509871"/>
                <a:gd name="connsiteX25" fmla="*/ 841878 w 3742734"/>
                <a:gd name="connsiteY25" fmla="*/ 368913 h 2509871"/>
                <a:gd name="connsiteX26" fmla="*/ 886022 w 3742734"/>
                <a:gd name="connsiteY26" fmla="*/ 368913 h 2509871"/>
                <a:gd name="connsiteX27" fmla="*/ 886022 w 3742734"/>
                <a:gd name="connsiteY27" fmla="*/ 390985 h 2509871"/>
                <a:gd name="connsiteX28" fmla="*/ 983768 w 3742734"/>
                <a:gd name="connsiteY28" fmla="*/ 390985 h 2509871"/>
                <a:gd name="connsiteX29" fmla="*/ 983768 w 3742734"/>
                <a:gd name="connsiteY29" fmla="*/ 428822 h 2509871"/>
                <a:gd name="connsiteX30" fmla="*/ 1021605 w 3742734"/>
                <a:gd name="connsiteY30" fmla="*/ 428822 h 2509871"/>
                <a:gd name="connsiteX31" fmla="*/ 1021605 w 3742734"/>
                <a:gd name="connsiteY31" fmla="*/ 472966 h 2509871"/>
                <a:gd name="connsiteX32" fmla="*/ 1245476 w 3742734"/>
                <a:gd name="connsiteY32" fmla="*/ 472966 h 2509871"/>
                <a:gd name="connsiteX33" fmla="*/ 1245476 w 3742734"/>
                <a:gd name="connsiteY33" fmla="*/ 504497 h 2509871"/>
                <a:gd name="connsiteX34" fmla="*/ 1362140 w 3742734"/>
                <a:gd name="connsiteY34" fmla="*/ 504497 h 2509871"/>
                <a:gd name="connsiteX35" fmla="*/ 1362140 w 3742734"/>
                <a:gd name="connsiteY35" fmla="*/ 564406 h 2509871"/>
                <a:gd name="connsiteX36" fmla="*/ 1428356 w 3742734"/>
                <a:gd name="connsiteY36" fmla="*/ 564406 h 2509871"/>
                <a:gd name="connsiteX37" fmla="*/ 1428356 w 3742734"/>
                <a:gd name="connsiteY37" fmla="*/ 646388 h 2509871"/>
                <a:gd name="connsiteX38" fmla="*/ 1456734 w 3742734"/>
                <a:gd name="connsiteY38" fmla="*/ 646387 h 2509871"/>
                <a:gd name="connsiteX39" fmla="*/ 1456734 w 3742734"/>
                <a:gd name="connsiteY39" fmla="*/ 715755 h 2509871"/>
                <a:gd name="connsiteX40" fmla="*/ 1485111 w 3742734"/>
                <a:gd name="connsiteY40" fmla="*/ 715755 h 2509871"/>
                <a:gd name="connsiteX41" fmla="*/ 1494571 w 3742734"/>
                <a:gd name="connsiteY41" fmla="*/ 715755 h 2509871"/>
                <a:gd name="connsiteX42" fmla="*/ 1494571 w 3742734"/>
                <a:gd name="connsiteY42" fmla="*/ 778817 h 2509871"/>
                <a:gd name="connsiteX43" fmla="*/ 1522949 w 3742734"/>
                <a:gd name="connsiteY43" fmla="*/ 778817 h 2509871"/>
                <a:gd name="connsiteX44" fmla="*/ 1522949 w 3742734"/>
                <a:gd name="connsiteY44" fmla="*/ 822960 h 2509871"/>
                <a:gd name="connsiteX45" fmla="*/ 1573398 w 3742734"/>
                <a:gd name="connsiteY45" fmla="*/ 822960 h 2509871"/>
                <a:gd name="connsiteX46" fmla="*/ 1573398 w 3742734"/>
                <a:gd name="connsiteY46" fmla="*/ 879716 h 2509871"/>
                <a:gd name="connsiteX47" fmla="*/ 1630154 w 3742734"/>
                <a:gd name="connsiteY47" fmla="*/ 879716 h 2509871"/>
                <a:gd name="connsiteX48" fmla="*/ 1630154 w 3742734"/>
                <a:gd name="connsiteY48" fmla="*/ 923860 h 2509871"/>
                <a:gd name="connsiteX49" fmla="*/ 1699523 w 3742734"/>
                <a:gd name="connsiteY49" fmla="*/ 923860 h 2509871"/>
                <a:gd name="connsiteX50" fmla="*/ 1699523 w 3742734"/>
                <a:gd name="connsiteY50" fmla="*/ 961697 h 2509871"/>
                <a:gd name="connsiteX51" fmla="*/ 1787809 w 3742734"/>
                <a:gd name="connsiteY51" fmla="*/ 961697 h 2509871"/>
                <a:gd name="connsiteX52" fmla="*/ 1787809 w 3742734"/>
                <a:gd name="connsiteY52" fmla="*/ 996381 h 2509871"/>
                <a:gd name="connsiteX53" fmla="*/ 1869790 w 3742734"/>
                <a:gd name="connsiteY53" fmla="*/ 996381 h 2509871"/>
                <a:gd name="connsiteX54" fmla="*/ 1869790 w 3742734"/>
                <a:gd name="connsiteY54" fmla="*/ 1027912 h 2509871"/>
                <a:gd name="connsiteX55" fmla="*/ 1923393 w 3742734"/>
                <a:gd name="connsiteY55" fmla="*/ 1027912 h 2509871"/>
                <a:gd name="connsiteX56" fmla="*/ 1923393 w 3742734"/>
                <a:gd name="connsiteY56" fmla="*/ 1059443 h 2509871"/>
                <a:gd name="connsiteX57" fmla="*/ 1980149 w 3742734"/>
                <a:gd name="connsiteY57" fmla="*/ 1059443 h 2509871"/>
                <a:gd name="connsiteX58" fmla="*/ 1980149 w 3742734"/>
                <a:gd name="connsiteY58" fmla="*/ 1100433 h 2509871"/>
                <a:gd name="connsiteX59" fmla="*/ 2052670 w 3742734"/>
                <a:gd name="connsiteY59" fmla="*/ 1100433 h 2509871"/>
                <a:gd name="connsiteX60" fmla="*/ 2052670 w 3742734"/>
                <a:gd name="connsiteY60" fmla="*/ 1141424 h 2509871"/>
                <a:gd name="connsiteX61" fmla="*/ 2128345 w 3742734"/>
                <a:gd name="connsiteY61" fmla="*/ 1141424 h 2509871"/>
                <a:gd name="connsiteX62" fmla="*/ 2128345 w 3742734"/>
                <a:gd name="connsiteY62" fmla="*/ 1182414 h 2509871"/>
                <a:gd name="connsiteX63" fmla="*/ 2178794 w 3742734"/>
                <a:gd name="connsiteY63" fmla="*/ 1182414 h 2509871"/>
                <a:gd name="connsiteX64" fmla="*/ 2178794 w 3742734"/>
                <a:gd name="connsiteY64" fmla="*/ 1248629 h 2509871"/>
                <a:gd name="connsiteX65" fmla="*/ 2204019 w 3742734"/>
                <a:gd name="connsiteY65" fmla="*/ 1248629 h 2509871"/>
                <a:gd name="connsiteX66" fmla="*/ 2204019 w 3742734"/>
                <a:gd name="connsiteY66" fmla="*/ 1384213 h 2509871"/>
                <a:gd name="connsiteX67" fmla="*/ 2235550 w 3742734"/>
                <a:gd name="connsiteY67" fmla="*/ 1384213 h 2509871"/>
                <a:gd name="connsiteX68" fmla="*/ 2235550 w 3742734"/>
                <a:gd name="connsiteY68" fmla="*/ 1472500 h 2509871"/>
                <a:gd name="connsiteX69" fmla="*/ 2260775 w 3742734"/>
                <a:gd name="connsiteY69" fmla="*/ 1472500 h 2509871"/>
                <a:gd name="connsiteX70" fmla="*/ 2260775 w 3742734"/>
                <a:gd name="connsiteY70" fmla="*/ 1563940 h 2509871"/>
                <a:gd name="connsiteX71" fmla="*/ 2292306 w 3742734"/>
                <a:gd name="connsiteY71" fmla="*/ 1563940 h 2509871"/>
                <a:gd name="connsiteX72" fmla="*/ 2292306 w 3742734"/>
                <a:gd name="connsiteY72" fmla="*/ 1699523 h 2509871"/>
                <a:gd name="connsiteX73" fmla="*/ 2292306 w 3742734"/>
                <a:gd name="connsiteY73" fmla="*/ 1699523 h 2509871"/>
                <a:gd name="connsiteX74" fmla="*/ 2320684 w 3742734"/>
                <a:gd name="connsiteY74" fmla="*/ 1699523 h 2509871"/>
                <a:gd name="connsiteX75" fmla="*/ 2320684 w 3742734"/>
                <a:gd name="connsiteY75" fmla="*/ 1781504 h 2509871"/>
                <a:gd name="connsiteX76" fmla="*/ 2358521 w 3742734"/>
                <a:gd name="connsiteY76" fmla="*/ 1781504 h 2509871"/>
                <a:gd name="connsiteX77" fmla="*/ 2358521 w 3742734"/>
                <a:gd name="connsiteY77" fmla="*/ 1850872 h 2509871"/>
                <a:gd name="connsiteX78" fmla="*/ 2396358 w 3742734"/>
                <a:gd name="connsiteY78" fmla="*/ 1850872 h 2509871"/>
                <a:gd name="connsiteX79" fmla="*/ 2396358 w 3742734"/>
                <a:gd name="connsiteY79" fmla="*/ 1910781 h 2509871"/>
                <a:gd name="connsiteX80" fmla="*/ 2468880 w 3742734"/>
                <a:gd name="connsiteY80" fmla="*/ 1910781 h 2509871"/>
                <a:gd name="connsiteX81" fmla="*/ 2468880 w 3742734"/>
                <a:gd name="connsiteY81" fmla="*/ 1939159 h 2509871"/>
                <a:gd name="connsiteX82" fmla="*/ 2509870 w 3742734"/>
                <a:gd name="connsiteY82" fmla="*/ 1939159 h 2509871"/>
                <a:gd name="connsiteX83" fmla="*/ 2509870 w 3742734"/>
                <a:gd name="connsiteY83" fmla="*/ 1992762 h 2509871"/>
                <a:gd name="connsiteX84" fmla="*/ 2938692 w 3742734"/>
                <a:gd name="connsiteY84" fmla="*/ 1992762 h 2509871"/>
                <a:gd name="connsiteX85" fmla="*/ 2938692 w 3742734"/>
                <a:gd name="connsiteY85" fmla="*/ 2103120 h 2509871"/>
                <a:gd name="connsiteX86" fmla="*/ 2979683 w 3742734"/>
                <a:gd name="connsiteY86" fmla="*/ 2103120 h 2509871"/>
                <a:gd name="connsiteX87" fmla="*/ 2979683 w 3742734"/>
                <a:gd name="connsiteY87" fmla="*/ 2172489 h 2509871"/>
                <a:gd name="connsiteX88" fmla="*/ 3011214 w 3742734"/>
                <a:gd name="connsiteY88" fmla="*/ 2172489 h 2509871"/>
                <a:gd name="connsiteX89" fmla="*/ 3011214 w 3742734"/>
                <a:gd name="connsiteY89" fmla="*/ 2226091 h 2509871"/>
                <a:gd name="connsiteX90" fmla="*/ 3049051 w 3742734"/>
                <a:gd name="connsiteY90" fmla="*/ 2226091 h 2509871"/>
                <a:gd name="connsiteX91" fmla="*/ 3049051 w 3742734"/>
                <a:gd name="connsiteY91" fmla="*/ 2273388 h 2509871"/>
                <a:gd name="connsiteX92" fmla="*/ 3096347 w 3742734"/>
                <a:gd name="connsiteY92" fmla="*/ 2273388 h 2509871"/>
                <a:gd name="connsiteX93" fmla="*/ 3096347 w 3742734"/>
                <a:gd name="connsiteY93" fmla="*/ 2336450 h 2509871"/>
                <a:gd name="connsiteX94" fmla="*/ 3127878 w 3742734"/>
                <a:gd name="connsiteY94" fmla="*/ 2336450 h 2509871"/>
                <a:gd name="connsiteX95" fmla="*/ 3127878 w 3742734"/>
                <a:gd name="connsiteY95" fmla="*/ 2393206 h 2509871"/>
                <a:gd name="connsiteX96" fmla="*/ 3742734 w 3742734"/>
                <a:gd name="connsiteY96" fmla="*/ 2393206 h 2509871"/>
                <a:gd name="connsiteX97" fmla="*/ 3742734 w 3742734"/>
                <a:gd name="connsiteY97" fmla="*/ 2509871 h 2509871"/>
                <a:gd name="connsiteX0" fmla="*/ 0 w 3742734"/>
                <a:gd name="connsiteY0" fmla="*/ 0 h 2509871"/>
                <a:gd name="connsiteX1" fmla="*/ 141889 w 3742734"/>
                <a:gd name="connsiteY1" fmla="*/ 0 h 2509871"/>
                <a:gd name="connsiteX2" fmla="*/ 141889 w 3742734"/>
                <a:gd name="connsiteY2" fmla="*/ 0 h 2509871"/>
                <a:gd name="connsiteX3" fmla="*/ 141889 w 3742734"/>
                <a:gd name="connsiteY3" fmla="*/ 28378 h 2509871"/>
                <a:gd name="connsiteX4" fmla="*/ 223870 w 3742734"/>
                <a:gd name="connsiteY4" fmla="*/ 28378 h 2509871"/>
                <a:gd name="connsiteX5" fmla="*/ 223870 w 3742734"/>
                <a:gd name="connsiteY5" fmla="*/ 28378 h 2509871"/>
                <a:gd name="connsiteX6" fmla="*/ 223870 w 3742734"/>
                <a:gd name="connsiteY6" fmla="*/ 28378 h 2509871"/>
                <a:gd name="connsiteX7" fmla="*/ 223870 w 3742734"/>
                <a:gd name="connsiteY7" fmla="*/ 59909 h 2509871"/>
                <a:gd name="connsiteX8" fmla="*/ 302698 w 3742734"/>
                <a:gd name="connsiteY8" fmla="*/ 59909 h 2509871"/>
                <a:gd name="connsiteX9" fmla="*/ 302698 w 3742734"/>
                <a:gd name="connsiteY9" fmla="*/ 91440 h 2509871"/>
                <a:gd name="connsiteX10" fmla="*/ 378372 w 3742734"/>
                <a:gd name="connsiteY10" fmla="*/ 91440 h 2509871"/>
                <a:gd name="connsiteX11" fmla="*/ 378372 w 3742734"/>
                <a:gd name="connsiteY11" fmla="*/ 113512 h 2509871"/>
                <a:gd name="connsiteX12" fmla="*/ 476118 w 3742734"/>
                <a:gd name="connsiteY12" fmla="*/ 113512 h 2509871"/>
                <a:gd name="connsiteX13" fmla="*/ 476118 w 3742734"/>
                <a:gd name="connsiteY13" fmla="*/ 157655 h 2509871"/>
                <a:gd name="connsiteX14" fmla="*/ 570711 w 3742734"/>
                <a:gd name="connsiteY14" fmla="*/ 157655 h 2509871"/>
                <a:gd name="connsiteX15" fmla="*/ 570711 w 3742734"/>
                <a:gd name="connsiteY15" fmla="*/ 192340 h 2509871"/>
                <a:gd name="connsiteX16" fmla="*/ 652692 w 3742734"/>
                <a:gd name="connsiteY16" fmla="*/ 192340 h 2509871"/>
                <a:gd name="connsiteX17" fmla="*/ 652692 w 3742734"/>
                <a:gd name="connsiteY17" fmla="*/ 223871 h 2509871"/>
                <a:gd name="connsiteX18" fmla="*/ 715754 w 3742734"/>
                <a:gd name="connsiteY18" fmla="*/ 223871 h 2509871"/>
                <a:gd name="connsiteX19" fmla="*/ 715754 w 3742734"/>
                <a:gd name="connsiteY19" fmla="*/ 242789 h 2509871"/>
                <a:gd name="connsiteX20" fmla="*/ 763051 w 3742734"/>
                <a:gd name="connsiteY20" fmla="*/ 242789 h 2509871"/>
                <a:gd name="connsiteX21" fmla="*/ 763051 w 3742734"/>
                <a:gd name="connsiteY21" fmla="*/ 277473 h 2509871"/>
                <a:gd name="connsiteX22" fmla="*/ 800888 w 3742734"/>
                <a:gd name="connsiteY22" fmla="*/ 277473 h 2509871"/>
                <a:gd name="connsiteX23" fmla="*/ 800888 w 3742734"/>
                <a:gd name="connsiteY23" fmla="*/ 321617 h 2509871"/>
                <a:gd name="connsiteX24" fmla="*/ 841878 w 3742734"/>
                <a:gd name="connsiteY24" fmla="*/ 321617 h 2509871"/>
                <a:gd name="connsiteX25" fmla="*/ 841878 w 3742734"/>
                <a:gd name="connsiteY25" fmla="*/ 368913 h 2509871"/>
                <a:gd name="connsiteX26" fmla="*/ 886022 w 3742734"/>
                <a:gd name="connsiteY26" fmla="*/ 368913 h 2509871"/>
                <a:gd name="connsiteX27" fmla="*/ 886022 w 3742734"/>
                <a:gd name="connsiteY27" fmla="*/ 390985 h 2509871"/>
                <a:gd name="connsiteX28" fmla="*/ 983768 w 3742734"/>
                <a:gd name="connsiteY28" fmla="*/ 390985 h 2509871"/>
                <a:gd name="connsiteX29" fmla="*/ 983768 w 3742734"/>
                <a:gd name="connsiteY29" fmla="*/ 428822 h 2509871"/>
                <a:gd name="connsiteX30" fmla="*/ 1021605 w 3742734"/>
                <a:gd name="connsiteY30" fmla="*/ 428822 h 2509871"/>
                <a:gd name="connsiteX31" fmla="*/ 1021605 w 3742734"/>
                <a:gd name="connsiteY31" fmla="*/ 472966 h 2509871"/>
                <a:gd name="connsiteX32" fmla="*/ 1245476 w 3742734"/>
                <a:gd name="connsiteY32" fmla="*/ 472966 h 2509871"/>
                <a:gd name="connsiteX33" fmla="*/ 1245476 w 3742734"/>
                <a:gd name="connsiteY33" fmla="*/ 504497 h 2509871"/>
                <a:gd name="connsiteX34" fmla="*/ 1362140 w 3742734"/>
                <a:gd name="connsiteY34" fmla="*/ 504497 h 2509871"/>
                <a:gd name="connsiteX35" fmla="*/ 1362140 w 3742734"/>
                <a:gd name="connsiteY35" fmla="*/ 564406 h 2509871"/>
                <a:gd name="connsiteX36" fmla="*/ 1428356 w 3742734"/>
                <a:gd name="connsiteY36" fmla="*/ 564406 h 2509871"/>
                <a:gd name="connsiteX37" fmla="*/ 1428356 w 3742734"/>
                <a:gd name="connsiteY37" fmla="*/ 646388 h 2509871"/>
                <a:gd name="connsiteX38" fmla="*/ 1456734 w 3742734"/>
                <a:gd name="connsiteY38" fmla="*/ 646387 h 2509871"/>
                <a:gd name="connsiteX39" fmla="*/ 1456734 w 3742734"/>
                <a:gd name="connsiteY39" fmla="*/ 715755 h 2509871"/>
                <a:gd name="connsiteX40" fmla="*/ 1485111 w 3742734"/>
                <a:gd name="connsiteY40" fmla="*/ 715755 h 2509871"/>
                <a:gd name="connsiteX41" fmla="*/ 1494571 w 3742734"/>
                <a:gd name="connsiteY41" fmla="*/ 715755 h 2509871"/>
                <a:gd name="connsiteX42" fmla="*/ 1494571 w 3742734"/>
                <a:gd name="connsiteY42" fmla="*/ 778817 h 2509871"/>
                <a:gd name="connsiteX43" fmla="*/ 1522949 w 3742734"/>
                <a:gd name="connsiteY43" fmla="*/ 778817 h 2509871"/>
                <a:gd name="connsiteX44" fmla="*/ 1522949 w 3742734"/>
                <a:gd name="connsiteY44" fmla="*/ 822960 h 2509871"/>
                <a:gd name="connsiteX45" fmla="*/ 1573398 w 3742734"/>
                <a:gd name="connsiteY45" fmla="*/ 822960 h 2509871"/>
                <a:gd name="connsiteX46" fmla="*/ 1573398 w 3742734"/>
                <a:gd name="connsiteY46" fmla="*/ 879716 h 2509871"/>
                <a:gd name="connsiteX47" fmla="*/ 1630154 w 3742734"/>
                <a:gd name="connsiteY47" fmla="*/ 879716 h 2509871"/>
                <a:gd name="connsiteX48" fmla="*/ 1630154 w 3742734"/>
                <a:gd name="connsiteY48" fmla="*/ 923860 h 2509871"/>
                <a:gd name="connsiteX49" fmla="*/ 1699523 w 3742734"/>
                <a:gd name="connsiteY49" fmla="*/ 923860 h 2509871"/>
                <a:gd name="connsiteX50" fmla="*/ 1699523 w 3742734"/>
                <a:gd name="connsiteY50" fmla="*/ 961697 h 2509871"/>
                <a:gd name="connsiteX51" fmla="*/ 1787809 w 3742734"/>
                <a:gd name="connsiteY51" fmla="*/ 961697 h 2509871"/>
                <a:gd name="connsiteX52" fmla="*/ 1787809 w 3742734"/>
                <a:gd name="connsiteY52" fmla="*/ 996381 h 2509871"/>
                <a:gd name="connsiteX53" fmla="*/ 1869790 w 3742734"/>
                <a:gd name="connsiteY53" fmla="*/ 996381 h 2509871"/>
                <a:gd name="connsiteX54" fmla="*/ 1869790 w 3742734"/>
                <a:gd name="connsiteY54" fmla="*/ 1027912 h 2509871"/>
                <a:gd name="connsiteX55" fmla="*/ 1923393 w 3742734"/>
                <a:gd name="connsiteY55" fmla="*/ 1027912 h 2509871"/>
                <a:gd name="connsiteX56" fmla="*/ 1923393 w 3742734"/>
                <a:gd name="connsiteY56" fmla="*/ 1059443 h 2509871"/>
                <a:gd name="connsiteX57" fmla="*/ 1980149 w 3742734"/>
                <a:gd name="connsiteY57" fmla="*/ 1059443 h 2509871"/>
                <a:gd name="connsiteX58" fmla="*/ 1980149 w 3742734"/>
                <a:gd name="connsiteY58" fmla="*/ 1100433 h 2509871"/>
                <a:gd name="connsiteX59" fmla="*/ 2052670 w 3742734"/>
                <a:gd name="connsiteY59" fmla="*/ 1100433 h 2509871"/>
                <a:gd name="connsiteX60" fmla="*/ 2052670 w 3742734"/>
                <a:gd name="connsiteY60" fmla="*/ 1141424 h 2509871"/>
                <a:gd name="connsiteX61" fmla="*/ 2128345 w 3742734"/>
                <a:gd name="connsiteY61" fmla="*/ 1141424 h 2509871"/>
                <a:gd name="connsiteX62" fmla="*/ 2128345 w 3742734"/>
                <a:gd name="connsiteY62" fmla="*/ 1182414 h 2509871"/>
                <a:gd name="connsiteX63" fmla="*/ 2178794 w 3742734"/>
                <a:gd name="connsiteY63" fmla="*/ 1182414 h 2509871"/>
                <a:gd name="connsiteX64" fmla="*/ 2178794 w 3742734"/>
                <a:gd name="connsiteY64" fmla="*/ 1248629 h 2509871"/>
                <a:gd name="connsiteX65" fmla="*/ 2204019 w 3742734"/>
                <a:gd name="connsiteY65" fmla="*/ 1248629 h 2509871"/>
                <a:gd name="connsiteX66" fmla="*/ 2204019 w 3742734"/>
                <a:gd name="connsiteY66" fmla="*/ 1384213 h 2509871"/>
                <a:gd name="connsiteX67" fmla="*/ 2235550 w 3742734"/>
                <a:gd name="connsiteY67" fmla="*/ 1384213 h 2509871"/>
                <a:gd name="connsiteX68" fmla="*/ 2235550 w 3742734"/>
                <a:gd name="connsiteY68" fmla="*/ 1472500 h 2509871"/>
                <a:gd name="connsiteX69" fmla="*/ 2260775 w 3742734"/>
                <a:gd name="connsiteY69" fmla="*/ 1472500 h 2509871"/>
                <a:gd name="connsiteX70" fmla="*/ 2260775 w 3742734"/>
                <a:gd name="connsiteY70" fmla="*/ 1563940 h 2509871"/>
                <a:gd name="connsiteX71" fmla="*/ 2292306 w 3742734"/>
                <a:gd name="connsiteY71" fmla="*/ 1563940 h 2509871"/>
                <a:gd name="connsiteX72" fmla="*/ 2292306 w 3742734"/>
                <a:gd name="connsiteY72" fmla="*/ 1699523 h 2509871"/>
                <a:gd name="connsiteX73" fmla="*/ 2292306 w 3742734"/>
                <a:gd name="connsiteY73" fmla="*/ 1699523 h 2509871"/>
                <a:gd name="connsiteX74" fmla="*/ 2320684 w 3742734"/>
                <a:gd name="connsiteY74" fmla="*/ 1699523 h 2509871"/>
                <a:gd name="connsiteX75" fmla="*/ 2320684 w 3742734"/>
                <a:gd name="connsiteY75" fmla="*/ 1781504 h 2509871"/>
                <a:gd name="connsiteX76" fmla="*/ 2358521 w 3742734"/>
                <a:gd name="connsiteY76" fmla="*/ 1781504 h 2509871"/>
                <a:gd name="connsiteX77" fmla="*/ 2358521 w 3742734"/>
                <a:gd name="connsiteY77" fmla="*/ 1850872 h 2509871"/>
                <a:gd name="connsiteX78" fmla="*/ 2396358 w 3742734"/>
                <a:gd name="connsiteY78" fmla="*/ 1850872 h 2509871"/>
                <a:gd name="connsiteX79" fmla="*/ 2396358 w 3742734"/>
                <a:gd name="connsiteY79" fmla="*/ 1910781 h 2509871"/>
                <a:gd name="connsiteX80" fmla="*/ 2468880 w 3742734"/>
                <a:gd name="connsiteY80" fmla="*/ 1910781 h 2509871"/>
                <a:gd name="connsiteX81" fmla="*/ 2468880 w 3742734"/>
                <a:gd name="connsiteY81" fmla="*/ 1939159 h 2509871"/>
                <a:gd name="connsiteX82" fmla="*/ 2509870 w 3742734"/>
                <a:gd name="connsiteY82" fmla="*/ 1939159 h 2509871"/>
                <a:gd name="connsiteX83" fmla="*/ 2509870 w 3742734"/>
                <a:gd name="connsiteY83" fmla="*/ 1992762 h 2509871"/>
                <a:gd name="connsiteX84" fmla="*/ 2938692 w 3742734"/>
                <a:gd name="connsiteY84" fmla="*/ 1992762 h 2509871"/>
                <a:gd name="connsiteX85" fmla="*/ 2938692 w 3742734"/>
                <a:gd name="connsiteY85" fmla="*/ 2103120 h 2509871"/>
                <a:gd name="connsiteX86" fmla="*/ 2979683 w 3742734"/>
                <a:gd name="connsiteY86" fmla="*/ 2103120 h 2509871"/>
                <a:gd name="connsiteX87" fmla="*/ 2979683 w 3742734"/>
                <a:gd name="connsiteY87" fmla="*/ 2172489 h 2509871"/>
                <a:gd name="connsiteX88" fmla="*/ 3011214 w 3742734"/>
                <a:gd name="connsiteY88" fmla="*/ 2172489 h 2509871"/>
                <a:gd name="connsiteX89" fmla="*/ 3011214 w 3742734"/>
                <a:gd name="connsiteY89" fmla="*/ 2226091 h 2509871"/>
                <a:gd name="connsiteX90" fmla="*/ 3049051 w 3742734"/>
                <a:gd name="connsiteY90" fmla="*/ 2226091 h 2509871"/>
                <a:gd name="connsiteX91" fmla="*/ 3049051 w 3742734"/>
                <a:gd name="connsiteY91" fmla="*/ 2273388 h 2509871"/>
                <a:gd name="connsiteX92" fmla="*/ 3096347 w 3742734"/>
                <a:gd name="connsiteY92" fmla="*/ 2273388 h 2509871"/>
                <a:gd name="connsiteX93" fmla="*/ 3096347 w 3742734"/>
                <a:gd name="connsiteY93" fmla="*/ 2336450 h 2509871"/>
                <a:gd name="connsiteX94" fmla="*/ 3127878 w 3742734"/>
                <a:gd name="connsiteY94" fmla="*/ 2336450 h 2509871"/>
                <a:gd name="connsiteX95" fmla="*/ 3127878 w 3742734"/>
                <a:gd name="connsiteY95" fmla="*/ 2393206 h 2509871"/>
                <a:gd name="connsiteX96" fmla="*/ 3742734 w 3742734"/>
                <a:gd name="connsiteY96" fmla="*/ 2393206 h 2509871"/>
                <a:gd name="connsiteX97" fmla="*/ 3742734 w 3742734"/>
                <a:gd name="connsiteY97" fmla="*/ 2509871 h 250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742734" h="2509871">
                  <a:moveTo>
                    <a:pt x="0" y="0"/>
                  </a:moveTo>
                  <a:lnTo>
                    <a:pt x="141889" y="0"/>
                  </a:lnTo>
                  <a:lnTo>
                    <a:pt x="141889" y="0"/>
                  </a:lnTo>
                  <a:lnTo>
                    <a:pt x="141889" y="28378"/>
                  </a:lnTo>
                  <a:lnTo>
                    <a:pt x="223870" y="28378"/>
                  </a:lnTo>
                  <a:lnTo>
                    <a:pt x="223870" y="28378"/>
                  </a:lnTo>
                  <a:lnTo>
                    <a:pt x="223870" y="28378"/>
                  </a:lnTo>
                  <a:lnTo>
                    <a:pt x="223870" y="59909"/>
                  </a:lnTo>
                  <a:lnTo>
                    <a:pt x="302698" y="59909"/>
                  </a:lnTo>
                  <a:lnTo>
                    <a:pt x="302698" y="91440"/>
                  </a:lnTo>
                  <a:lnTo>
                    <a:pt x="378372" y="91440"/>
                  </a:lnTo>
                  <a:lnTo>
                    <a:pt x="378372" y="113512"/>
                  </a:lnTo>
                  <a:lnTo>
                    <a:pt x="476118" y="113512"/>
                  </a:lnTo>
                  <a:lnTo>
                    <a:pt x="476118" y="157655"/>
                  </a:lnTo>
                  <a:lnTo>
                    <a:pt x="570711" y="157655"/>
                  </a:lnTo>
                  <a:lnTo>
                    <a:pt x="570711" y="192340"/>
                  </a:lnTo>
                  <a:lnTo>
                    <a:pt x="652692" y="192340"/>
                  </a:lnTo>
                  <a:lnTo>
                    <a:pt x="652692" y="223871"/>
                  </a:lnTo>
                  <a:lnTo>
                    <a:pt x="715754" y="223871"/>
                  </a:lnTo>
                  <a:lnTo>
                    <a:pt x="715754" y="242789"/>
                  </a:lnTo>
                  <a:lnTo>
                    <a:pt x="763051" y="242789"/>
                  </a:lnTo>
                  <a:lnTo>
                    <a:pt x="763051" y="277473"/>
                  </a:lnTo>
                  <a:lnTo>
                    <a:pt x="800888" y="277473"/>
                  </a:lnTo>
                  <a:lnTo>
                    <a:pt x="800888" y="321617"/>
                  </a:lnTo>
                  <a:lnTo>
                    <a:pt x="841878" y="321617"/>
                  </a:lnTo>
                  <a:lnTo>
                    <a:pt x="841878" y="368913"/>
                  </a:lnTo>
                  <a:lnTo>
                    <a:pt x="886022" y="368913"/>
                  </a:lnTo>
                  <a:lnTo>
                    <a:pt x="886022" y="390985"/>
                  </a:lnTo>
                  <a:lnTo>
                    <a:pt x="983768" y="390985"/>
                  </a:lnTo>
                  <a:lnTo>
                    <a:pt x="983768" y="428822"/>
                  </a:lnTo>
                  <a:lnTo>
                    <a:pt x="1021605" y="428822"/>
                  </a:lnTo>
                  <a:lnTo>
                    <a:pt x="1021605" y="472966"/>
                  </a:lnTo>
                  <a:lnTo>
                    <a:pt x="1245476" y="472966"/>
                  </a:lnTo>
                  <a:lnTo>
                    <a:pt x="1245476" y="504497"/>
                  </a:lnTo>
                  <a:lnTo>
                    <a:pt x="1362140" y="504497"/>
                  </a:lnTo>
                  <a:lnTo>
                    <a:pt x="1362140" y="564406"/>
                  </a:lnTo>
                  <a:lnTo>
                    <a:pt x="1428356" y="564406"/>
                  </a:lnTo>
                  <a:lnTo>
                    <a:pt x="1428356" y="646388"/>
                  </a:lnTo>
                  <a:lnTo>
                    <a:pt x="1456734" y="646387"/>
                  </a:lnTo>
                  <a:lnTo>
                    <a:pt x="1456734" y="715755"/>
                  </a:lnTo>
                  <a:lnTo>
                    <a:pt x="1485111" y="715755"/>
                  </a:lnTo>
                  <a:lnTo>
                    <a:pt x="1494571" y="715755"/>
                  </a:lnTo>
                  <a:lnTo>
                    <a:pt x="1494571" y="778817"/>
                  </a:lnTo>
                  <a:lnTo>
                    <a:pt x="1522949" y="778817"/>
                  </a:lnTo>
                  <a:lnTo>
                    <a:pt x="1522949" y="822960"/>
                  </a:lnTo>
                  <a:lnTo>
                    <a:pt x="1573398" y="822960"/>
                  </a:lnTo>
                  <a:lnTo>
                    <a:pt x="1573398" y="879716"/>
                  </a:lnTo>
                  <a:lnTo>
                    <a:pt x="1630154" y="879716"/>
                  </a:lnTo>
                  <a:lnTo>
                    <a:pt x="1630154" y="923860"/>
                  </a:lnTo>
                  <a:lnTo>
                    <a:pt x="1699523" y="923860"/>
                  </a:lnTo>
                  <a:lnTo>
                    <a:pt x="1699523" y="961697"/>
                  </a:lnTo>
                  <a:lnTo>
                    <a:pt x="1787809" y="961697"/>
                  </a:lnTo>
                  <a:lnTo>
                    <a:pt x="1787809" y="996381"/>
                  </a:lnTo>
                  <a:lnTo>
                    <a:pt x="1869790" y="996381"/>
                  </a:lnTo>
                  <a:lnTo>
                    <a:pt x="1869790" y="1027912"/>
                  </a:lnTo>
                  <a:lnTo>
                    <a:pt x="1923393" y="1027912"/>
                  </a:lnTo>
                  <a:lnTo>
                    <a:pt x="1923393" y="1059443"/>
                  </a:lnTo>
                  <a:lnTo>
                    <a:pt x="1980149" y="1059443"/>
                  </a:lnTo>
                  <a:lnTo>
                    <a:pt x="1980149" y="1100433"/>
                  </a:lnTo>
                  <a:lnTo>
                    <a:pt x="2052670" y="1100433"/>
                  </a:lnTo>
                  <a:lnTo>
                    <a:pt x="2052670" y="1141424"/>
                  </a:lnTo>
                  <a:lnTo>
                    <a:pt x="2128345" y="1141424"/>
                  </a:lnTo>
                  <a:lnTo>
                    <a:pt x="2128345" y="1182414"/>
                  </a:lnTo>
                  <a:lnTo>
                    <a:pt x="2178794" y="1182414"/>
                  </a:lnTo>
                  <a:lnTo>
                    <a:pt x="2178794" y="1248629"/>
                  </a:lnTo>
                  <a:lnTo>
                    <a:pt x="2204019" y="1248629"/>
                  </a:lnTo>
                  <a:lnTo>
                    <a:pt x="2204019" y="1384213"/>
                  </a:lnTo>
                  <a:lnTo>
                    <a:pt x="2235550" y="1384213"/>
                  </a:lnTo>
                  <a:lnTo>
                    <a:pt x="2235550" y="1472500"/>
                  </a:lnTo>
                  <a:lnTo>
                    <a:pt x="2260775" y="1472500"/>
                  </a:lnTo>
                  <a:lnTo>
                    <a:pt x="2260775" y="1563940"/>
                  </a:lnTo>
                  <a:lnTo>
                    <a:pt x="2292306" y="1563940"/>
                  </a:lnTo>
                  <a:lnTo>
                    <a:pt x="2292306" y="1699523"/>
                  </a:lnTo>
                  <a:lnTo>
                    <a:pt x="2292306" y="1699523"/>
                  </a:lnTo>
                  <a:lnTo>
                    <a:pt x="2320684" y="1699523"/>
                  </a:lnTo>
                  <a:lnTo>
                    <a:pt x="2320684" y="1781504"/>
                  </a:lnTo>
                  <a:lnTo>
                    <a:pt x="2358521" y="1781504"/>
                  </a:lnTo>
                  <a:lnTo>
                    <a:pt x="2358521" y="1850872"/>
                  </a:lnTo>
                  <a:lnTo>
                    <a:pt x="2396358" y="1850872"/>
                  </a:lnTo>
                  <a:lnTo>
                    <a:pt x="2396358" y="1910781"/>
                  </a:lnTo>
                  <a:lnTo>
                    <a:pt x="2468880" y="1910781"/>
                  </a:lnTo>
                  <a:lnTo>
                    <a:pt x="2468880" y="1939159"/>
                  </a:lnTo>
                  <a:lnTo>
                    <a:pt x="2509870" y="1939159"/>
                  </a:lnTo>
                  <a:lnTo>
                    <a:pt x="2509870" y="1992762"/>
                  </a:lnTo>
                  <a:lnTo>
                    <a:pt x="2938692" y="1992762"/>
                  </a:lnTo>
                  <a:lnTo>
                    <a:pt x="2938692" y="2103120"/>
                  </a:lnTo>
                  <a:lnTo>
                    <a:pt x="2979683" y="2103120"/>
                  </a:lnTo>
                  <a:lnTo>
                    <a:pt x="2979683" y="2172489"/>
                  </a:lnTo>
                  <a:lnTo>
                    <a:pt x="3011214" y="2172489"/>
                  </a:lnTo>
                  <a:lnTo>
                    <a:pt x="3011214" y="2226091"/>
                  </a:lnTo>
                  <a:lnTo>
                    <a:pt x="3049051" y="2226091"/>
                  </a:lnTo>
                  <a:lnTo>
                    <a:pt x="3049051" y="2273388"/>
                  </a:lnTo>
                  <a:lnTo>
                    <a:pt x="3096347" y="2273388"/>
                  </a:lnTo>
                  <a:lnTo>
                    <a:pt x="3096347" y="2336450"/>
                  </a:lnTo>
                  <a:lnTo>
                    <a:pt x="3127878" y="2336450"/>
                  </a:lnTo>
                  <a:lnTo>
                    <a:pt x="3127878" y="2393206"/>
                  </a:lnTo>
                  <a:lnTo>
                    <a:pt x="3742734" y="2393206"/>
                  </a:lnTo>
                  <a:lnTo>
                    <a:pt x="3742734" y="2509871"/>
                  </a:lnTo>
                </a:path>
              </a:pathLst>
            </a:cu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AD5A28D6-5DC8-49D7-8243-85E027E30D8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80359" y="1944944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7431279E-B74C-47F4-B28B-382694A61AC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991982" y="1786784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7095E98D-A6B8-409B-95A5-8504A986EF4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714001" y="2040076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17E96660-BA45-4EAA-9063-058CCC6AE40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734496" y="2040076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6F46BACF-17E3-4DC7-B4AC-6688A111C5A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88572" y="2217025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1D29725F-D074-46E6-89AA-C7B1C6BB5C3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63015" y="2005313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7D8DA6B3-57D9-4546-994B-DAD26B4068C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248521" y="2287043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E8B24EE1-D726-4938-9783-7C1476D036D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318385" y="2317096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889626A1-1FFE-431F-AEF0-A01D97E1908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351273" y="2316099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24677385-FA27-4EE0-8645-CE37BB87D85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435205" y="2436215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4DA6F0B7-A12E-47C9-97F3-05C7862E019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388248" y="2317210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6CA911C7-C5D7-410F-B997-7E2CC3D9B8A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456105" y="2539917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A6BF26A4-EB12-4842-B03B-C5703FDB77D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492742" y="2573972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0AF2B21C-CA98-4A7B-BCCF-43CF49F1001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517462" y="2601238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09C1147C-3722-437E-970F-764E21429D0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550138" y="2627890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0EEBF681-77DA-4103-AE6A-743366F7EC8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576398" y="2655709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43AE600F-83F9-4224-80D7-F50B70F3B1D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16920" y="2696614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8D62637B-E617-4FC0-9D9F-6C4168BB57D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55940" y="2727089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A6F12D2F-B32F-4D5F-856D-7F6ADC40890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781380" y="2775872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AB62395F-B353-4D4B-B7C6-EDB769E8822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53988" y="2808071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F75E45A8-713C-46A4-9E2D-5A9B87E0E73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96969" y="2950388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7E069DD8-E6DD-4A52-810E-D45D7A543C8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135287" y="2976454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3196AA19-42B8-497E-B758-31A6D72EA62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155782" y="3025072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E4D0DCC7-334F-4F95-A97D-09CB536D644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210582" y="3251096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973F7355-8C8B-4F1A-9D5C-E61D893E49C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236539" y="3350600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F9C52641-9C5E-4FFF-90C5-F5BF77AB07B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359754" y="3659867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D8EE8414-64A6-4C51-A23F-BB2C58BD8E3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746260" y="3767317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66C56575-EA04-459B-9C5E-AA023292C78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843528" y="3768992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30C4781B-5E6A-40EB-9621-4F862BD43B9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993788" y="3989031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8DDCE5ED-223F-4A5C-87EF-04DF2031DF2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96286" y="4133950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552C342-7A6F-42EC-9937-A2B54F2CE4E7}"/>
              </a:ext>
            </a:extLst>
          </p:cNvPr>
          <p:cNvGrpSpPr/>
          <p:nvPr/>
        </p:nvGrpSpPr>
        <p:grpSpPr>
          <a:xfrm>
            <a:off x="1959057" y="1831953"/>
            <a:ext cx="3799132" cy="937519"/>
            <a:chOff x="1959057" y="1831953"/>
            <a:chExt cx="3799132" cy="937519"/>
          </a:xfrm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F28B5C60-0042-4D15-A1D9-DA245ED12E8A}"/>
                </a:ext>
              </a:extLst>
            </p:cNvPr>
            <p:cNvSpPr/>
            <p:nvPr/>
          </p:nvSpPr>
          <p:spPr bwMode="auto">
            <a:xfrm>
              <a:off x="1959057" y="1831953"/>
              <a:ext cx="3793184" cy="873410"/>
            </a:xfrm>
            <a:custGeom>
              <a:avLst/>
              <a:gdLst>
                <a:gd name="connsiteX0" fmla="*/ 0 w 3793184"/>
                <a:gd name="connsiteY0" fmla="*/ 0 h 873410"/>
                <a:gd name="connsiteX1" fmla="*/ 110359 w 3793184"/>
                <a:gd name="connsiteY1" fmla="*/ 0 h 873410"/>
                <a:gd name="connsiteX2" fmla="*/ 110359 w 3793184"/>
                <a:gd name="connsiteY2" fmla="*/ 22072 h 873410"/>
                <a:gd name="connsiteX3" fmla="*/ 324770 w 3793184"/>
                <a:gd name="connsiteY3" fmla="*/ 22072 h 873410"/>
                <a:gd name="connsiteX4" fmla="*/ 324770 w 3793184"/>
                <a:gd name="connsiteY4" fmla="*/ 22072 h 873410"/>
                <a:gd name="connsiteX5" fmla="*/ 324770 w 3793184"/>
                <a:gd name="connsiteY5" fmla="*/ 47297 h 873410"/>
                <a:gd name="connsiteX6" fmla="*/ 554947 w 3793184"/>
                <a:gd name="connsiteY6" fmla="*/ 47297 h 873410"/>
                <a:gd name="connsiteX7" fmla="*/ 554947 w 3793184"/>
                <a:gd name="connsiteY7" fmla="*/ 69368 h 873410"/>
                <a:gd name="connsiteX8" fmla="*/ 690530 w 3793184"/>
                <a:gd name="connsiteY8" fmla="*/ 69368 h 873410"/>
                <a:gd name="connsiteX9" fmla="*/ 690530 w 3793184"/>
                <a:gd name="connsiteY9" fmla="*/ 88287 h 873410"/>
                <a:gd name="connsiteX10" fmla="*/ 750439 w 3793184"/>
                <a:gd name="connsiteY10" fmla="*/ 88287 h 873410"/>
                <a:gd name="connsiteX11" fmla="*/ 750439 w 3793184"/>
                <a:gd name="connsiteY11" fmla="*/ 110359 h 873410"/>
                <a:gd name="connsiteX12" fmla="*/ 819807 w 3793184"/>
                <a:gd name="connsiteY12" fmla="*/ 110359 h 873410"/>
                <a:gd name="connsiteX13" fmla="*/ 819807 w 3793184"/>
                <a:gd name="connsiteY13" fmla="*/ 129277 h 873410"/>
                <a:gd name="connsiteX14" fmla="*/ 879716 w 3793184"/>
                <a:gd name="connsiteY14" fmla="*/ 129277 h 873410"/>
                <a:gd name="connsiteX15" fmla="*/ 879716 w 3793184"/>
                <a:gd name="connsiteY15" fmla="*/ 145043 h 873410"/>
                <a:gd name="connsiteX16" fmla="*/ 1090974 w 3793184"/>
                <a:gd name="connsiteY16" fmla="*/ 145043 h 873410"/>
                <a:gd name="connsiteX17" fmla="*/ 1090974 w 3793184"/>
                <a:gd name="connsiteY17" fmla="*/ 154502 h 873410"/>
                <a:gd name="connsiteX18" fmla="*/ 1236017 w 3793184"/>
                <a:gd name="connsiteY18" fmla="*/ 154502 h 873410"/>
                <a:gd name="connsiteX19" fmla="*/ 1236017 w 3793184"/>
                <a:gd name="connsiteY19" fmla="*/ 173421 h 873410"/>
                <a:gd name="connsiteX20" fmla="*/ 1453581 w 3793184"/>
                <a:gd name="connsiteY20" fmla="*/ 173421 h 873410"/>
                <a:gd name="connsiteX21" fmla="*/ 1453581 w 3793184"/>
                <a:gd name="connsiteY21" fmla="*/ 198646 h 873410"/>
                <a:gd name="connsiteX22" fmla="*/ 1481959 w 3793184"/>
                <a:gd name="connsiteY22" fmla="*/ 198646 h 873410"/>
                <a:gd name="connsiteX23" fmla="*/ 1481959 w 3793184"/>
                <a:gd name="connsiteY23" fmla="*/ 227024 h 873410"/>
                <a:gd name="connsiteX24" fmla="*/ 1522949 w 3793184"/>
                <a:gd name="connsiteY24" fmla="*/ 227024 h 873410"/>
                <a:gd name="connsiteX25" fmla="*/ 1522949 w 3793184"/>
                <a:gd name="connsiteY25" fmla="*/ 255401 h 873410"/>
                <a:gd name="connsiteX26" fmla="*/ 1548174 w 3793184"/>
                <a:gd name="connsiteY26" fmla="*/ 255401 h 873410"/>
                <a:gd name="connsiteX27" fmla="*/ 1548174 w 3793184"/>
                <a:gd name="connsiteY27" fmla="*/ 286933 h 873410"/>
                <a:gd name="connsiteX28" fmla="*/ 1579705 w 3793184"/>
                <a:gd name="connsiteY28" fmla="*/ 286933 h 873410"/>
                <a:gd name="connsiteX29" fmla="*/ 1579705 w 3793184"/>
                <a:gd name="connsiteY29" fmla="*/ 305851 h 873410"/>
                <a:gd name="connsiteX30" fmla="*/ 1645920 w 3793184"/>
                <a:gd name="connsiteY30" fmla="*/ 305851 h 873410"/>
                <a:gd name="connsiteX31" fmla="*/ 1645920 w 3793184"/>
                <a:gd name="connsiteY31" fmla="*/ 305851 h 873410"/>
                <a:gd name="connsiteX32" fmla="*/ 1645920 w 3793184"/>
                <a:gd name="connsiteY32" fmla="*/ 334229 h 873410"/>
                <a:gd name="connsiteX33" fmla="*/ 1715289 w 3793184"/>
                <a:gd name="connsiteY33" fmla="*/ 334229 h 873410"/>
                <a:gd name="connsiteX34" fmla="*/ 1715289 w 3793184"/>
                <a:gd name="connsiteY34" fmla="*/ 356301 h 873410"/>
                <a:gd name="connsiteX35" fmla="*/ 2191407 w 3793184"/>
                <a:gd name="connsiteY35" fmla="*/ 356301 h 873410"/>
                <a:gd name="connsiteX36" fmla="*/ 2191407 w 3793184"/>
                <a:gd name="connsiteY36" fmla="*/ 381526 h 873410"/>
                <a:gd name="connsiteX37" fmla="*/ 2226091 w 3793184"/>
                <a:gd name="connsiteY37" fmla="*/ 381526 h 873410"/>
                <a:gd name="connsiteX38" fmla="*/ 2226091 w 3793184"/>
                <a:gd name="connsiteY38" fmla="*/ 419363 h 873410"/>
                <a:gd name="connsiteX39" fmla="*/ 2248163 w 3793184"/>
                <a:gd name="connsiteY39" fmla="*/ 419363 h 873410"/>
                <a:gd name="connsiteX40" fmla="*/ 2248163 w 3793184"/>
                <a:gd name="connsiteY40" fmla="*/ 466659 h 873410"/>
                <a:gd name="connsiteX41" fmla="*/ 2260776 w 3793184"/>
                <a:gd name="connsiteY41" fmla="*/ 466659 h 873410"/>
                <a:gd name="connsiteX42" fmla="*/ 2260776 w 3793184"/>
                <a:gd name="connsiteY42" fmla="*/ 507650 h 873410"/>
                <a:gd name="connsiteX43" fmla="*/ 2371134 w 3793184"/>
                <a:gd name="connsiteY43" fmla="*/ 507650 h 873410"/>
                <a:gd name="connsiteX44" fmla="*/ 2371134 w 3793184"/>
                <a:gd name="connsiteY44" fmla="*/ 558099 h 873410"/>
                <a:gd name="connsiteX45" fmla="*/ 2481493 w 3793184"/>
                <a:gd name="connsiteY45" fmla="*/ 558099 h 873410"/>
                <a:gd name="connsiteX46" fmla="*/ 2481493 w 3793184"/>
                <a:gd name="connsiteY46" fmla="*/ 611702 h 873410"/>
                <a:gd name="connsiteX47" fmla="*/ 2910315 w 3793184"/>
                <a:gd name="connsiteY47" fmla="*/ 611702 h 873410"/>
                <a:gd name="connsiteX48" fmla="*/ 2910315 w 3793184"/>
                <a:gd name="connsiteY48" fmla="*/ 655846 h 873410"/>
                <a:gd name="connsiteX49" fmla="*/ 2954458 w 3793184"/>
                <a:gd name="connsiteY49" fmla="*/ 655846 h 873410"/>
                <a:gd name="connsiteX50" fmla="*/ 2954458 w 3793184"/>
                <a:gd name="connsiteY50" fmla="*/ 715755 h 873410"/>
                <a:gd name="connsiteX51" fmla="*/ 2954458 w 3793184"/>
                <a:gd name="connsiteY51" fmla="*/ 715755 h 873410"/>
                <a:gd name="connsiteX52" fmla="*/ 2954458 w 3793184"/>
                <a:gd name="connsiteY52" fmla="*/ 715755 h 873410"/>
                <a:gd name="connsiteX53" fmla="*/ 2982836 w 3793184"/>
                <a:gd name="connsiteY53" fmla="*/ 715755 h 873410"/>
                <a:gd name="connsiteX54" fmla="*/ 2982836 w 3793184"/>
                <a:gd name="connsiteY54" fmla="*/ 794582 h 873410"/>
                <a:gd name="connsiteX55" fmla="*/ 3008061 w 3793184"/>
                <a:gd name="connsiteY55" fmla="*/ 794582 h 873410"/>
                <a:gd name="connsiteX56" fmla="*/ 3008061 w 3793184"/>
                <a:gd name="connsiteY56" fmla="*/ 873410 h 873410"/>
                <a:gd name="connsiteX57" fmla="*/ 3793184 w 3793184"/>
                <a:gd name="connsiteY57" fmla="*/ 873410 h 87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793184" h="873410">
                  <a:moveTo>
                    <a:pt x="0" y="0"/>
                  </a:moveTo>
                  <a:lnTo>
                    <a:pt x="110359" y="0"/>
                  </a:lnTo>
                  <a:lnTo>
                    <a:pt x="110359" y="22072"/>
                  </a:lnTo>
                  <a:lnTo>
                    <a:pt x="324770" y="22072"/>
                  </a:lnTo>
                  <a:lnTo>
                    <a:pt x="324770" y="22072"/>
                  </a:lnTo>
                  <a:lnTo>
                    <a:pt x="324770" y="47297"/>
                  </a:lnTo>
                  <a:lnTo>
                    <a:pt x="554947" y="47297"/>
                  </a:lnTo>
                  <a:lnTo>
                    <a:pt x="554947" y="69368"/>
                  </a:lnTo>
                  <a:lnTo>
                    <a:pt x="690530" y="69368"/>
                  </a:lnTo>
                  <a:lnTo>
                    <a:pt x="690530" y="88287"/>
                  </a:lnTo>
                  <a:lnTo>
                    <a:pt x="750439" y="88287"/>
                  </a:lnTo>
                  <a:lnTo>
                    <a:pt x="750439" y="110359"/>
                  </a:lnTo>
                  <a:lnTo>
                    <a:pt x="819807" y="110359"/>
                  </a:lnTo>
                  <a:lnTo>
                    <a:pt x="819807" y="129277"/>
                  </a:lnTo>
                  <a:lnTo>
                    <a:pt x="879716" y="129277"/>
                  </a:lnTo>
                  <a:lnTo>
                    <a:pt x="879716" y="145043"/>
                  </a:lnTo>
                  <a:lnTo>
                    <a:pt x="1090974" y="145043"/>
                  </a:lnTo>
                  <a:lnTo>
                    <a:pt x="1090974" y="154502"/>
                  </a:lnTo>
                  <a:lnTo>
                    <a:pt x="1236017" y="154502"/>
                  </a:lnTo>
                  <a:lnTo>
                    <a:pt x="1236017" y="173421"/>
                  </a:lnTo>
                  <a:lnTo>
                    <a:pt x="1453581" y="173421"/>
                  </a:lnTo>
                  <a:lnTo>
                    <a:pt x="1453581" y="198646"/>
                  </a:lnTo>
                  <a:lnTo>
                    <a:pt x="1481959" y="198646"/>
                  </a:lnTo>
                  <a:lnTo>
                    <a:pt x="1481959" y="227024"/>
                  </a:lnTo>
                  <a:lnTo>
                    <a:pt x="1522949" y="227024"/>
                  </a:lnTo>
                  <a:lnTo>
                    <a:pt x="1522949" y="255401"/>
                  </a:lnTo>
                  <a:lnTo>
                    <a:pt x="1548174" y="255401"/>
                  </a:lnTo>
                  <a:lnTo>
                    <a:pt x="1548174" y="286933"/>
                  </a:lnTo>
                  <a:lnTo>
                    <a:pt x="1579705" y="286933"/>
                  </a:lnTo>
                  <a:lnTo>
                    <a:pt x="1579705" y="305851"/>
                  </a:lnTo>
                  <a:lnTo>
                    <a:pt x="1645920" y="305851"/>
                  </a:lnTo>
                  <a:lnTo>
                    <a:pt x="1645920" y="305851"/>
                  </a:lnTo>
                  <a:lnTo>
                    <a:pt x="1645920" y="334229"/>
                  </a:lnTo>
                  <a:lnTo>
                    <a:pt x="1715289" y="334229"/>
                  </a:lnTo>
                  <a:lnTo>
                    <a:pt x="1715289" y="356301"/>
                  </a:lnTo>
                  <a:lnTo>
                    <a:pt x="2191407" y="356301"/>
                  </a:lnTo>
                  <a:lnTo>
                    <a:pt x="2191407" y="381526"/>
                  </a:lnTo>
                  <a:lnTo>
                    <a:pt x="2226091" y="381526"/>
                  </a:lnTo>
                  <a:lnTo>
                    <a:pt x="2226091" y="419363"/>
                  </a:lnTo>
                  <a:lnTo>
                    <a:pt x="2248163" y="419363"/>
                  </a:lnTo>
                  <a:lnTo>
                    <a:pt x="2248163" y="466659"/>
                  </a:lnTo>
                  <a:lnTo>
                    <a:pt x="2260776" y="466659"/>
                  </a:lnTo>
                  <a:lnTo>
                    <a:pt x="2260776" y="507650"/>
                  </a:lnTo>
                  <a:lnTo>
                    <a:pt x="2371134" y="507650"/>
                  </a:lnTo>
                  <a:lnTo>
                    <a:pt x="2371134" y="558099"/>
                  </a:lnTo>
                  <a:lnTo>
                    <a:pt x="2481493" y="558099"/>
                  </a:lnTo>
                  <a:lnTo>
                    <a:pt x="2481493" y="611702"/>
                  </a:lnTo>
                  <a:lnTo>
                    <a:pt x="2910315" y="611702"/>
                  </a:lnTo>
                  <a:lnTo>
                    <a:pt x="2910315" y="655846"/>
                  </a:lnTo>
                  <a:lnTo>
                    <a:pt x="2954458" y="655846"/>
                  </a:lnTo>
                  <a:lnTo>
                    <a:pt x="2954458" y="715755"/>
                  </a:lnTo>
                  <a:lnTo>
                    <a:pt x="2954458" y="715755"/>
                  </a:lnTo>
                  <a:lnTo>
                    <a:pt x="2954458" y="715755"/>
                  </a:lnTo>
                  <a:lnTo>
                    <a:pt x="2982836" y="715755"/>
                  </a:lnTo>
                  <a:lnTo>
                    <a:pt x="2982836" y="794582"/>
                  </a:lnTo>
                  <a:lnTo>
                    <a:pt x="3008061" y="794582"/>
                  </a:lnTo>
                  <a:lnTo>
                    <a:pt x="3008061" y="873410"/>
                  </a:lnTo>
                  <a:lnTo>
                    <a:pt x="3793184" y="873410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8337F1CF-9054-4183-BF41-79B1420839A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786217" y="1874282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5C021632-241B-4BA9-969F-B34BCE5BF3A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40562" y="1840639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269ADDAB-9F96-4E10-A7B2-B57865120BD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410962" y="1948560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26ED96D1-8F8E-4F06-B077-E698CF12D48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392325" y="1948843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C0467331-1667-4E83-B357-6E70035503B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507150" y="2035169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DC950247-B7F1-4C92-BB1C-FDCDE33B090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351804" y="1941791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E038E5A3-A91F-4DE7-89FB-79C66A76BEB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583450" y="2073255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3B5B7A93-5D66-4DC3-9112-C0B3F67E16A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53916" y="2107703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D3EE6B59-9520-4507-A789-C712DB22145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115258" y="2128816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470FF10A-35C7-459D-BD49-CB9707CE1B4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84145" y="2128816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1CC901A6-E5B3-4A28-873B-AC5D0EAB8B6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797607" y="2131594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4754FAB4-2EB4-4A9B-825B-1BB72E8F269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151541" y="2136602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9ECC2E03-722E-4C84-9CF1-F9363CA194E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251578" y="2273464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092FE350-AD9E-401E-9D59-11F91E1AE65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220336" y="2273464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A4DEB9D3-13B3-4B30-9B03-2994ADB8D1F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386851" y="2330958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D230A47C-EDD2-4AF7-A83E-FC1DDC93E5A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286642" y="2273464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B310F094-DABC-41EA-9586-F577BD3968B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994576" y="2646830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034C9BFD-E122-4425-BA90-0683C7EDBE9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669885" y="2378417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B34CBAE2-8FC3-4277-B16D-9256F9488D0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97394" y="2646830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DF76C3A9-D6A0-4D55-87F1-93CEF1C8676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636490" y="2646830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xmlns="" id="{D13863C2-5F25-44B0-B921-F3D794FFE52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246762" y="1941791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xmlns="" id="{C175367F-7691-4DCF-AF0B-6840A84C9BD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728868" y="1872864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3C788228-C51C-44FB-9A93-AB6B9BB67CB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674873" y="2646830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xmlns="" id="{9C32D297-C9BE-4245-869E-9E0DF88EB73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453735" y="1998071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0EF62F41-0479-4648-9EEB-FAB271C9BAD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538763" y="2046382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AF30A5FB-7E93-42E9-9F21-B5238EF0741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482807" y="2009881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EE3E4C21-33C9-4B63-8524-754D4EEFA1A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430096" y="2329098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6450D1BE-8834-45CC-9201-E1CE59F2B52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42032" y="2646830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8FF2ED47-3223-4209-B140-AB4A293B5B2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951470" y="2561222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xmlns="" id="{F82F6F07-FB0C-4CD7-8A34-14BCB19D994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714465" y="2646830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AD29BC6A-8A35-4D7F-B193-6CF4C35E07A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758188" y="2646830"/>
              <a:ext cx="1" cy="12264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xmlns="" id="{7DBFCA13-CD9E-4EB8-82C7-91D0B3C326C8}"/>
              </a:ext>
            </a:extLst>
          </p:cNvPr>
          <p:cNvSpPr/>
          <p:nvPr/>
        </p:nvSpPr>
        <p:spPr>
          <a:xfrm>
            <a:off x="7829994" y="3585631"/>
            <a:ext cx="31128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HR for death: 0.43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(95% CI: 0.24-0.79;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.005 by log-rank test)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xmlns="" id="{9143F3FF-B47E-473F-8CEC-FBFF77A82762}"/>
              </a:ext>
            </a:extLst>
          </p:cNvPr>
          <p:cNvSpPr/>
          <p:nvPr/>
        </p:nvSpPr>
        <p:spPr>
          <a:xfrm>
            <a:off x="10562938" y="1688143"/>
            <a:ext cx="1014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Ibrutinib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xmlns="" id="{41D43107-5E13-423F-9EC1-76201A1A601D}"/>
              </a:ext>
            </a:extLst>
          </p:cNvPr>
          <p:cNvSpPr/>
          <p:nvPr/>
        </p:nvSpPr>
        <p:spPr bwMode="auto">
          <a:xfrm>
            <a:off x="7725383" y="1834211"/>
            <a:ext cx="4022228" cy="2527317"/>
          </a:xfrm>
          <a:custGeom>
            <a:avLst/>
            <a:gdLst>
              <a:gd name="connsiteX0" fmla="*/ 0 w 4295067"/>
              <a:gd name="connsiteY0" fmla="*/ 0 h 2262487"/>
              <a:gd name="connsiteX1" fmla="*/ 0 w 4295067"/>
              <a:gd name="connsiteY1" fmla="*/ 2262487 h 2262487"/>
              <a:gd name="connsiteX2" fmla="*/ 4295067 w 4295067"/>
              <a:gd name="connsiteY2" fmla="*/ 2262487 h 2262487"/>
              <a:gd name="connsiteX3" fmla="*/ 4279392 w 4295067"/>
              <a:gd name="connsiteY3" fmla="*/ 2262487 h 2262487"/>
              <a:gd name="connsiteX0" fmla="*/ 0 w 4295067"/>
              <a:gd name="connsiteY0" fmla="*/ 0 h 2262487"/>
              <a:gd name="connsiteX1" fmla="*/ 0 w 4295067"/>
              <a:gd name="connsiteY1" fmla="*/ 2262487 h 2262487"/>
              <a:gd name="connsiteX2" fmla="*/ 4295067 w 4295067"/>
              <a:gd name="connsiteY2" fmla="*/ 2262487 h 226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5067" h="2262487">
                <a:moveTo>
                  <a:pt x="0" y="0"/>
                </a:moveTo>
                <a:lnTo>
                  <a:pt x="0" y="2262487"/>
                </a:lnTo>
                <a:lnTo>
                  <a:pt x="4295067" y="2262487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xmlns="" id="{654C49C7-C999-4809-B409-74270C94489A}"/>
              </a:ext>
            </a:extLst>
          </p:cNvPr>
          <p:cNvGrpSpPr/>
          <p:nvPr/>
        </p:nvGrpSpPr>
        <p:grpSpPr>
          <a:xfrm>
            <a:off x="7656529" y="1834211"/>
            <a:ext cx="76912" cy="2527317"/>
            <a:chOff x="1341935" y="2152759"/>
            <a:chExt cx="68853" cy="2262487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BEF9C95B-6124-45CC-BDD5-9BE04A80889B}"/>
                </a:ext>
              </a:extLst>
            </p:cNvPr>
            <p:cNvCxnSpPr/>
            <p:nvPr/>
          </p:nvCxnSpPr>
          <p:spPr bwMode="auto">
            <a:xfrm>
              <a:off x="1341935" y="4415246"/>
              <a:ext cx="6885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6F94FF98-3041-450B-A25E-EF9DBFA789E8}"/>
                </a:ext>
              </a:extLst>
            </p:cNvPr>
            <p:cNvCxnSpPr/>
            <p:nvPr/>
          </p:nvCxnSpPr>
          <p:spPr bwMode="auto">
            <a:xfrm>
              <a:off x="1341935" y="3962747"/>
              <a:ext cx="6885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6AF85908-7BFD-4F16-998F-41E506EAD86B}"/>
                </a:ext>
              </a:extLst>
            </p:cNvPr>
            <p:cNvCxnSpPr/>
            <p:nvPr/>
          </p:nvCxnSpPr>
          <p:spPr bwMode="auto">
            <a:xfrm>
              <a:off x="1341935" y="3510250"/>
              <a:ext cx="6885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2247AF47-1692-47CF-A2C7-9C066C202941}"/>
                </a:ext>
              </a:extLst>
            </p:cNvPr>
            <p:cNvCxnSpPr/>
            <p:nvPr/>
          </p:nvCxnSpPr>
          <p:spPr bwMode="auto">
            <a:xfrm>
              <a:off x="1341935" y="3057753"/>
              <a:ext cx="6885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xmlns="" id="{7B01F0AB-146E-482D-92D5-D627DC25BD7D}"/>
                </a:ext>
              </a:extLst>
            </p:cNvPr>
            <p:cNvCxnSpPr/>
            <p:nvPr/>
          </p:nvCxnSpPr>
          <p:spPr bwMode="auto">
            <a:xfrm>
              <a:off x="1341935" y="2605256"/>
              <a:ext cx="6885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xmlns="" id="{BB56340C-4CDC-497F-ADF8-52CA5130E178}"/>
                </a:ext>
              </a:extLst>
            </p:cNvPr>
            <p:cNvCxnSpPr/>
            <p:nvPr/>
          </p:nvCxnSpPr>
          <p:spPr bwMode="auto">
            <a:xfrm>
              <a:off x="1341935" y="2152759"/>
              <a:ext cx="6885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xmlns="" id="{02002281-1D62-44EC-ABCA-B8D79D5765E5}"/>
              </a:ext>
            </a:extLst>
          </p:cNvPr>
          <p:cNvGrpSpPr/>
          <p:nvPr/>
        </p:nvGrpSpPr>
        <p:grpSpPr>
          <a:xfrm rot="5400000">
            <a:off x="9362174" y="2714784"/>
            <a:ext cx="99504" cy="3376593"/>
            <a:chOff x="1341935" y="2152759"/>
            <a:chExt cx="68853" cy="2262487"/>
          </a:xfrm>
        </p:grpSpPr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xmlns="" id="{24D755E7-9DFF-4966-905B-001D4793527D}"/>
                </a:ext>
              </a:extLst>
            </p:cNvPr>
            <p:cNvCxnSpPr/>
            <p:nvPr/>
          </p:nvCxnSpPr>
          <p:spPr bwMode="auto">
            <a:xfrm>
              <a:off x="1341935" y="4415246"/>
              <a:ext cx="6885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xmlns="" id="{EE1314C7-0A35-4B35-BF6D-F84B45727158}"/>
                </a:ext>
              </a:extLst>
            </p:cNvPr>
            <p:cNvCxnSpPr/>
            <p:nvPr/>
          </p:nvCxnSpPr>
          <p:spPr bwMode="auto">
            <a:xfrm>
              <a:off x="1341935" y="3962747"/>
              <a:ext cx="6885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xmlns="" id="{06352FEB-69BB-4332-8152-A16719C5B646}"/>
                </a:ext>
              </a:extLst>
            </p:cNvPr>
            <p:cNvCxnSpPr/>
            <p:nvPr/>
          </p:nvCxnSpPr>
          <p:spPr bwMode="auto">
            <a:xfrm>
              <a:off x="1341935" y="3510250"/>
              <a:ext cx="6885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2139039B-DB87-4F19-93C8-6F81B389DD02}"/>
                </a:ext>
              </a:extLst>
            </p:cNvPr>
            <p:cNvCxnSpPr/>
            <p:nvPr/>
          </p:nvCxnSpPr>
          <p:spPr bwMode="auto">
            <a:xfrm>
              <a:off x="1341935" y="3057753"/>
              <a:ext cx="6885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6F2595DC-2FF2-4E40-A0A6-4D79B0E12E09}"/>
                </a:ext>
              </a:extLst>
            </p:cNvPr>
            <p:cNvCxnSpPr/>
            <p:nvPr/>
          </p:nvCxnSpPr>
          <p:spPr bwMode="auto">
            <a:xfrm>
              <a:off x="1341935" y="2605256"/>
              <a:ext cx="6885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xmlns="" id="{D35BA771-9041-423E-8425-6749301CEAA5}"/>
                </a:ext>
              </a:extLst>
            </p:cNvPr>
            <p:cNvCxnSpPr/>
            <p:nvPr/>
          </p:nvCxnSpPr>
          <p:spPr bwMode="auto">
            <a:xfrm>
              <a:off x="1341935" y="2152759"/>
              <a:ext cx="6885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E4150B2B-C713-4030-B436-D2881746DBAE}"/>
              </a:ext>
            </a:extLst>
          </p:cNvPr>
          <p:cNvSpPr txBox="1"/>
          <p:nvPr/>
        </p:nvSpPr>
        <p:spPr bwMode="auto">
          <a:xfrm>
            <a:off x="7359237" y="4164810"/>
            <a:ext cx="336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xmlns="" id="{F7872101-F8C4-4B9A-9C2F-C64E4534DC59}"/>
              </a:ext>
            </a:extLst>
          </p:cNvPr>
          <p:cNvSpPr txBox="1"/>
          <p:nvPr/>
        </p:nvSpPr>
        <p:spPr bwMode="auto">
          <a:xfrm>
            <a:off x="7242220" y="3657338"/>
            <a:ext cx="467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xmlns="" id="{A65CDF19-9B7C-4E60-B41A-AB64E882BC70}"/>
              </a:ext>
            </a:extLst>
          </p:cNvPr>
          <p:cNvSpPr txBox="1"/>
          <p:nvPr/>
        </p:nvSpPr>
        <p:spPr bwMode="auto">
          <a:xfrm>
            <a:off x="7242220" y="3169436"/>
            <a:ext cx="467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xmlns="" id="{47E86039-B1E4-4B33-B50F-3B3B9C35BFF0}"/>
              </a:ext>
            </a:extLst>
          </p:cNvPr>
          <p:cNvSpPr txBox="1"/>
          <p:nvPr/>
        </p:nvSpPr>
        <p:spPr bwMode="auto">
          <a:xfrm>
            <a:off x="7242220" y="2662559"/>
            <a:ext cx="467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xmlns="" id="{5BC29A8A-0981-44C8-9C17-DAA6AFDBA5D4}"/>
              </a:ext>
            </a:extLst>
          </p:cNvPr>
          <p:cNvSpPr txBox="1"/>
          <p:nvPr/>
        </p:nvSpPr>
        <p:spPr bwMode="auto">
          <a:xfrm>
            <a:off x="7242220" y="2145182"/>
            <a:ext cx="467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xmlns="" id="{FE3EDF86-055E-4518-AB6C-0EC3194D3CC5}"/>
              </a:ext>
            </a:extLst>
          </p:cNvPr>
          <p:cNvSpPr txBox="1"/>
          <p:nvPr/>
        </p:nvSpPr>
        <p:spPr bwMode="auto">
          <a:xfrm>
            <a:off x="7125199" y="1645579"/>
            <a:ext cx="5984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xmlns="" id="{08069A0F-C6AD-489A-B5ED-F11720400ADE}"/>
              </a:ext>
            </a:extLst>
          </p:cNvPr>
          <p:cNvSpPr txBox="1"/>
          <p:nvPr/>
        </p:nvSpPr>
        <p:spPr bwMode="auto">
          <a:xfrm>
            <a:off x="7559314" y="4370132"/>
            <a:ext cx="336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xmlns="" id="{21EB2DE4-B819-4905-AAA6-2EF51823A153}"/>
              </a:ext>
            </a:extLst>
          </p:cNvPr>
          <p:cNvSpPr txBox="1"/>
          <p:nvPr/>
        </p:nvSpPr>
        <p:spPr bwMode="auto">
          <a:xfrm>
            <a:off x="8238094" y="4378454"/>
            <a:ext cx="336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xmlns="" id="{3B535A3F-B85C-48BB-B9A7-C81E14F3C05A}"/>
              </a:ext>
            </a:extLst>
          </p:cNvPr>
          <p:cNvSpPr txBox="1"/>
          <p:nvPr/>
        </p:nvSpPr>
        <p:spPr bwMode="auto">
          <a:xfrm>
            <a:off x="8912752" y="4373369"/>
            <a:ext cx="336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xmlns="" id="{08F8418F-F9DC-4D06-9E8E-7DBBFC16B72D}"/>
              </a:ext>
            </a:extLst>
          </p:cNvPr>
          <p:cNvSpPr txBox="1"/>
          <p:nvPr/>
        </p:nvSpPr>
        <p:spPr bwMode="auto">
          <a:xfrm>
            <a:off x="9592389" y="4381580"/>
            <a:ext cx="336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xmlns="" id="{E6451F4A-07BD-4EA4-9D24-D9B1561AA2AC}"/>
              </a:ext>
            </a:extLst>
          </p:cNvPr>
          <p:cNvSpPr txBox="1"/>
          <p:nvPr/>
        </p:nvSpPr>
        <p:spPr bwMode="auto">
          <a:xfrm>
            <a:off x="10197537" y="4375483"/>
            <a:ext cx="467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xmlns="" id="{32BD84AC-3B8C-43DE-AE2B-0CF1217D3F1C}"/>
              </a:ext>
            </a:extLst>
          </p:cNvPr>
          <p:cNvSpPr txBox="1"/>
          <p:nvPr/>
        </p:nvSpPr>
        <p:spPr bwMode="auto">
          <a:xfrm>
            <a:off x="10882796" y="4381580"/>
            <a:ext cx="467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xmlns="" id="{6A3648B5-5445-4D9B-BD88-F81A693FC403}"/>
              </a:ext>
            </a:extLst>
          </p:cNvPr>
          <p:cNvSpPr txBox="1"/>
          <p:nvPr/>
        </p:nvSpPr>
        <p:spPr bwMode="auto">
          <a:xfrm>
            <a:off x="9486361" y="4589194"/>
            <a:ext cx="6718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E5A7C190-915D-493D-BD5E-40A69385862D}"/>
              </a:ext>
            </a:extLst>
          </p:cNvPr>
          <p:cNvSpPr txBox="1"/>
          <p:nvPr/>
        </p:nvSpPr>
        <p:spPr bwMode="auto">
          <a:xfrm rot="16200000">
            <a:off x="6593993" y="2901821"/>
            <a:ext cx="10552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 (%)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B990CBE8-60E9-49D6-81CC-FA54958171A6}"/>
              </a:ext>
            </a:extLst>
          </p:cNvPr>
          <p:cNvSpPr txBox="1"/>
          <p:nvPr/>
        </p:nvSpPr>
        <p:spPr bwMode="auto">
          <a:xfrm>
            <a:off x="5751186" y="5008032"/>
            <a:ext cx="178759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Patients at Risk, n</a:t>
            </a:r>
          </a:p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Ibrutinib</a:t>
            </a:r>
          </a:p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Ofatumumab</a:t>
            </a:r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xmlns="" id="{5AD19C50-9DB7-4531-91FE-C97FBDA34053}"/>
              </a:ext>
            </a:extLst>
          </p:cNvPr>
          <p:cNvCxnSpPr>
            <a:cxnSpLocks/>
          </p:cNvCxnSpPr>
          <p:nvPr/>
        </p:nvCxnSpPr>
        <p:spPr bwMode="auto">
          <a:xfrm flipH="1">
            <a:off x="9353708" y="1956051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xmlns="" id="{55770641-C2E7-4AEF-A80D-DA3AF5A38E8D}"/>
              </a:ext>
            </a:extLst>
          </p:cNvPr>
          <p:cNvCxnSpPr>
            <a:cxnSpLocks/>
          </p:cNvCxnSpPr>
          <p:nvPr/>
        </p:nvCxnSpPr>
        <p:spPr bwMode="auto">
          <a:xfrm flipH="1">
            <a:off x="9318810" y="1956051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xmlns="" id="{6602F402-1512-4799-B8A0-3368D92ABB6F}"/>
              </a:ext>
            </a:extLst>
          </p:cNvPr>
          <p:cNvCxnSpPr>
            <a:cxnSpLocks/>
          </p:cNvCxnSpPr>
          <p:nvPr/>
        </p:nvCxnSpPr>
        <p:spPr bwMode="auto">
          <a:xfrm flipH="1">
            <a:off x="9590034" y="1956051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xmlns="" id="{EFD9466A-D508-4785-9564-5F92154CA82D}"/>
              </a:ext>
            </a:extLst>
          </p:cNvPr>
          <p:cNvCxnSpPr>
            <a:cxnSpLocks/>
          </p:cNvCxnSpPr>
          <p:nvPr/>
        </p:nvCxnSpPr>
        <p:spPr bwMode="auto">
          <a:xfrm flipH="1">
            <a:off x="9427393" y="1956051"/>
            <a:ext cx="1" cy="122642"/>
          </a:xfrm>
          <a:prstGeom prst="lin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xmlns="" id="{CA10DD35-84F9-454B-BD70-F215E6D4D4E7}"/>
              </a:ext>
            </a:extLst>
          </p:cNvPr>
          <p:cNvCxnSpPr>
            <a:cxnSpLocks/>
          </p:cNvCxnSpPr>
          <p:nvPr/>
        </p:nvCxnSpPr>
        <p:spPr bwMode="auto">
          <a:xfrm flipH="1">
            <a:off x="9625511" y="1956051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xmlns="" id="{AFD4981F-E4C7-47C3-BEBF-2439F5080C1E}"/>
              </a:ext>
            </a:extLst>
          </p:cNvPr>
          <p:cNvCxnSpPr>
            <a:cxnSpLocks/>
          </p:cNvCxnSpPr>
          <p:nvPr/>
        </p:nvCxnSpPr>
        <p:spPr bwMode="auto">
          <a:xfrm flipH="1">
            <a:off x="9481452" y="1956051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xmlns="" id="{82F78C40-D89C-45F3-8AED-558BD2899158}"/>
              </a:ext>
            </a:extLst>
          </p:cNvPr>
          <p:cNvCxnSpPr>
            <a:cxnSpLocks/>
          </p:cNvCxnSpPr>
          <p:nvPr/>
        </p:nvCxnSpPr>
        <p:spPr bwMode="auto">
          <a:xfrm flipH="1">
            <a:off x="9669492" y="1956051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xmlns="" id="{CC29A465-799B-4F89-9B53-C22971AE6EBA}"/>
              </a:ext>
            </a:extLst>
          </p:cNvPr>
          <p:cNvCxnSpPr>
            <a:cxnSpLocks/>
          </p:cNvCxnSpPr>
          <p:nvPr/>
        </p:nvCxnSpPr>
        <p:spPr bwMode="auto">
          <a:xfrm flipH="1">
            <a:off x="9755852" y="1972399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xmlns="" id="{B4999B04-B21B-4256-BBB0-62CD4CE1EF78}"/>
              </a:ext>
            </a:extLst>
          </p:cNvPr>
          <p:cNvCxnSpPr>
            <a:cxnSpLocks/>
          </p:cNvCxnSpPr>
          <p:nvPr/>
        </p:nvCxnSpPr>
        <p:spPr bwMode="auto">
          <a:xfrm flipH="1">
            <a:off x="9716860" y="1972399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xmlns="" id="{393C9445-89BB-416E-BB6B-E6C10C1A0BEB}"/>
              </a:ext>
            </a:extLst>
          </p:cNvPr>
          <p:cNvCxnSpPr>
            <a:cxnSpLocks/>
          </p:cNvCxnSpPr>
          <p:nvPr/>
        </p:nvCxnSpPr>
        <p:spPr bwMode="auto">
          <a:xfrm flipH="1">
            <a:off x="9831999" y="1972399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xmlns="" id="{14806568-C9E2-475F-AD69-6D482F55D25F}"/>
              </a:ext>
            </a:extLst>
          </p:cNvPr>
          <p:cNvCxnSpPr>
            <a:cxnSpLocks/>
          </p:cNvCxnSpPr>
          <p:nvPr/>
        </p:nvCxnSpPr>
        <p:spPr bwMode="auto">
          <a:xfrm flipH="1">
            <a:off x="9793183" y="1972399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xmlns="" id="{8C11F456-4D14-4E3E-9D6D-8169A4432759}"/>
              </a:ext>
            </a:extLst>
          </p:cNvPr>
          <p:cNvCxnSpPr>
            <a:cxnSpLocks/>
          </p:cNvCxnSpPr>
          <p:nvPr/>
        </p:nvCxnSpPr>
        <p:spPr bwMode="auto">
          <a:xfrm flipH="1">
            <a:off x="9867609" y="1972399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xmlns="" id="{4CE0E2EC-E77E-4917-BC80-CCF039E8CDAF}"/>
              </a:ext>
            </a:extLst>
          </p:cNvPr>
          <p:cNvCxnSpPr>
            <a:cxnSpLocks/>
          </p:cNvCxnSpPr>
          <p:nvPr/>
        </p:nvCxnSpPr>
        <p:spPr bwMode="auto">
          <a:xfrm flipH="1">
            <a:off x="9942300" y="1972399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xmlns="" id="{3BBE0F7D-445F-4B33-839A-B00553F4107A}"/>
              </a:ext>
            </a:extLst>
          </p:cNvPr>
          <p:cNvCxnSpPr>
            <a:cxnSpLocks/>
          </p:cNvCxnSpPr>
          <p:nvPr/>
        </p:nvCxnSpPr>
        <p:spPr bwMode="auto">
          <a:xfrm flipH="1">
            <a:off x="9903309" y="1972399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xmlns="" id="{81410A73-10E7-4120-9A1B-7DA2116ED2D6}"/>
              </a:ext>
            </a:extLst>
          </p:cNvPr>
          <p:cNvCxnSpPr>
            <a:cxnSpLocks/>
          </p:cNvCxnSpPr>
          <p:nvPr/>
        </p:nvCxnSpPr>
        <p:spPr bwMode="auto">
          <a:xfrm flipH="1">
            <a:off x="10018168" y="1972399"/>
            <a:ext cx="1" cy="122642"/>
          </a:xfrm>
          <a:prstGeom prst="lin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xmlns="" id="{8E9CBD58-7CFC-4645-A76F-C5B5F5F14054}"/>
              </a:ext>
            </a:extLst>
          </p:cNvPr>
          <p:cNvCxnSpPr>
            <a:cxnSpLocks/>
          </p:cNvCxnSpPr>
          <p:nvPr/>
        </p:nvCxnSpPr>
        <p:spPr bwMode="auto">
          <a:xfrm flipH="1">
            <a:off x="9979353" y="1972399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xmlns="" id="{5429ECD5-6FD2-44A0-8A3B-EA42B1C81D49}"/>
              </a:ext>
            </a:extLst>
          </p:cNvPr>
          <p:cNvCxnSpPr>
            <a:cxnSpLocks/>
          </p:cNvCxnSpPr>
          <p:nvPr/>
        </p:nvCxnSpPr>
        <p:spPr bwMode="auto">
          <a:xfrm flipH="1">
            <a:off x="10126590" y="1972399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xmlns="" id="{BAE82E80-36CE-453D-9FF4-547348F453C1}"/>
              </a:ext>
            </a:extLst>
          </p:cNvPr>
          <p:cNvCxnSpPr>
            <a:cxnSpLocks/>
          </p:cNvCxnSpPr>
          <p:nvPr/>
        </p:nvCxnSpPr>
        <p:spPr bwMode="auto">
          <a:xfrm flipH="1">
            <a:off x="10281362" y="202283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xmlns="" id="{6F65F3EE-EA62-49E2-913B-1045E891B37A}"/>
              </a:ext>
            </a:extLst>
          </p:cNvPr>
          <p:cNvSpPr txBox="1"/>
          <p:nvPr/>
        </p:nvSpPr>
        <p:spPr bwMode="auto">
          <a:xfrm>
            <a:off x="7480168" y="5229631"/>
            <a:ext cx="50654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195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196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F35E6436-990B-4FC2-A6AA-18E6F391FDF5}"/>
              </a:ext>
            </a:extLst>
          </p:cNvPr>
          <p:cNvSpPr txBox="1"/>
          <p:nvPr/>
        </p:nvSpPr>
        <p:spPr bwMode="auto">
          <a:xfrm>
            <a:off x="8154415" y="5229631"/>
            <a:ext cx="50654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191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183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xmlns="" id="{5BBD8A93-7D4F-45E9-9F72-31ECF81D0413}"/>
              </a:ext>
            </a:extLst>
          </p:cNvPr>
          <p:cNvSpPr txBox="1"/>
          <p:nvPr/>
        </p:nvSpPr>
        <p:spPr bwMode="auto">
          <a:xfrm>
            <a:off x="8828964" y="5229631"/>
            <a:ext cx="50654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184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164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xmlns="" id="{DCBCC01B-CEF0-48D8-BB01-9AE8B67DBF11}"/>
              </a:ext>
            </a:extLst>
          </p:cNvPr>
          <p:cNvSpPr txBox="1"/>
          <p:nvPr/>
        </p:nvSpPr>
        <p:spPr bwMode="auto">
          <a:xfrm>
            <a:off x="9531016" y="5229631"/>
            <a:ext cx="50654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115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88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xmlns="" id="{CCEE73E6-9FCC-471C-BBD1-66A094B5B67F}"/>
              </a:ext>
            </a:extLst>
          </p:cNvPr>
          <p:cNvSpPr txBox="1"/>
          <p:nvPr/>
        </p:nvSpPr>
        <p:spPr bwMode="auto">
          <a:xfrm>
            <a:off x="10169727" y="5229631"/>
            <a:ext cx="50654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xmlns="" id="{3E21E4D8-21C4-4E71-AA8E-C3D76EDC6EBA}"/>
              </a:ext>
            </a:extLst>
          </p:cNvPr>
          <p:cNvSpPr txBox="1"/>
          <p:nvPr/>
        </p:nvSpPr>
        <p:spPr bwMode="auto">
          <a:xfrm>
            <a:off x="10871139" y="5229631"/>
            <a:ext cx="50654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xmlns="" id="{D1A86D9D-C1FC-4422-9F26-FB4DBE76DF9B}"/>
              </a:ext>
            </a:extLst>
          </p:cNvPr>
          <p:cNvSpPr/>
          <p:nvPr/>
        </p:nvSpPr>
        <p:spPr>
          <a:xfrm>
            <a:off x="10216061" y="2348364"/>
            <a:ext cx="1437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Ofatumumab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xmlns="" id="{A6262DF0-D680-49CB-A8CF-B6F7C9D354BF}"/>
              </a:ext>
            </a:extLst>
          </p:cNvPr>
          <p:cNvCxnSpPr>
            <a:cxnSpLocks/>
          </p:cNvCxnSpPr>
          <p:nvPr/>
        </p:nvCxnSpPr>
        <p:spPr bwMode="auto">
          <a:xfrm flipH="1">
            <a:off x="10316445" y="202283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xmlns="" id="{9C2FFD85-DCCF-413D-9B2B-CC7146F68EF3}"/>
              </a:ext>
            </a:extLst>
          </p:cNvPr>
          <p:cNvCxnSpPr>
            <a:cxnSpLocks/>
          </p:cNvCxnSpPr>
          <p:nvPr/>
        </p:nvCxnSpPr>
        <p:spPr bwMode="auto">
          <a:xfrm flipH="1">
            <a:off x="10349871" y="202283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xmlns="" id="{9A3CBFAE-194B-4639-BFA2-D0103C30B63A}"/>
              </a:ext>
            </a:extLst>
          </p:cNvPr>
          <p:cNvCxnSpPr>
            <a:cxnSpLocks/>
          </p:cNvCxnSpPr>
          <p:nvPr/>
        </p:nvCxnSpPr>
        <p:spPr bwMode="auto">
          <a:xfrm flipH="1">
            <a:off x="10197374" y="1972399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xmlns="" id="{492F9377-2562-4591-BA31-1FDAE95C2F48}"/>
              </a:ext>
            </a:extLst>
          </p:cNvPr>
          <p:cNvCxnSpPr>
            <a:cxnSpLocks/>
          </p:cNvCxnSpPr>
          <p:nvPr/>
        </p:nvCxnSpPr>
        <p:spPr bwMode="auto">
          <a:xfrm flipH="1">
            <a:off x="10158746" y="1972399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xmlns="" id="{CA7DA234-31E7-4D85-A88E-373DC00A803E}"/>
              </a:ext>
            </a:extLst>
          </p:cNvPr>
          <p:cNvCxnSpPr>
            <a:cxnSpLocks/>
          </p:cNvCxnSpPr>
          <p:nvPr/>
        </p:nvCxnSpPr>
        <p:spPr bwMode="auto">
          <a:xfrm flipH="1">
            <a:off x="10222917" y="1972399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xmlns="" id="{148A2598-EC24-4A20-96D3-F124AE095728}"/>
              </a:ext>
            </a:extLst>
          </p:cNvPr>
          <p:cNvCxnSpPr>
            <a:cxnSpLocks/>
          </p:cNvCxnSpPr>
          <p:nvPr/>
        </p:nvCxnSpPr>
        <p:spPr bwMode="auto">
          <a:xfrm flipH="1">
            <a:off x="10365945" y="202283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xmlns="" id="{97AC8A3F-52CB-4548-B9CD-EDBCF60226FE}"/>
              </a:ext>
            </a:extLst>
          </p:cNvPr>
          <p:cNvCxnSpPr>
            <a:cxnSpLocks/>
          </p:cNvCxnSpPr>
          <p:nvPr/>
        </p:nvCxnSpPr>
        <p:spPr bwMode="auto">
          <a:xfrm flipH="1">
            <a:off x="10409926" y="202283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xmlns="" id="{42166FEC-830F-4863-B0F0-15EB62376403}"/>
              </a:ext>
            </a:extLst>
          </p:cNvPr>
          <p:cNvCxnSpPr>
            <a:cxnSpLocks/>
          </p:cNvCxnSpPr>
          <p:nvPr/>
        </p:nvCxnSpPr>
        <p:spPr bwMode="auto">
          <a:xfrm flipH="1">
            <a:off x="10459173" y="202283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xmlns="" id="{F6F15780-7A1F-4969-9014-05CD5E713F70}"/>
              </a:ext>
            </a:extLst>
          </p:cNvPr>
          <p:cNvCxnSpPr>
            <a:cxnSpLocks/>
          </p:cNvCxnSpPr>
          <p:nvPr/>
        </p:nvCxnSpPr>
        <p:spPr bwMode="auto">
          <a:xfrm flipH="1">
            <a:off x="10523946" y="202283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xmlns="" id="{175F97D9-636D-4BC0-B77C-51FE9E49ED89}"/>
              </a:ext>
            </a:extLst>
          </p:cNvPr>
          <p:cNvCxnSpPr>
            <a:cxnSpLocks/>
          </p:cNvCxnSpPr>
          <p:nvPr/>
        </p:nvCxnSpPr>
        <p:spPr bwMode="auto">
          <a:xfrm flipH="1">
            <a:off x="10565689" y="202283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xmlns="" id="{FBAA1274-4C04-4BA4-8C96-C5DAEAA55430}"/>
              </a:ext>
            </a:extLst>
          </p:cNvPr>
          <p:cNvCxnSpPr>
            <a:cxnSpLocks/>
          </p:cNvCxnSpPr>
          <p:nvPr/>
        </p:nvCxnSpPr>
        <p:spPr bwMode="auto">
          <a:xfrm flipH="1">
            <a:off x="10601829" y="202283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xmlns="" id="{76781C9A-AA91-41E5-8C97-F4AC89896A2E}"/>
              </a:ext>
            </a:extLst>
          </p:cNvPr>
          <p:cNvCxnSpPr>
            <a:cxnSpLocks/>
          </p:cNvCxnSpPr>
          <p:nvPr/>
        </p:nvCxnSpPr>
        <p:spPr bwMode="auto">
          <a:xfrm flipH="1">
            <a:off x="10669453" y="202283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xmlns="" id="{CE443056-9199-4E6E-B069-D5F969EC3655}"/>
              </a:ext>
            </a:extLst>
          </p:cNvPr>
          <p:cNvCxnSpPr>
            <a:cxnSpLocks/>
          </p:cNvCxnSpPr>
          <p:nvPr/>
        </p:nvCxnSpPr>
        <p:spPr bwMode="auto">
          <a:xfrm flipH="1">
            <a:off x="7804329" y="177623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xmlns="" id="{05E7DD5A-781A-476E-980C-391DCB5F3A73}"/>
              </a:ext>
            </a:extLst>
          </p:cNvPr>
          <p:cNvCxnSpPr>
            <a:cxnSpLocks/>
          </p:cNvCxnSpPr>
          <p:nvPr/>
        </p:nvCxnSpPr>
        <p:spPr bwMode="auto">
          <a:xfrm flipH="1">
            <a:off x="7747456" y="177623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xmlns="" id="{DE57525D-FA70-4E11-9C0F-9FE6B10F1DCB}"/>
              </a:ext>
            </a:extLst>
          </p:cNvPr>
          <p:cNvCxnSpPr>
            <a:cxnSpLocks/>
          </p:cNvCxnSpPr>
          <p:nvPr/>
        </p:nvCxnSpPr>
        <p:spPr bwMode="auto">
          <a:xfrm flipH="1">
            <a:off x="8991086" y="2063856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xmlns="" id="{2FC2E032-B35B-4C1D-B956-B82B009FF3C0}"/>
              </a:ext>
            </a:extLst>
          </p:cNvPr>
          <p:cNvCxnSpPr>
            <a:cxnSpLocks/>
          </p:cNvCxnSpPr>
          <p:nvPr/>
        </p:nvCxnSpPr>
        <p:spPr bwMode="auto">
          <a:xfrm flipH="1">
            <a:off x="7956941" y="1791132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xmlns="" id="{406EF1EC-B5A9-4E48-9C31-15883E5252CF}"/>
              </a:ext>
            </a:extLst>
          </p:cNvPr>
          <p:cNvCxnSpPr>
            <a:cxnSpLocks/>
          </p:cNvCxnSpPr>
          <p:nvPr/>
        </p:nvCxnSpPr>
        <p:spPr bwMode="auto">
          <a:xfrm flipH="1">
            <a:off x="9161090" y="2094015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xmlns="" id="{3C25D4BB-3A8C-43E3-97A0-2B489753E780}"/>
              </a:ext>
            </a:extLst>
          </p:cNvPr>
          <p:cNvCxnSpPr>
            <a:cxnSpLocks/>
          </p:cNvCxnSpPr>
          <p:nvPr/>
        </p:nvCxnSpPr>
        <p:spPr bwMode="auto">
          <a:xfrm flipH="1">
            <a:off x="7904256" y="1791132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xmlns="" id="{4F787A29-695A-42A0-BC7A-7A9FEEFAD845}"/>
              </a:ext>
            </a:extLst>
          </p:cNvPr>
          <p:cNvCxnSpPr>
            <a:cxnSpLocks/>
          </p:cNvCxnSpPr>
          <p:nvPr/>
        </p:nvCxnSpPr>
        <p:spPr bwMode="auto">
          <a:xfrm flipH="1">
            <a:off x="9216320" y="2123521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xmlns="" id="{C83B4A53-56B6-4132-970E-5FB9566D816A}"/>
              </a:ext>
            </a:extLst>
          </p:cNvPr>
          <p:cNvCxnSpPr>
            <a:cxnSpLocks/>
          </p:cNvCxnSpPr>
          <p:nvPr/>
        </p:nvCxnSpPr>
        <p:spPr bwMode="auto">
          <a:xfrm flipH="1">
            <a:off x="9287458" y="2149071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xmlns="" id="{63B46546-E30D-4D11-9B51-FF7668BB8DA7}"/>
              </a:ext>
            </a:extLst>
          </p:cNvPr>
          <p:cNvCxnSpPr>
            <a:cxnSpLocks/>
          </p:cNvCxnSpPr>
          <p:nvPr/>
        </p:nvCxnSpPr>
        <p:spPr bwMode="auto">
          <a:xfrm flipH="1">
            <a:off x="9404222" y="2180768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xmlns="" id="{2C1B480B-84C4-4634-A217-D690BEAB46E4}"/>
              </a:ext>
            </a:extLst>
          </p:cNvPr>
          <p:cNvCxnSpPr>
            <a:cxnSpLocks/>
          </p:cNvCxnSpPr>
          <p:nvPr/>
        </p:nvCxnSpPr>
        <p:spPr bwMode="auto">
          <a:xfrm flipH="1">
            <a:off x="9374279" y="2180768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xmlns="" id="{B625C65A-2B71-4566-A6AF-586980EF5A4C}"/>
              </a:ext>
            </a:extLst>
          </p:cNvPr>
          <p:cNvCxnSpPr>
            <a:cxnSpLocks/>
          </p:cNvCxnSpPr>
          <p:nvPr/>
        </p:nvCxnSpPr>
        <p:spPr bwMode="auto">
          <a:xfrm flipH="1">
            <a:off x="9331739" y="2180768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xmlns="" id="{6D0F443F-534B-4FE3-A329-4DC6140CABCA}"/>
              </a:ext>
            </a:extLst>
          </p:cNvPr>
          <p:cNvCxnSpPr>
            <a:cxnSpLocks/>
          </p:cNvCxnSpPr>
          <p:nvPr/>
        </p:nvCxnSpPr>
        <p:spPr bwMode="auto">
          <a:xfrm flipH="1">
            <a:off x="9340370" y="2180768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xmlns="" id="{D0602C03-5D11-4E3B-A735-EA1D8BE297FA}"/>
              </a:ext>
            </a:extLst>
          </p:cNvPr>
          <p:cNvCxnSpPr>
            <a:cxnSpLocks/>
          </p:cNvCxnSpPr>
          <p:nvPr/>
        </p:nvCxnSpPr>
        <p:spPr bwMode="auto">
          <a:xfrm flipH="1">
            <a:off x="9470314" y="2180768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xmlns="" id="{BF27763D-1AE8-479F-806A-5A1687C137DA}"/>
              </a:ext>
            </a:extLst>
          </p:cNvPr>
          <p:cNvCxnSpPr>
            <a:cxnSpLocks/>
          </p:cNvCxnSpPr>
          <p:nvPr/>
        </p:nvCxnSpPr>
        <p:spPr bwMode="auto">
          <a:xfrm flipH="1">
            <a:off x="9430437" y="2180768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xmlns="" id="{499172E2-2BE1-4003-99AA-0E3930027E64}"/>
              </a:ext>
            </a:extLst>
          </p:cNvPr>
          <p:cNvCxnSpPr>
            <a:cxnSpLocks/>
          </p:cNvCxnSpPr>
          <p:nvPr/>
        </p:nvCxnSpPr>
        <p:spPr bwMode="auto">
          <a:xfrm flipH="1">
            <a:off x="9552101" y="2195897"/>
            <a:ext cx="1" cy="122642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xmlns="" id="{1E8C38A4-5D2F-426D-BA11-BE779EC75693}"/>
              </a:ext>
            </a:extLst>
          </p:cNvPr>
          <p:cNvCxnSpPr>
            <a:cxnSpLocks/>
          </p:cNvCxnSpPr>
          <p:nvPr/>
        </p:nvCxnSpPr>
        <p:spPr bwMode="auto">
          <a:xfrm flipH="1">
            <a:off x="9452257" y="2180768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xmlns="" id="{9A8C2C15-7773-4F4A-BCCC-F012198F690D}"/>
              </a:ext>
            </a:extLst>
          </p:cNvPr>
          <p:cNvCxnSpPr>
            <a:cxnSpLocks/>
          </p:cNvCxnSpPr>
          <p:nvPr/>
        </p:nvCxnSpPr>
        <p:spPr bwMode="auto">
          <a:xfrm flipH="1">
            <a:off x="9744618" y="2217328"/>
            <a:ext cx="1" cy="122642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xmlns="" id="{60B88B19-93C4-4C4F-8967-B6388E92112A}"/>
              </a:ext>
            </a:extLst>
          </p:cNvPr>
          <p:cNvCxnSpPr>
            <a:cxnSpLocks/>
          </p:cNvCxnSpPr>
          <p:nvPr/>
        </p:nvCxnSpPr>
        <p:spPr bwMode="auto">
          <a:xfrm flipH="1">
            <a:off x="9591021" y="2217328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xmlns="" id="{17740F82-27C1-4BC0-BEAA-18FD6841448E}"/>
              </a:ext>
            </a:extLst>
          </p:cNvPr>
          <p:cNvCxnSpPr>
            <a:cxnSpLocks/>
          </p:cNvCxnSpPr>
          <p:nvPr/>
        </p:nvCxnSpPr>
        <p:spPr bwMode="auto">
          <a:xfrm flipH="1">
            <a:off x="9955884" y="224919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xmlns="" id="{762F1B50-2EB3-4A73-9A21-F51BB52B2AA5}"/>
              </a:ext>
            </a:extLst>
          </p:cNvPr>
          <p:cNvCxnSpPr>
            <a:cxnSpLocks/>
          </p:cNvCxnSpPr>
          <p:nvPr/>
        </p:nvCxnSpPr>
        <p:spPr bwMode="auto">
          <a:xfrm flipH="1">
            <a:off x="10084916" y="224919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xmlns="" id="{CEE726B9-E272-47DE-8043-459870B9100F}"/>
              </a:ext>
            </a:extLst>
          </p:cNvPr>
          <p:cNvCxnSpPr>
            <a:cxnSpLocks/>
          </p:cNvCxnSpPr>
          <p:nvPr/>
        </p:nvCxnSpPr>
        <p:spPr bwMode="auto">
          <a:xfrm flipH="1">
            <a:off x="7853299" y="177623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xmlns="" id="{08CF46A6-AEA3-4A0D-A905-F45A8709324D}"/>
              </a:ext>
            </a:extLst>
          </p:cNvPr>
          <p:cNvCxnSpPr>
            <a:cxnSpLocks/>
          </p:cNvCxnSpPr>
          <p:nvPr/>
        </p:nvCxnSpPr>
        <p:spPr bwMode="auto">
          <a:xfrm flipH="1">
            <a:off x="7793051" y="177623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xmlns="" id="{F96E2489-FFE0-4CB6-804B-CC9FCB22356D}"/>
              </a:ext>
            </a:extLst>
          </p:cNvPr>
          <p:cNvCxnSpPr>
            <a:cxnSpLocks/>
          </p:cNvCxnSpPr>
          <p:nvPr/>
        </p:nvCxnSpPr>
        <p:spPr bwMode="auto">
          <a:xfrm flipH="1">
            <a:off x="10002970" y="224919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xmlns="" id="{3711E4C9-EFDA-4660-B0C5-F9C80748A8D4}"/>
              </a:ext>
            </a:extLst>
          </p:cNvPr>
          <p:cNvCxnSpPr>
            <a:cxnSpLocks/>
          </p:cNvCxnSpPr>
          <p:nvPr/>
        </p:nvCxnSpPr>
        <p:spPr bwMode="auto">
          <a:xfrm flipH="1">
            <a:off x="8947106" y="2065391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xmlns="" id="{F398446D-D26A-4259-BB57-DA34EA5480D4}"/>
              </a:ext>
            </a:extLst>
          </p:cNvPr>
          <p:cNvCxnSpPr>
            <a:cxnSpLocks/>
          </p:cNvCxnSpPr>
          <p:nvPr/>
        </p:nvCxnSpPr>
        <p:spPr bwMode="auto">
          <a:xfrm flipH="1">
            <a:off x="9130638" y="2095305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xmlns="" id="{D513BDE0-4E02-49D3-A126-8973A11ACD72}"/>
              </a:ext>
            </a:extLst>
          </p:cNvPr>
          <p:cNvCxnSpPr>
            <a:cxnSpLocks/>
          </p:cNvCxnSpPr>
          <p:nvPr/>
        </p:nvCxnSpPr>
        <p:spPr bwMode="auto">
          <a:xfrm flipH="1">
            <a:off x="9074268" y="2094896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xmlns="" id="{D2DCE083-4043-4740-A45A-AAB1B27FAEA7}"/>
              </a:ext>
            </a:extLst>
          </p:cNvPr>
          <p:cNvCxnSpPr>
            <a:cxnSpLocks/>
          </p:cNvCxnSpPr>
          <p:nvPr/>
        </p:nvCxnSpPr>
        <p:spPr bwMode="auto">
          <a:xfrm flipH="1">
            <a:off x="9518075" y="2173943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xmlns="" id="{AFF18427-8A27-43E3-A178-2781461FBC5A}"/>
              </a:ext>
            </a:extLst>
          </p:cNvPr>
          <p:cNvCxnSpPr>
            <a:cxnSpLocks/>
          </p:cNvCxnSpPr>
          <p:nvPr/>
        </p:nvCxnSpPr>
        <p:spPr bwMode="auto">
          <a:xfrm flipH="1">
            <a:off x="9916659" y="224919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xmlns="" id="{8BB61ED2-001C-4DED-A790-44FA85FDDD40}"/>
              </a:ext>
            </a:extLst>
          </p:cNvPr>
          <p:cNvCxnSpPr>
            <a:cxnSpLocks/>
          </p:cNvCxnSpPr>
          <p:nvPr/>
        </p:nvCxnSpPr>
        <p:spPr bwMode="auto">
          <a:xfrm flipH="1">
            <a:off x="9699979" y="2217328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xmlns="" id="{F5003403-8B65-46F1-8095-9C427AC8F79F}"/>
              </a:ext>
            </a:extLst>
          </p:cNvPr>
          <p:cNvCxnSpPr>
            <a:cxnSpLocks/>
          </p:cNvCxnSpPr>
          <p:nvPr/>
        </p:nvCxnSpPr>
        <p:spPr bwMode="auto">
          <a:xfrm flipH="1">
            <a:off x="10128897" y="224919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xmlns="" id="{759E5B39-1DB3-4A52-8627-7F456DDABCB5}"/>
              </a:ext>
            </a:extLst>
          </p:cNvPr>
          <p:cNvCxnSpPr>
            <a:cxnSpLocks/>
          </p:cNvCxnSpPr>
          <p:nvPr/>
        </p:nvCxnSpPr>
        <p:spPr bwMode="auto">
          <a:xfrm flipH="1">
            <a:off x="10116176" y="224919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xmlns="" id="{32DEBBE2-4B1B-4F9A-9854-D8EF78D75C7B}"/>
              </a:ext>
            </a:extLst>
          </p:cNvPr>
          <p:cNvCxnSpPr/>
          <p:nvPr/>
        </p:nvCxnSpPr>
        <p:spPr bwMode="auto">
          <a:xfrm rot="5400000">
            <a:off x="11700651" y="4397670"/>
            <a:ext cx="9950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4" name="TextBox 273">
            <a:extLst>
              <a:ext uri="{FF2B5EF4-FFF2-40B4-BE49-F238E27FC236}">
                <a16:creationId xmlns:a16="http://schemas.microsoft.com/office/drawing/2014/main" xmlns="" id="{A8117DB6-9A58-437F-AA44-550F13B5E570}"/>
              </a:ext>
            </a:extLst>
          </p:cNvPr>
          <p:cNvSpPr txBox="1"/>
          <p:nvPr/>
        </p:nvSpPr>
        <p:spPr bwMode="auto">
          <a:xfrm>
            <a:off x="11535196" y="4379249"/>
            <a:ext cx="467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xmlns="" id="{E76A9573-5792-406B-B2E4-941AD15852F5}"/>
              </a:ext>
            </a:extLst>
          </p:cNvPr>
          <p:cNvCxnSpPr>
            <a:cxnSpLocks/>
          </p:cNvCxnSpPr>
          <p:nvPr/>
        </p:nvCxnSpPr>
        <p:spPr bwMode="auto">
          <a:xfrm flipH="1">
            <a:off x="9630246" y="2217328"/>
            <a:ext cx="1" cy="122642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xmlns="" id="{F4702E36-6B29-4F9A-98CC-E707F1BB7D76}"/>
              </a:ext>
            </a:extLst>
          </p:cNvPr>
          <p:cNvCxnSpPr>
            <a:cxnSpLocks/>
          </p:cNvCxnSpPr>
          <p:nvPr/>
        </p:nvCxnSpPr>
        <p:spPr bwMode="auto">
          <a:xfrm flipH="1">
            <a:off x="9797712" y="2217328"/>
            <a:ext cx="1" cy="122642"/>
          </a:xfrm>
          <a:prstGeom prst="line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xmlns="" id="{010CE98A-8A86-4447-A254-0F3313A79AB1}"/>
              </a:ext>
            </a:extLst>
          </p:cNvPr>
          <p:cNvCxnSpPr>
            <a:cxnSpLocks/>
          </p:cNvCxnSpPr>
          <p:nvPr/>
        </p:nvCxnSpPr>
        <p:spPr bwMode="auto">
          <a:xfrm flipH="1">
            <a:off x="9865087" y="2217328"/>
            <a:ext cx="1" cy="122642"/>
          </a:xfrm>
          <a:prstGeom prst="line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xmlns="" id="{81AFC3DF-9B3E-48DB-AC0A-DE47BD2AB36F}"/>
              </a:ext>
            </a:extLst>
          </p:cNvPr>
          <p:cNvCxnSpPr>
            <a:cxnSpLocks/>
          </p:cNvCxnSpPr>
          <p:nvPr/>
        </p:nvCxnSpPr>
        <p:spPr bwMode="auto">
          <a:xfrm flipH="1">
            <a:off x="10164489" y="224919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xmlns="" id="{8C44C6FD-1ADA-406B-9037-004618097500}"/>
              </a:ext>
            </a:extLst>
          </p:cNvPr>
          <p:cNvCxnSpPr>
            <a:cxnSpLocks/>
          </p:cNvCxnSpPr>
          <p:nvPr/>
        </p:nvCxnSpPr>
        <p:spPr bwMode="auto">
          <a:xfrm flipH="1">
            <a:off x="10197865" y="224919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xmlns="" id="{3FE45795-4823-4A89-8820-8E71919B04AE}"/>
              </a:ext>
            </a:extLst>
          </p:cNvPr>
          <p:cNvCxnSpPr>
            <a:cxnSpLocks/>
          </p:cNvCxnSpPr>
          <p:nvPr/>
        </p:nvCxnSpPr>
        <p:spPr bwMode="auto">
          <a:xfrm flipH="1">
            <a:off x="10230388" y="224919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xmlns="" id="{397589A7-D37B-4182-88DA-C80B5BF77A65}"/>
              </a:ext>
            </a:extLst>
          </p:cNvPr>
          <p:cNvCxnSpPr>
            <a:cxnSpLocks/>
          </p:cNvCxnSpPr>
          <p:nvPr/>
        </p:nvCxnSpPr>
        <p:spPr bwMode="auto">
          <a:xfrm flipH="1">
            <a:off x="10286547" y="224919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xmlns="" id="{7955C9A1-618E-42CF-AAE3-2A4A638C8FDD}"/>
              </a:ext>
            </a:extLst>
          </p:cNvPr>
          <p:cNvCxnSpPr>
            <a:cxnSpLocks/>
          </p:cNvCxnSpPr>
          <p:nvPr/>
        </p:nvCxnSpPr>
        <p:spPr bwMode="auto">
          <a:xfrm flipH="1">
            <a:off x="10321281" y="224919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xmlns="" id="{28E3655C-7FEA-4153-9422-24D4D7909F57}"/>
              </a:ext>
            </a:extLst>
          </p:cNvPr>
          <p:cNvCxnSpPr>
            <a:cxnSpLocks/>
          </p:cNvCxnSpPr>
          <p:nvPr/>
        </p:nvCxnSpPr>
        <p:spPr bwMode="auto">
          <a:xfrm flipH="1">
            <a:off x="10359898" y="2249197"/>
            <a:ext cx="1" cy="122642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xmlns="" id="{FDDA2458-406C-47C3-89CC-5B27430FB173}"/>
              </a:ext>
            </a:extLst>
          </p:cNvPr>
          <p:cNvCxnSpPr>
            <a:cxnSpLocks/>
          </p:cNvCxnSpPr>
          <p:nvPr/>
        </p:nvCxnSpPr>
        <p:spPr bwMode="auto">
          <a:xfrm flipH="1">
            <a:off x="10417143" y="224919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xmlns="" id="{9838D854-88E5-4FE1-BD9D-1014FE1C4198}"/>
              </a:ext>
            </a:extLst>
          </p:cNvPr>
          <p:cNvCxnSpPr>
            <a:cxnSpLocks/>
          </p:cNvCxnSpPr>
          <p:nvPr/>
        </p:nvCxnSpPr>
        <p:spPr bwMode="auto">
          <a:xfrm flipH="1">
            <a:off x="10451400" y="224919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xmlns="" id="{460BC2C8-1B8A-4AF2-B78A-5229EA3014B4}"/>
              </a:ext>
            </a:extLst>
          </p:cNvPr>
          <p:cNvCxnSpPr>
            <a:cxnSpLocks/>
          </p:cNvCxnSpPr>
          <p:nvPr/>
        </p:nvCxnSpPr>
        <p:spPr bwMode="auto">
          <a:xfrm flipH="1">
            <a:off x="10493323" y="224919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xmlns="" id="{65DCAA3F-21FD-42F5-ACD3-783F901D5B34}"/>
              </a:ext>
            </a:extLst>
          </p:cNvPr>
          <p:cNvCxnSpPr>
            <a:cxnSpLocks/>
          </p:cNvCxnSpPr>
          <p:nvPr/>
        </p:nvCxnSpPr>
        <p:spPr bwMode="auto">
          <a:xfrm flipH="1">
            <a:off x="10513415" y="224919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xmlns="" id="{458C3593-7846-4FBB-BE28-03E92A608962}"/>
              </a:ext>
            </a:extLst>
          </p:cNvPr>
          <p:cNvCxnSpPr>
            <a:cxnSpLocks/>
          </p:cNvCxnSpPr>
          <p:nvPr/>
        </p:nvCxnSpPr>
        <p:spPr bwMode="auto">
          <a:xfrm flipH="1">
            <a:off x="10581995" y="224919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xmlns="" id="{76DBD68F-DC6D-419C-9CAE-7D981020659C}"/>
              </a:ext>
            </a:extLst>
          </p:cNvPr>
          <p:cNvCxnSpPr>
            <a:cxnSpLocks/>
          </p:cNvCxnSpPr>
          <p:nvPr/>
        </p:nvCxnSpPr>
        <p:spPr bwMode="auto">
          <a:xfrm flipH="1">
            <a:off x="10613519" y="224919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xmlns="" id="{AFFB9FD5-AFE5-4AC1-8F1E-EB2D8CFD1D1B}"/>
              </a:ext>
            </a:extLst>
          </p:cNvPr>
          <p:cNvCxnSpPr>
            <a:cxnSpLocks/>
          </p:cNvCxnSpPr>
          <p:nvPr/>
        </p:nvCxnSpPr>
        <p:spPr bwMode="auto">
          <a:xfrm flipH="1">
            <a:off x="10663637" y="224919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xmlns="" id="{365BACD1-BE11-41F1-BD05-930646FD9BBD}"/>
              </a:ext>
            </a:extLst>
          </p:cNvPr>
          <p:cNvCxnSpPr>
            <a:cxnSpLocks/>
          </p:cNvCxnSpPr>
          <p:nvPr/>
        </p:nvCxnSpPr>
        <p:spPr bwMode="auto">
          <a:xfrm flipH="1">
            <a:off x="10705009" y="224919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xmlns="" id="{D8FC6C69-A137-4837-BF98-46171A6BAA3A}"/>
              </a:ext>
            </a:extLst>
          </p:cNvPr>
          <p:cNvCxnSpPr>
            <a:cxnSpLocks/>
          </p:cNvCxnSpPr>
          <p:nvPr/>
        </p:nvCxnSpPr>
        <p:spPr bwMode="auto">
          <a:xfrm flipH="1">
            <a:off x="10739063" y="224919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xmlns="" id="{5B01C574-5350-441E-BB62-0AD0822C935C}"/>
              </a:ext>
            </a:extLst>
          </p:cNvPr>
          <p:cNvCxnSpPr>
            <a:cxnSpLocks/>
          </p:cNvCxnSpPr>
          <p:nvPr/>
        </p:nvCxnSpPr>
        <p:spPr bwMode="auto">
          <a:xfrm flipH="1">
            <a:off x="10933166" y="224919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xmlns="" id="{D73A7F99-F56D-4783-97FB-891376C20484}"/>
              </a:ext>
            </a:extLst>
          </p:cNvPr>
          <p:cNvCxnSpPr>
            <a:cxnSpLocks/>
          </p:cNvCxnSpPr>
          <p:nvPr/>
        </p:nvCxnSpPr>
        <p:spPr bwMode="auto">
          <a:xfrm flipH="1">
            <a:off x="11067816" y="224919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xmlns="" id="{4AEA2C1E-C6D3-4E35-BB4F-92E8B8347169}"/>
              </a:ext>
            </a:extLst>
          </p:cNvPr>
          <p:cNvCxnSpPr>
            <a:cxnSpLocks/>
          </p:cNvCxnSpPr>
          <p:nvPr/>
        </p:nvCxnSpPr>
        <p:spPr bwMode="auto">
          <a:xfrm flipH="1">
            <a:off x="11214372" y="224919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xmlns="" id="{9890E0FD-8704-4740-9B89-FBBE103C5050}"/>
              </a:ext>
            </a:extLst>
          </p:cNvPr>
          <p:cNvCxnSpPr>
            <a:cxnSpLocks/>
          </p:cNvCxnSpPr>
          <p:nvPr/>
        </p:nvCxnSpPr>
        <p:spPr bwMode="auto">
          <a:xfrm flipH="1">
            <a:off x="11279284" y="224919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xmlns="" id="{5D87E333-4E0F-43F6-876B-EC6932EAA64A}"/>
              </a:ext>
            </a:extLst>
          </p:cNvPr>
          <p:cNvCxnSpPr>
            <a:cxnSpLocks/>
          </p:cNvCxnSpPr>
          <p:nvPr/>
        </p:nvCxnSpPr>
        <p:spPr bwMode="auto">
          <a:xfrm flipH="1">
            <a:off x="11398938" y="224919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xmlns="" id="{FCC67AD8-7322-4E3C-B5EF-CDA74BA0F05A}"/>
              </a:ext>
            </a:extLst>
          </p:cNvPr>
          <p:cNvCxnSpPr>
            <a:cxnSpLocks/>
          </p:cNvCxnSpPr>
          <p:nvPr/>
        </p:nvCxnSpPr>
        <p:spPr bwMode="auto">
          <a:xfrm flipH="1">
            <a:off x="9531829" y="1956051"/>
            <a:ext cx="1" cy="122642"/>
          </a:xfrm>
          <a:prstGeom prst="lin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xmlns="" id="{A9573A6E-E661-4602-9B5B-7EA61178C9B8}"/>
              </a:ext>
            </a:extLst>
          </p:cNvPr>
          <p:cNvCxnSpPr>
            <a:cxnSpLocks/>
          </p:cNvCxnSpPr>
          <p:nvPr/>
        </p:nvCxnSpPr>
        <p:spPr bwMode="auto">
          <a:xfrm flipH="1">
            <a:off x="10078688" y="1972399"/>
            <a:ext cx="1" cy="122642"/>
          </a:xfrm>
          <a:prstGeom prst="lin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xmlns="" id="{4DD1DF5A-664C-4BDE-AD9D-6E35A36FA941}"/>
              </a:ext>
            </a:extLst>
          </p:cNvPr>
          <p:cNvCxnSpPr>
            <a:cxnSpLocks/>
          </p:cNvCxnSpPr>
          <p:nvPr/>
        </p:nvCxnSpPr>
        <p:spPr bwMode="auto">
          <a:xfrm flipH="1">
            <a:off x="10769425" y="202283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xmlns="" id="{C697F0A7-B577-4599-90B4-F1ACA668E7B7}"/>
              </a:ext>
            </a:extLst>
          </p:cNvPr>
          <p:cNvCxnSpPr>
            <a:cxnSpLocks/>
          </p:cNvCxnSpPr>
          <p:nvPr/>
        </p:nvCxnSpPr>
        <p:spPr bwMode="auto">
          <a:xfrm flipH="1">
            <a:off x="10826472" y="202283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xmlns="" id="{A59E2A2A-08A5-4651-B487-2832BC78E1F1}"/>
              </a:ext>
            </a:extLst>
          </p:cNvPr>
          <p:cNvCxnSpPr>
            <a:cxnSpLocks/>
          </p:cNvCxnSpPr>
          <p:nvPr/>
        </p:nvCxnSpPr>
        <p:spPr bwMode="auto">
          <a:xfrm flipH="1">
            <a:off x="10894577" y="202283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xmlns="" id="{E55F72C5-4B86-4A47-8D38-563919D8F050}"/>
              </a:ext>
            </a:extLst>
          </p:cNvPr>
          <p:cNvCxnSpPr>
            <a:cxnSpLocks/>
          </p:cNvCxnSpPr>
          <p:nvPr/>
        </p:nvCxnSpPr>
        <p:spPr bwMode="auto">
          <a:xfrm flipH="1">
            <a:off x="10937020" y="202283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xmlns="" id="{E657EE47-DCD3-439F-924E-EA8B77452788}"/>
              </a:ext>
            </a:extLst>
          </p:cNvPr>
          <p:cNvCxnSpPr>
            <a:cxnSpLocks/>
          </p:cNvCxnSpPr>
          <p:nvPr/>
        </p:nvCxnSpPr>
        <p:spPr bwMode="auto">
          <a:xfrm flipH="1">
            <a:off x="10999980" y="202283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xmlns="" id="{F7A64583-7304-4C5E-918F-4FD66A01FE60}"/>
              </a:ext>
            </a:extLst>
          </p:cNvPr>
          <p:cNvCxnSpPr>
            <a:cxnSpLocks/>
          </p:cNvCxnSpPr>
          <p:nvPr/>
        </p:nvCxnSpPr>
        <p:spPr bwMode="auto">
          <a:xfrm flipH="1">
            <a:off x="11127439" y="202283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xmlns="" id="{D50B7A6F-6E56-4340-B77A-442BBD6E2D40}"/>
              </a:ext>
            </a:extLst>
          </p:cNvPr>
          <p:cNvCxnSpPr>
            <a:cxnSpLocks/>
          </p:cNvCxnSpPr>
          <p:nvPr/>
        </p:nvCxnSpPr>
        <p:spPr bwMode="auto">
          <a:xfrm flipH="1">
            <a:off x="11174031" y="202283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xmlns="" id="{A7E5541D-C07D-4E32-9090-C1CE2D4C33BA}"/>
              </a:ext>
            </a:extLst>
          </p:cNvPr>
          <p:cNvCxnSpPr>
            <a:cxnSpLocks/>
          </p:cNvCxnSpPr>
          <p:nvPr/>
        </p:nvCxnSpPr>
        <p:spPr bwMode="auto">
          <a:xfrm flipH="1">
            <a:off x="11294291" y="202283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xmlns="" id="{0DB4309F-DC4F-4430-8546-E17B45EC7BD5}"/>
              </a:ext>
            </a:extLst>
          </p:cNvPr>
          <p:cNvCxnSpPr>
            <a:cxnSpLocks/>
          </p:cNvCxnSpPr>
          <p:nvPr/>
        </p:nvCxnSpPr>
        <p:spPr bwMode="auto">
          <a:xfrm flipH="1">
            <a:off x="11422839" y="2022837"/>
            <a:ext cx="1" cy="1226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xmlns="" id="{47024FFE-7D77-4C98-B06B-596F37A086DF}"/>
              </a:ext>
            </a:extLst>
          </p:cNvPr>
          <p:cNvSpPr/>
          <p:nvPr/>
        </p:nvSpPr>
        <p:spPr bwMode="auto">
          <a:xfrm>
            <a:off x="7734013" y="1831779"/>
            <a:ext cx="3669514" cy="479538"/>
          </a:xfrm>
          <a:custGeom>
            <a:avLst/>
            <a:gdLst>
              <a:gd name="connsiteX0" fmla="*/ 0 w 3669514"/>
              <a:gd name="connsiteY0" fmla="*/ 0 h 479538"/>
              <a:gd name="connsiteX1" fmla="*/ 137011 w 3669514"/>
              <a:gd name="connsiteY1" fmla="*/ 0 h 479538"/>
              <a:gd name="connsiteX2" fmla="*/ 137011 w 3669514"/>
              <a:gd name="connsiteY2" fmla="*/ 26806 h 479538"/>
              <a:gd name="connsiteX3" fmla="*/ 253172 w 3669514"/>
              <a:gd name="connsiteY3" fmla="*/ 26806 h 479538"/>
              <a:gd name="connsiteX4" fmla="*/ 253172 w 3669514"/>
              <a:gd name="connsiteY4" fmla="*/ 44677 h 479538"/>
              <a:gd name="connsiteX5" fmla="*/ 378269 w 3669514"/>
              <a:gd name="connsiteY5" fmla="*/ 44677 h 479538"/>
              <a:gd name="connsiteX6" fmla="*/ 378269 w 3669514"/>
              <a:gd name="connsiteY6" fmla="*/ 62548 h 479538"/>
              <a:gd name="connsiteX7" fmla="*/ 440818 w 3669514"/>
              <a:gd name="connsiteY7" fmla="*/ 62548 h 479538"/>
              <a:gd name="connsiteX8" fmla="*/ 440818 w 3669514"/>
              <a:gd name="connsiteY8" fmla="*/ 83398 h 479538"/>
              <a:gd name="connsiteX9" fmla="*/ 500388 w 3669514"/>
              <a:gd name="connsiteY9" fmla="*/ 83398 h 479538"/>
              <a:gd name="connsiteX10" fmla="*/ 500388 w 3669514"/>
              <a:gd name="connsiteY10" fmla="*/ 110204 h 479538"/>
              <a:gd name="connsiteX11" fmla="*/ 696969 w 3669514"/>
              <a:gd name="connsiteY11" fmla="*/ 110204 h 479538"/>
              <a:gd name="connsiteX12" fmla="*/ 696969 w 3669514"/>
              <a:gd name="connsiteY12" fmla="*/ 172753 h 479538"/>
              <a:gd name="connsiteX13" fmla="*/ 765475 w 3669514"/>
              <a:gd name="connsiteY13" fmla="*/ 172753 h 479538"/>
              <a:gd name="connsiteX14" fmla="*/ 765475 w 3669514"/>
              <a:gd name="connsiteY14" fmla="*/ 193602 h 479538"/>
              <a:gd name="connsiteX15" fmla="*/ 825045 w 3669514"/>
              <a:gd name="connsiteY15" fmla="*/ 193602 h 479538"/>
              <a:gd name="connsiteX16" fmla="*/ 825045 w 3669514"/>
              <a:gd name="connsiteY16" fmla="*/ 217430 h 479538"/>
              <a:gd name="connsiteX17" fmla="*/ 887593 w 3669514"/>
              <a:gd name="connsiteY17" fmla="*/ 217430 h 479538"/>
              <a:gd name="connsiteX18" fmla="*/ 887593 w 3669514"/>
              <a:gd name="connsiteY18" fmla="*/ 238280 h 479538"/>
              <a:gd name="connsiteX19" fmla="*/ 1075239 w 3669514"/>
              <a:gd name="connsiteY19" fmla="*/ 238280 h 479538"/>
              <a:gd name="connsiteX20" fmla="*/ 1075239 w 3669514"/>
              <a:gd name="connsiteY20" fmla="*/ 271043 h 479538"/>
              <a:gd name="connsiteX21" fmla="*/ 1075239 w 3669514"/>
              <a:gd name="connsiteY21" fmla="*/ 271043 h 479538"/>
              <a:gd name="connsiteX22" fmla="*/ 1105024 w 3669514"/>
              <a:gd name="connsiteY22" fmla="*/ 271043 h 479538"/>
              <a:gd name="connsiteX23" fmla="*/ 1105024 w 3669514"/>
              <a:gd name="connsiteY23" fmla="*/ 291893 h 479538"/>
              <a:gd name="connsiteX24" fmla="*/ 1206293 w 3669514"/>
              <a:gd name="connsiteY24" fmla="*/ 291893 h 479538"/>
              <a:gd name="connsiteX25" fmla="*/ 1206293 w 3669514"/>
              <a:gd name="connsiteY25" fmla="*/ 306785 h 479538"/>
              <a:gd name="connsiteX26" fmla="*/ 1274798 w 3669514"/>
              <a:gd name="connsiteY26" fmla="*/ 306785 h 479538"/>
              <a:gd name="connsiteX27" fmla="*/ 1274798 w 3669514"/>
              <a:gd name="connsiteY27" fmla="*/ 324656 h 479538"/>
              <a:gd name="connsiteX28" fmla="*/ 1387981 w 3669514"/>
              <a:gd name="connsiteY28" fmla="*/ 324656 h 479538"/>
              <a:gd name="connsiteX29" fmla="*/ 1387981 w 3669514"/>
              <a:gd name="connsiteY29" fmla="*/ 339549 h 479538"/>
              <a:gd name="connsiteX30" fmla="*/ 1477336 w 3669514"/>
              <a:gd name="connsiteY30" fmla="*/ 339549 h 479538"/>
              <a:gd name="connsiteX31" fmla="*/ 1477336 w 3669514"/>
              <a:gd name="connsiteY31" fmla="*/ 369334 h 479538"/>
              <a:gd name="connsiteX32" fmla="*/ 1557756 w 3669514"/>
              <a:gd name="connsiteY32" fmla="*/ 369334 h 479538"/>
              <a:gd name="connsiteX33" fmla="*/ 1557756 w 3669514"/>
              <a:gd name="connsiteY33" fmla="*/ 414011 h 479538"/>
              <a:gd name="connsiteX34" fmla="*/ 1834757 w 3669514"/>
              <a:gd name="connsiteY34" fmla="*/ 414011 h 479538"/>
              <a:gd name="connsiteX35" fmla="*/ 1834757 w 3669514"/>
              <a:gd name="connsiteY35" fmla="*/ 449753 h 479538"/>
              <a:gd name="connsiteX36" fmla="*/ 2174306 w 3669514"/>
              <a:gd name="connsiteY36" fmla="*/ 449753 h 479538"/>
              <a:gd name="connsiteX37" fmla="*/ 2174306 w 3669514"/>
              <a:gd name="connsiteY37" fmla="*/ 479538 h 479538"/>
              <a:gd name="connsiteX38" fmla="*/ 3669514 w 3669514"/>
              <a:gd name="connsiteY38" fmla="*/ 479538 h 47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669514" h="479538">
                <a:moveTo>
                  <a:pt x="0" y="0"/>
                </a:moveTo>
                <a:lnTo>
                  <a:pt x="137011" y="0"/>
                </a:lnTo>
                <a:lnTo>
                  <a:pt x="137011" y="26806"/>
                </a:lnTo>
                <a:lnTo>
                  <a:pt x="253172" y="26806"/>
                </a:lnTo>
                <a:lnTo>
                  <a:pt x="253172" y="44677"/>
                </a:lnTo>
                <a:lnTo>
                  <a:pt x="378269" y="44677"/>
                </a:lnTo>
                <a:lnTo>
                  <a:pt x="378269" y="62548"/>
                </a:lnTo>
                <a:lnTo>
                  <a:pt x="440818" y="62548"/>
                </a:lnTo>
                <a:lnTo>
                  <a:pt x="440818" y="83398"/>
                </a:lnTo>
                <a:lnTo>
                  <a:pt x="500388" y="83398"/>
                </a:lnTo>
                <a:lnTo>
                  <a:pt x="500388" y="110204"/>
                </a:lnTo>
                <a:lnTo>
                  <a:pt x="696969" y="110204"/>
                </a:lnTo>
                <a:lnTo>
                  <a:pt x="696969" y="172753"/>
                </a:lnTo>
                <a:lnTo>
                  <a:pt x="765475" y="172753"/>
                </a:lnTo>
                <a:lnTo>
                  <a:pt x="765475" y="193602"/>
                </a:lnTo>
                <a:lnTo>
                  <a:pt x="825045" y="193602"/>
                </a:lnTo>
                <a:lnTo>
                  <a:pt x="825045" y="217430"/>
                </a:lnTo>
                <a:lnTo>
                  <a:pt x="887593" y="217430"/>
                </a:lnTo>
                <a:lnTo>
                  <a:pt x="887593" y="238280"/>
                </a:lnTo>
                <a:lnTo>
                  <a:pt x="1075239" y="238280"/>
                </a:lnTo>
                <a:lnTo>
                  <a:pt x="1075239" y="271043"/>
                </a:lnTo>
                <a:lnTo>
                  <a:pt x="1075239" y="271043"/>
                </a:lnTo>
                <a:lnTo>
                  <a:pt x="1105024" y="271043"/>
                </a:lnTo>
                <a:lnTo>
                  <a:pt x="1105024" y="291893"/>
                </a:lnTo>
                <a:lnTo>
                  <a:pt x="1206293" y="291893"/>
                </a:lnTo>
                <a:lnTo>
                  <a:pt x="1206293" y="306785"/>
                </a:lnTo>
                <a:lnTo>
                  <a:pt x="1274798" y="306785"/>
                </a:lnTo>
                <a:lnTo>
                  <a:pt x="1274798" y="324656"/>
                </a:lnTo>
                <a:lnTo>
                  <a:pt x="1387981" y="324656"/>
                </a:lnTo>
                <a:lnTo>
                  <a:pt x="1387981" y="339549"/>
                </a:lnTo>
                <a:lnTo>
                  <a:pt x="1477336" y="339549"/>
                </a:lnTo>
                <a:lnTo>
                  <a:pt x="1477336" y="369334"/>
                </a:lnTo>
                <a:lnTo>
                  <a:pt x="1557756" y="369334"/>
                </a:lnTo>
                <a:lnTo>
                  <a:pt x="1557756" y="414011"/>
                </a:lnTo>
                <a:lnTo>
                  <a:pt x="1834757" y="414011"/>
                </a:lnTo>
                <a:lnTo>
                  <a:pt x="1834757" y="449753"/>
                </a:lnTo>
                <a:lnTo>
                  <a:pt x="2174306" y="449753"/>
                </a:lnTo>
                <a:lnTo>
                  <a:pt x="2174306" y="479538"/>
                </a:lnTo>
                <a:lnTo>
                  <a:pt x="3669514" y="479538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1" name="Text Box 4">
            <a:extLst>
              <a:ext uri="{FF2B5EF4-FFF2-40B4-BE49-F238E27FC236}">
                <a16:creationId xmlns:a16="http://schemas.microsoft.com/office/drawing/2014/main" xmlns="" id="{987A64CE-223B-4A0D-B196-D0C03FEE4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994" y="6412435"/>
            <a:ext cx="8725889" cy="16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da-DK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</a:rPr>
              <a:t>Byrd. NEJM. 2014;371:213. 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53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B22DC8-9CBF-4FE8-9EC1-158071144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III Trial of Venetoclax + Rituximab vs BR in Previously Treated CLL/SLL (MURANO): 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6F5C81-4C43-425C-84CE-597EEBA0E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664888"/>
          </a:xfrm>
        </p:spPr>
        <p:txBody>
          <a:bodyPr/>
          <a:lstStyle/>
          <a:p>
            <a:r>
              <a:rPr lang="en-US" sz="2000" dirty="0"/>
              <a:t>Multicenter, randomized, open-label phase III trial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xmlns="" id="{B7125ABE-82E2-499B-B932-462E19758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6966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Seymour. NEJM. 2018;378:1107. NCT02005471.</a:t>
            </a:r>
          </a:p>
        </p:txBody>
      </p:sp>
      <p:sp>
        <p:nvSpPr>
          <p:cNvPr id="14" name="Text Box 45">
            <a:extLst>
              <a:ext uri="{FF2B5EF4-FFF2-40B4-BE49-F238E27FC236}">
                <a16:creationId xmlns:a16="http://schemas.microsoft.com/office/drawing/2014/main" xmlns="" id="{ECD8E1EE-8538-4371-90A0-67A843685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5" y="3013610"/>
            <a:ext cx="2864280" cy="156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Adult patients with R/R CLL, </a:t>
            </a:r>
            <a:b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1-3 prior tx lines (with ≥ 1 </a:t>
            </a:r>
            <a:b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CT-containing regimen), </a:t>
            </a:r>
            <a:b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prior bendamustine permitted </a:t>
            </a:r>
            <a:b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if DoR ≥ 24 mos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 = 389) 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Rectangle 46">
            <a:extLst>
              <a:ext uri="{FF2B5EF4-FFF2-40B4-BE49-F238E27FC236}">
                <a16:creationId xmlns:a16="http://schemas.microsoft.com/office/drawing/2014/main" xmlns="" id="{7408123E-80AD-46DB-843F-038564DE1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7384" y="2633754"/>
            <a:ext cx="28399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Venetoclax monotherapy </a:t>
            </a:r>
            <a:b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until PD, unacceptable </a:t>
            </a:r>
            <a:b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toxicity, or maximum of </a:t>
            </a:r>
            <a:b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yrs from Day 1 of cycle 1</a:t>
            </a:r>
          </a:p>
        </p:txBody>
      </p:sp>
      <p:sp>
        <p:nvSpPr>
          <p:cNvPr id="16" name="Rectangle 49">
            <a:extLst>
              <a:ext uri="{FF2B5EF4-FFF2-40B4-BE49-F238E27FC236}">
                <a16:creationId xmlns:a16="http://schemas.microsoft.com/office/drawing/2014/main" xmlns="" id="{88FF864D-6600-4269-B147-0378029E0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561" y="2525102"/>
            <a:ext cx="4241062" cy="1280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Venetoclax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dose ramp-up 20-400 mg PO QD for 5 wks then 400 mg PO QD for cycles 1-6 +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Rituximab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375 mg/m</a:t>
            </a: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on Day 1 of cycle 1, 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then 500 mg/m</a:t>
            </a: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Day 1 of cycles 2-6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 = 194)</a:t>
            </a:r>
          </a:p>
        </p:txBody>
      </p:sp>
      <p:sp>
        <p:nvSpPr>
          <p:cNvPr id="17" name="Rectangle 50">
            <a:extLst>
              <a:ext uri="{FF2B5EF4-FFF2-40B4-BE49-F238E27FC236}">
                <a16:creationId xmlns:a16="http://schemas.microsoft.com/office/drawing/2014/main" xmlns="" id="{F85BFA5F-861A-43F7-ADBC-52C0C9D10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561" y="3868676"/>
            <a:ext cx="4241062" cy="128033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Bendamustine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70 mg/m</a:t>
            </a: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on Days 1, 2 of cycles 1-6 +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Rituximab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375 mg/m</a:t>
            </a: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on Day 1 of cycle 1, then 500 mg/m</a:t>
            </a: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Day 1 of cycles 2-6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 = 195)</a:t>
            </a:r>
          </a:p>
        </p:txBody>
      </p:sp>
      <p:sp>
        <p:nvSpPr>
          <p:cNvPr id="24" name="Rectangle 46">
            <a:extLst>
              <a:ext uri="{FF2B5EF4-FFF2-40B4-BE49-F238E27FC236}">
                <a16:creationId xmlns:a16="http://schemas.microsoft.com/office/drawing/2014/main" xmlns="" id="{7FD53735-458A-452B-A579-1D8A4DF37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744" y="1929035"/>
            <a:ext cx="28642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Stratified by del(17p), prior tx response,* geographic region</a:t>
            </a:r>
          </a:p>
        </p:txBody>
      </p:sp>
      <p:sp>
        <p:nvSpPr>
          <p:cNvPr id="43" name="Line 52">
            <a:extLst>
              <a:ext uri="{FF2B5EF4-FFF2-40B4-BE49-F238E27FC236}">
                <a16:creationId xmlns:a16="http://schemas.microsoft.com/office/drawing/2014/main" xmlns="" id="{81D3BEB4-B0B3-401D-AF8B-BE4E4FB32D8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564150" y="2747355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 Box 30">
            <a:extLst>
              <a:ext uri="{FF2B5EF4-FFF2-40B4-BE49-F238E27FC236}">
                <a16:creationId xmlns:a16="http://schemas.microsoft.com/office/drawing/2014/main" xmlns="" id="{9A9FCDB8-C962-4AE0-A5FF-569538589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355" y="4181572"/>
            <a:ext cx="3313383" cy="9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587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*High-risk CLL defined as: del(17p); no response to first-line CT-containing tx; or relapsed in ≤ 12 mos after CT or in </a:t>
            </a:r>
            <a:b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≤ 24 mos after chemoimmunotherapy.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xmlns="" id="{85D5CB8E-6266-4CC5-A213-9DD1F381D1EE}"/>
              </a:ext>
            </a:extLst>
          </p:cNvPr>
          <p:cNvSpPr txBox="1">
            <a:spLocks/>
          </p:cNvSpPr>
          <p:nvPr/>
        </p:nvSpPr>
        <p:spPr bwMode="auto">
          <a:xfrm>
            <a:off x="601820" y="5334859"/>
            <a:ext cx="5309278" cy="83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Primary endpoint: investigator-assessed PFS</a:t>
            </a:r>
          </a:p>
        </p:txBody>
      </p:sp>
      <p:sp>
        <p:nvSpPr>
          <p:cNvPr id="47" name="Content Placeholder 4">
            <a:extLst>
              <a:ext uri="{FF2B5EF4-FFF2-40B4-BE49-F238E27FC236}">
                <a16:creationId xmlns:a16="http://schemas.microsoft.com/office/drawing/2014/main" xmlns="" id="{066E56E5-A85D-4218-9D00-B936B9AFECE6}"/>
              </a:ext>
            </a:extLst>
          </p:cNvPr>
          <p:cNvSpPr txBox="1">
            <a:spLocks/>
          </p:cNvSpPr>
          <p:nvPr/>
        </p:nvSpPr>
        <p:spPr>
          <a:xfrm>
            <a:off x="5911098" y="5351793"/>
            <a:ext cx="5571106" cy="83654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Secondary endpoints: IRC-assessed PFS and MRD negativity, IRC-assessed CR → ORR → OS (hierarchical testing), safety</a:t>
            </a:r>
          </a:p>
        </p:txBody>
      </p:sp>
      <p:sp>
        <p:nvSpPr>
          <p:cNvPr id="25" name="Line 53">
            <a:extLst>
              <a:ext uri="{FF2B5EF4-FFF2-40B4-BE49-F238E27FC236}">
                <a16:creationId xmlns:a16="http://schemas.microsoft.com/office/drawing/2014/main" xmlns="" id="{B2698960-3213-4D63-BD2E-9BF037AFA9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7220" y="4181572"/>
            <a:ext cx="622300" cy="3508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Line 54">
            <a:extLst>
              <a:ext uri="{FF2B5EF4-FFF2-40B4-BE49-F238E27FC236}">
                <a16:creationId xmlns:a16="http://schemas.microsoft.com/office/drawing/2014/main" xmlns="" id="{ED98519B-3376-47D1-904E-C465C268AB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7220" y="3130824"/>
            <a:ext cx="622300" cy="3476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Line 52">
            <a:extLst>
              <a:ext uri="{FF2B5EF4-FFF2-40B4-BE49-F238E27FC236}">
                <a16:creationId xmlns:a16="http://schemas.microsoft.com/office/drawing/2014/main" xmlns="" id="{BB3C2780-67F6-4C84-9AB2-CE21D268A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1307" y="3165266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46">
            <a:extLst>
              <a:ext uri="{FF2B5EF4-FFF2-40B4-BE49-F238E27FC236}">
                <a16:creationId xmlns:a16="http://schemas.microsoft.com/office/drawing/2014/main" xmlns="" id="{BB0FE740-4D18-4D3B-BAAC-EA59121E6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033" y="1957566"/>
            <a:ext cx="28642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28-day cycles</a:t>
            </a:r>
          </a:p>
        </p:txBody>
      </p:sp>
      <p:sp>
        <p:nvSpPr>
          <p:cNvPr id="21" name="Line 52">
            <a:extLst>
              <a:ext uri="{FF2B5EF4-FFF2-40B4-BE49-F238E27FC236}">
                <a16:creationId xmlns:a16="http://schemas.microsoft.com/office/drawing/2014/main" xmlns="" id="{F1F24331-925D-45E7-8AC3-7F1C629F7DE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8289789" y="2352099"/>
            <a:ext cx="18288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408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542B34-7C1A-42BA-86E8-DF3045A08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III Trial of Idelalisib + Rituximab in Relapsed CLL: Final Results of PFS (Primary Endpoint) and 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8ECDEA-E161-458C-8B77-D4FEC4B86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5" y="1513047"/>
            <a:ext cx="11168225" cy="127171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Phase III trial in patients with relapsed CLL after at least 1 prior line of tx</a:t>
            </a:r>
          </a:p>
          <a:p>
            <a:pPr lvl="1">
              <a:spcAft>
                <a:spcPts val="0"/>
              </a:spcAft>
            </a:pPr>
            <a:r>
              <a:rPr lang="en-US" sz="2400" dirty="0"/>
              <a:t>Primary study 116 with idelalisib/rituximab followed by extension study 117 with single agent idelalisib</a:t>
            </a:r>
            <a:endParaRPr lang="en-US" dirty="0"/>
          </a:p>
          <a:p>
            <a:pPr>
              <a:spcAft>
                <a:spcPts val="0"/>
              </a:spcAft>
            </a:pPr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4836BE9F-E84A-4E93-8796-E31545FCD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15" y="6412402"/>
            <a:ext cx="7904785" cy="26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</a:rPr>
              <a:t>Sharman. JCO. 2019;37:1391.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212B0F5-76E7-4F57-A7CB-C73449757CD9}"/>
              </a:ext>
            </a:extLst>
          </p:cNvPr>
          <p:cNvSpPr/>
          <p:nvPr/>
        </p:nvSpPr>
        <p:spPr bwMode="auto">
          <a:xfrm>
            <a:off x="1451610" y="2868817"/>
            <a:ext cx="445770" cy="285863"/>
          </a:xfrm>
          <a:prstGeom prst="rect">
            <a:avLst/>
          </a:prstGeom>
          <a:solidFill>
            <a:schemeClr val="tx1"/>
          </a:solidFill>
          <a:ln w="28575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6C1E492-87EE-423E-9EBF-A0AF23E93C78}"/>
              </a:ext>
            </a:extLst>
          </p:cNvPr>
          <p:cNvSpPr/>
          <p:nvPr/>
        </p:nvSpPr>
        <p:spPr bwMode="auto">
          <a:xfrm>
            <a:off x="6298348" y="2901145"/>
            <a:ext cx="445770" cy="285863"/>
          </a:xfrm>
          <a:prstGeom prst="rect">
            <a:avLst/>
          </a:prstGeom>
          <a:solidFill>
            <a:schemeClr val="tx1"/>
          </a:solidFill>
          <a:ln w="28575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4C469B5-24D6-4CCB-B5C7-57B3B3C4254D}"/>
              </a:ext>
            </a:extLst>
          </p:cNvPr>
          <p:cNvCxnSpPr/>
          <p:nvPr/>
        </p:nvCxnSpPr>
        <p:spPr bwMode="auto">
          <a:xfrm>
            <a:off x="1296785" y="3325091"/>
            <a:ext cx="0" cy="2369127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92F52E5-4CD4-4D48-BCF0-7A529FF8D181}"/>
              </a:ext>
            </a:extLst>
          </p:cNvPr>
          <p:cNvCxnSpPr/>
          <p:nvPr/>
        </p:nvCxnSpPr>
        <p:spPr bwMode="auto">
          <a:xfrm>
            <a:off x="1288473" y="5694218"/>
            <a:ext cx="428105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5372B586-5A0A-4013-8E18-90A0BE27AB60}"/>
              </a:ext>
            </a:extLst>
          </p:cNvPr>
          <p:cNvCxnSpPr/>
          <p:nvPr/>
        </p:nvCxnSpPr>
        <p:spPr bwMode="auto">
          <a:xfrm flipH="1">
            <a:off x="1230285" y="3333404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9098779-6EB1-4311-A431-5B2639674B58}"/>
              </a:ext>
            </a:extLst>
          </p:cNvPr>
          <p:cNvCxnSpPr/>
          <p:nvPr/>
        </p:nvCxnSpPr>
        <p:spPr bwMode="auto">
          <a:xfrm flipH="1">
            <a:off x="1230285" y="3568654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A280810-4646-4CF5-9988-6C3AE9ADB3F0}"/>
              </a:ext>
            </a:extLst>
          </p:cNvPr>
          <p:cNvCxnSpPr/>
          <p:nvPr/>
        </p:nvCxnSpPr>
        <p:spPr bwMode="auto">
          <a:xfrm flipH="1">
            <a:off x="1230285" y="3803904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C9CDFF1-23E2-4D39-9256-DBD5CD973DB8}"/>
              </a:ext>
            </a:extLst>
          </p:cNvPr>
          <p:cNvCxnSpPr/>
          <p:nvPr/>
        </p:nvCxnSpPr>
        <p:spPr bwMode="auto">
          <a:xfrm flipH="1">
            <a:off x="1230285" y="4039154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7F0FA60-9DCD-4E7F-A8D9-863299B7803A}"/>
              </a:ext>
            </a:extLst>
          </p:cNvPr>
          <p:cNvCxnSpPr/>
          <p:nvPr/>
        </p:nvCxnSpPr>
        <p:spPr bwMode="auto">
          <a:xfrm flipH="1">
            <a:off x="1230285" y="4274404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589C7349-F688-477A-B1BC-CF7E236828DF}"/>
              </a:ext>
            </a:extLst>
          </p:cNvPr>
          <p:cNvCxnSpPr/>
          <p:nvPr/>
        </p:nvCxnSpPr>
        <p:spPr bwMode="auto">
          <a:xfrm flipH="1">
            <a:off x="1230285" y="4509654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E82BEAC3-1D9C-4150-9998-AF99611E1172}"/>
              </a:ext>
            </a:extLst>
          </p:cNvPr>
          <p:cNvCxnSpPr/>
          <p:nvPr/>
        </p:nvCxnSpPr>
        <p:spPr bwMode="auto">
          <a:xfrm flipH="1">
            <a:off x="1230285" y="4744904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83053658-5F49-48B9-A16B-EFDF39EA0426}"/>
              </a:ext>
            </a:extLst>
          </p:cNvPr>
          <p:cNvCxnSpPr/>
          <p:nvPr/>
        </p:nvCxnSpPr>
        <p:spPr bwMode="auto">
          <a:xfrm flipH="1">
            <a:off x="1230285" y="4980154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C473F472-25E1-4362-8205-EB702350F3E1}"/>
              </a:ext>
            </a:extLst>
          </p:cNvPr>
          <p:cNvCxnSpPr/>
          <p:nvPr/>
        </p:nvCxnSpPr>
        <p:spPr bwMode="auto">
          <a:xfrm flipH="1">
            <a:off x="1230285" y="5215404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504BE2D4-EFD6-4D38-9A29-B176A2329F0E}"/>
              </a:ext>
            </a:extLst>
          </p:cNvPr>
          <p:cNvCxnSpPr/>
          <p:nvPr/>
        </p:nvCxnSpPr>
        <p:spPr bwMode="auto">
          <a:xfrm flipH="1">
            <a:off x="1230285" y="5450654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A3D9709B-4C2C-46F4-9FFE-465CE9D21519}"/>
              </a:ext>
            </a:extLst>
          </p:cNvPr>
          <p:cNvCxnSpPr/>
          <p:nvPr/>
        </p:nvCxnSpPr>
        <p:spPr bwMode="auto">
          <a:xfrm flipH="1">
            <a:off x="1230285" y="5685905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5B21F964-6149-4B12-A22A-7197828D83FB}"/>
              </a:ext>
            </a:extLst>
          </p:cNvPr>
          <p:cNvCxnSpPr/>
          <p:nvPr/>
        </p:nvCxnSpPr>
        <p:spPr bwMode="auto">
          <a:xfrm>
            <a:off x="1305099" y="5685905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093F6EC8-179E-4941-A835-152B6D564C24}"/>
              </a:ext>
            </a:extLst>
          </p:cNvPr>
          <p:cNvCxnSpPr/>
          <p:nvPr/>
        </p:nvCxnSpPr>
        <p:spPr bwMode="auto">
          <a:xfrm>
            <a:off x="1659775" y="5685905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D42076EA-5CE0-4E31-A962-1123F8924CCC}"/>
              </a:ext>
            </a:extLst>
          </p:cNvPr>
          <p:cNvCxnSpPr/>
          <p:nvPr/>
        </p:nvCxnSpPr>
        <p:spPr bwMode="auto">
          <a:xfrm>
            <a:off x="2014451" y="5685905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ED6CDF17-615E-407B-A285-B1CCC0B5378C}"/>
              </a:ext>
            </a:extLst>
          </p:cNvPr>
          <p:cNvCxnSpPr/>
          <p:nvPr/>
        </p:nvCxnSpPr>
        <p:spPr bwMode="auto">
          <a:xfrm>
            <a:off x="2369127" y="5685905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1F541611-597A-4A93-90EB-1372D7313C15}"/>
              </a:ext>
            </a:extLst>
          </p:cNvPr>
          <p:cNvCxnSpPr/>
          <p:nvPr/>
        </p:nvCxnSpPr>
        <p:spPr bwMode="auto">
          <a:xfrm>
            <a:off x="2723803" y="5685905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2CB2619D-C8B9-4AF1-BE0A-F4D554DC35CB}"/>
              </a:ext>
            </a:extLst>
          </p:cNvPr>
          <p:cNvCxnSpPr/>
          <p:nvPr/>
        </p:nvCxnSpPr>
        <p:spPr bwMode="auto">
          <a:xfrm>
            <a:off x="3078479" y="5685905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C37E46FE-34F0-430D-80F5-193450B710B2}"/>
              </a:ext>
            </a:extLst>
          </p:cNvPr>
          <p:cNvCxnSpPr/>
          <p:nvPr/>
        </p:nvCxnSpPr>
        <p:spPr bwMode="auto">
          <a:xfrm>
            <a:off x="3433155" y="5685905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BEDA8835-9132-41F9-84E3-45100F2D71EB}"/>
              </a:ext>
            </a:extLst>
          </p:cNvPr>
          <p:cNvCxnSpPr/>
          <p:nvPr/>
        </p:nvCxnSpPr>
        <p:spPr bwMode="auto">
          <a:xfrm>
            <a:off x="3787831" y="5685905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CEDB89E4-DCAE-4670-B372-116493D10098}"/>
              </a:ext>
            </a:extLst>
          </p:cNvPr>
          <p:cNvCxnSpPr/>
          <p:nvPr/>
        </p:nvCxnSpPr>
        <p:spPr bwMode="auto">
          <a:xfrm>
            <a:off x="4142507" y="5685905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B87AD3DE-31DF-4530-A8EF-43F3A450223A}"/>
              </a:ext>
            </a:extLst>
          </p:cNvPr>
          <p:cNvCxnSpPr/>
          <p:nvPr/>
        </p:nvCxnSpPr>
        <p:spPr bwMode="auto">
          <a:xfrm>
            <a:off x="4497183" y="5685905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659CFFFD-AD43-4C0B-B9B1-D94377AD97FB}"/>
              </a:ext>
            </a:extLst>
          </p:cNvPr>
          <p:cNvCxnSpPr/>
          <p:nvPr/>
        </p:nvCxnSpPr>
        <p:spPr bwMode="auto">
          <a:xfrm>
            <a:off x="4851859" y="5685905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AC4990A1-2823-4DD5-BD22-6A5306F0D3E0}"/>
              </a:ext>
            </a:extLst>
          </p:cNvPr>
          <p:cNvCxnSpPr/>
          <p:nvPr/>
        </p:nvCxnSpPr>
        <p:spPr bwMode="auto">
          <a:xfrm>
            <a:off x="5206535" y="5685905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B38C8617-735F-4FA5-A220-79853C9FE833}"/>
              </a:ext>
            </a:extLst>
          </p:cNvPr>
          <p:cNvCxnSpPr/>
          <p:nvPr/>
        </p:nvCxnSpPr>
        <p:spPr bwMode="auto">
          <a:xfrm>
            <a:off x="5561215" y="5685905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2437DC3-3D14-4429-BCC6-B484AA90D0E1}"/>
              </a:ext>
            </a:extLst>
          </p:cNvPr>
          <p:cNvSpPr txBox="1"/>
          <p:nvPr/>
        </p:nvSpPr>
        <p:spPr bwMode="auto">
          <a:xfrm>
            <a:off x="737149" y="3158052"/>
            <a:ext cx="537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F324D8B-18BA-4F30-AD9B-BC6C5DF3642C}"/>
              </a:ext>
            </a:extLst>
          </p:cNvPr>
          <p:cNvSpPr txBox="1"/>
          <p:nvPr/>
        </p:nvSpPr>
        <p:spPr bwMode="auto">
          <a:xfrm>
            <a:off x="737149" y="3393843"/>
            <a:ext cx="537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29FF8CD-5430-47B5-B5F8-194EE99EB719}"/>
              </a:ext>
            </a:extLst>
          </p:cNvPr>
          <p:cNvSpPr txBox="1"/>
          <p:nvPr/>
        </p:nvSpPr>
        <p:spPr bwMode="auto">
          <a:xfrm>
            <a:off x="737149" y="3629634"/>
            <a:ext cx="537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5D1756B-2657-460B-9C82-994512A7CC33}"/>
              </a:ext>
            </a:extLst>
          </p:cNvPr>
          <p:cNvSpPr txBox="1"/>
          <p:nvPr/>
        </p:nvSpPr>
        <p:spPr bwMode="auto">
          <a:xfrm>
            <a:off x="737149" y="3865425"/>
            <a:ext cx="537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900BC21-36A4-471B-B542-7E44811E514F}"/>
              </a:ext>
            </a:extLst>
          </p:cNvPr>
          <p:cNvSpPr txBox="1"/>
          <p:nvPr/>
        </p:nvSpPr>
        <p:spPr bwMode="auto">
          <a:xfrm>
            <a:off x="737149" y="4101216"/>
            <a:ext cx="537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873E82B-EF98-4691-B636-5EAB8189AAF9}"/>
              </a:ext>
            </a:extLst>
          </p:cNvPr>
          <p:cNvSpPr txBox="1"/>
          <p:nvPr/>
        </p:nvSpPr>
        <p:spPr bwMode="auto">
          <a:xfrm>
            <a:off x="737149" y="4337007"/>
            <a:ext cx="537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331D0EB-190B-47AE-A525-F737B04A5CA1}"/>
              </a:ext>
            </a:extLst>
          </p:cNvPr>
          <p:cNvSpPr txBox="1"/>
          <p:nvPr/>
        </p:nvSpPr>
        <p:spPr bwMode="auto">
          <a:xfrm>
            <a:off x="737149" y="4572798"/>
            <a:ext cx="537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411C1B6-FBB9-4556-A48E-352405276677}"/>
              </a:ext>
            </a:extLst>
          </p:cNvPr>
          <p:cNvSpPr txBox="1"/>
          <p:nvPr/>
        </p:nvSpPr>
        <p:spPr bwMode="auto">
          <a:xfrm>
            <a:off x="737149" y="4808589"/>
            <a:ext cx="537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FE325F99-A2C2-4803-8682-39B4C27C43D8}"/>
              </a:ext>
            </a:extLst>
          </p:cNvPr>
          <p:cNvSpPr txBox="1"/>
          <p:nvPr/>
        </p:nvSpPr>
        <p:spPr bwMode="auto">
          <a:xfrm>
            <a:off x="737149" y="5044380"/>
            <a:ext cx="537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77D7918-05D6-49D2-BE69-79D6939A2546}"/>
              </a:ext>
            </a:extLst>
          </p:cNvPr>
          <p:cNvSpPr txBox="1"/>
          <p:nvPr/>
        </p:nvSpPr>
        <p:spPr bwMode="auto">
          <a:xfrm>
            <a:off x="737149" y="5280171"/>
            <a:ext cx="537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5A9305D-FE44-4F41-AAB7-54FA61FC0A19}"/>
              </a:ext>
            </a:extLst>
          </p:cNvPr>
          <p:cNvSpPr txBox="1"/>
          <p:nvPr/>
        </p:nvSpPr>
        <p:spPr bwMode="auto">
          <a:xfrm>
            <a:off x="737149" y="5515963"/>
            <a:ext cx="537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3C33102-68E2-47D3-BC36-FEE6AF786E20}"/>
              </a:ext>
            </a:extLst>
          </p:cNvPr>
          <p:cNvSpPr txBox="1"/>
          <p:nvPr/>
        </p:nvSpPr>
        <p:spPr bwMode="auto">
          <a:xfrm rot="16200000">
            <a:off x="-485055" y="4336221"/>
            <a:ext cx="23608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Probability of PFS (%)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01142F4-712E-404A-A871-CDA08544EBD7}"/>
              </a:ext>
            </a:extLst>
          </p:cNvPr>
          <p:cNvSpPr txBox="1"/>
          <p:nvPr/>
        </p:nvSpPr>
        <p:spPr bwMode="auto">
          <a:xfrm>
            <a:off x="1304110" y="6002923"/>
            <a:ext cx="42654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Mos Since Treatment Assignment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0B64767-6DD7-4CB1-A4EE-6AEB5AA197B8}"/>
              </a:ext>
            </a:extLst>
          </p:cNvPr>
          <p:cNvSpPr txBox="1"/>
          <p:nvPr/>
        </p:nvSpPr>
        <p:spPr bwMode="auto">
          <a:xfrm>
            <a:off x="5335421" y="5703631"/>
            <a:ext cx="444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928FF54-DDA8-4B5A-A861-72771E11634A}"/>
              </a:ext>
            </a:extLst>
          </p:cNvPr>
          <p:cNvSpPr txBox="1"/>
          <p:nvPr/>
        </p:nvSpPr>
        <p:spPr bwMode="auto">
          <a:xfrm>
            <a:off x="1074462" y="5703631"/>
            <a:ext cx="444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B836914-4C30-41DD-9C59-606D9F579DBE}"/>
              </a:ext>
            </a:extLst>
          </p:cNvPr>
          <p:cNvSpPr txBox="1"/>
          <p:nvPr/>
        </p:nvSpPr>
        <p:spPr bwMode="auto">
          <a:xfrm>
            <a:off x="1429542" y="5703631"/>
            <a:ext cx="444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4F52697-8A3D-42F9-8775-9F234BE1BD89}"/>
              </a:ext>
            </a:extLst>
          </p:cNvPr>
          <p:cNvSpPr txBox="1"/>
          <p:nvPr/>
        </p:nvSpPr>
        <p:spPr bwMode="auto">
          <a:xfrm>
            <a:off x="1784622" y="5703631"/>
            <a:ext cx="444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6017F169-2177-4702-A692-01C6E9D3953B}"/>
              </a:ext>
            </a:extLst>
          </p:cNvPr>
          <p:cNvSpPr txBox="1"/>
          <p:nvPr/>
        </p:nvSpPr>
        <p:spPr bwMode="auto">
          <a:xfrm>
            <a:off x="2139702" y="5703631"/>
            <a:ext cx="444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20D4FBC3-9E86-4024-B80E-BA358C9C6257}"/>
              </a:ext>
            </a:extLst>
          </p:cNvPr>
          <p:cNvSpPr txBox="1"/>
          <p:nvPr/>
        </p:nvSpPr>
        <p:spPr bwMode="auto">
          <a:xfrm>
            <a:off x="2494782" y="5703631"/>
            <a:ext cx="444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05865DE4-07FB-4A9E-9939-AAE8134569F3}"/>
              </a:ext>
            </a:extLst>
          </p:cNvPr>
          <p:cNvSpPr txBox="1"/>
          <p:nvPr/>
        </p:nvSpPr>
        <p:spPr bwMode="auto">
          <a:xfrm>
            <a:off x="2849862" y="5703631"/>
            <a:ext cx="444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B668204C-85D0-49FD-8B81-98B084EA4DB5}"/>
              </a:ext>
            </a:extLst>
          </p:cNvPr>
          <p:cNvSpPr txBox="1"/>
          <p:nvPr/>
        </p:nvSpPr>
        <p:spPr bwMode="auto">
          <a:xfrm>
            <a:off x="3204942" y="5703631"/>
            <a:ext cx="444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EC9DCF02-AF1E-491A-84E7-0FD6D314E41B}"/>
              </a:ext>
            </a:extLst>
          </p:cNvPr>
          <p:cNvSpPr txBox="1"/>
          <p:nvPr/>
        </p:nvSpPr>
        <p:spPr bwMode="auto">
          <a:xfrm>
            <a:off x="3560022" y="5703631"/>
            <a:ext cx="444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BA887F8-2CB2-46BE-AAB3-63DE32F3AAB0}"/>
              </a:ext>
            </a:extLst>
          </p:cNvPr>
          <p:cNvSpPr txBox="1"/>
          <p:nvPr/>
        </p:nvSpPr>
        <p:spPr bwMode="auto">
          <a:xfrm>
            <a:off x="3915102" y="5703631"/>
            <a:ext cx="444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7CB807C6-BC1D-47D1-A0F6-1B57CD40845D}"/>
              </a:ext>
            </a:extLst>
          </p:cNvPr>
          <p:cNvSpPr txBox="1"/>
          <p:nvPr/>
        </p:nvSpPr>
        <p:spPr bwMode="auto">
          <a:xfrm>
            <a:off x="4270182" y="5703631"/>
            <a:ext cx="444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6343992-643C-48F8-9F54-B37562DD35B5}"/>
              </a:ext>
            </a:extLst>
          </p:cNvPr>
          <p:cNvSpPr txBox="1"/>
          <p:nvPr/>
        </p:nvSpPr>
        <p:spPr bwMode="auto">
          <a:xfrm>
            <a:off x="4625262" y="5703631"/>
            <a:ext cx="444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0895C82-B0F2-46E5-B7EB-6391043195F1}"/>
              </a:ext>
            </a:extLst>
          </p:cNvPr>
          <p:cNvSpPr txBox="1"/>
          <p:nvPr/>
        </p:nvSpPr>
        <p:spPr bwMode="auto">
          <a:xfrm>
            <a:off x="4980342" y="5703631"/>
            <a:ext cx="444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1D67443C-BFD6-4AB2-A67F-82484C32CF6B}"/>
              </a:ext>
            </a:extLst>
          </p:cNvPr>
          <p:cNvSpPr txBox="1"/>
          <p:nvPr/>
        </p:nvSpPr>
        <p:spPr bwMode="auto">
          <a:xfrm>
            <a:off x="1589487" y="5111951"/>
            <a:ext cx="1375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IdR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Placebo/R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804817A4-85C8-4B0D-9B8A-DE91EB0691F3}"/>
              </a:ext>
            </a:extLst>
          </p:cNvPr>
          <p:cNvCxnSpPr/>
          <p:nvPr/>
        </p:nvCxnSpPr>
        <p:spPr bwMode="auto">
          <a:xfrm flipH="1">
            <a:off x="1429542" y="5280171"/>
            <a:ext cx="219426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043526D2-E248-4F7D-95AE-F47C35D92548}"/>
              </a:ext>
            </a:extLst>
          </p:cNvPr>
          <p:cNvCxnSpPr/>
          <p:nvPr/>
        </p:nvCxnSpPr>
        <p:spPr bwMode="auto">
          <a:xfrm flipH="1">
            <a:off x="1429542" y="5515963"/>
            <a:ext cx="219426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DBF8CD2-413D-44A8-933E-93BE3086BF79}"/>
              </a:ext>
            </a:extLst>
          </p:cNvPr>
          <p:cNvSpPr txBox="1"/>
          <p:nvPr/>
        </p:nvSpPr>
        <p:spPr bwMode="auto">
          <a:xfrm>
            <a:off x="2512560" y="3082476"/>
            <a:ext cx="16524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PFS, median mos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(95% CI)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42D95D9C-6678-49B7-AAF8-378A28CD8521}"/>
              </a:ext>
            </a:extLst>
          </p:cNvPr>
          <p:cNvSpPr txBox="1"/>
          <p:nvPr/>
        </p:nvSpPr>
        <p:spPr bwMode="auto">
          <a:xfrm>
            <a:off x="3939738" y="2543867"/>
            <a:ext cx="129047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IdR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110)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19.4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(12.3-NR)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DFB62BEA-F511-4668-A43C-7E8B7C4FAE7B}"/>
              </a:ext>
            </a:extLst>
          </p:cNvPr>
          <p:cNvSpPr txBox="1"/>
          <p:nvPr/>
        </p:nvSpPr>
        <p:spPr bwMode="auto">
          <a:xfrm>
            <a:off x="5054127" y="2543867"/>
            <a:ext cx="129047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Placebo/R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110)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6.5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(4.0-7.3)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B43725AF-746F-4BC0-A2DD-CB6C26FEDF3D}"/>
              </a:ext>
            </a:extLst>
          </p:cNvPr>
          <p:cNvCxnSpPr/>
          <p:nvPr/>
        </p:nvCxnSpPr>
        <p:spPr bwMode="auto">
          <a:xfrm>
            <a:off x="2521776" y="3114308"/>
            <a:ext cx="367594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883A9E5-4C2F-4A02-AA00-C2423DAD9334}"/>
              </a:ext>
            </a:extLst>
          </p:cNvPr>
          <p:cNvSpPr/>
          <p:nvPr/>
        </p:nvSpPr>
        <p:spPr bwMode="auto">
          <a:xfrm>
            <a:off x="11796933" y="2895603"/>
            <a:ext cx="445770" cy="285863"/>
          </a:xfrm>
          <a:prstGeom prst="rect">
            <a:avLst/>
          </a:prstGeom>
          <a:solidFill>
            <a:schemeClr val="tx1"/>
          </a:solidFill>
          <a:ln w="28575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22725386-B512-44D0-8AAA-00E8D95CE381}"/>
              </a:ext>
            </a:extLst>
          </p:cNvPr>
          <p:cNvCxnSpPr/>
          <p:nvPr/>
        </p:nvCxnSpPr>
        <p:spPr bwMode="auto">
          <a:xfrm>
            <a:off x="6795370" y="3319549"/>
            <a:ext cx="0" cy="2369127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F421A724-DB2A-4F09-8B0E-E2301EAC00C3}"/>
              </a:ext>
            </a:extLst>
          </p:cNvPr>
          <p:cNvCxnSpPr>
            <a:cxnSpLocks/>
          </p:cNvCxnSpPr>
          <p:nvPr/>
        </p:nvCxnSpPr>
        <p:spPr bwMode="auto">
          <a:xfrm>
            <a:off x="6787058" y="5688676"/>
            <a:ext cx="4985842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B627F2EC-D10E-4BCC-AF2D-AD82319AC83F}"/>
              </a:ext>
            </a:extLst>
          </p:cNvPr>
          <p:cNvCxnSpPr/>
          <p:nvPr/>
        </p:nvCxnSpPr>
        <p:spPr bwMode="auto">
          <a:xfrm flipH="1">
            <a:off x="6728870" y="3327862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18E890E3-24FD-41B7-8E8B-685B77188DD3}"/>
              </a:ext>
            </a:extLst>
          </p:cNvPr>
          <p:cNvCxnSpPr/>
          <p:nvPr/>
        </p:nvCxnSpPr>
        <p:spPr bwMode="auto">
          <a:xfrm flipH="1">
            <a:off x="6728870" y="3563112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8F066E64-1583-457C-A04F-6D76E6A4FAA6}"/>
              </a:ext>
            </a:extLst>
          </p:cNvPr>
          <p:cNvCxnSpPr/>
          <p:nvPr/>
        </p:nvCxnSpPr>
        <p:spPr bwMode="auto">
          <a:xfrm flipH="1">
            <a:off x="6728870" y="3798362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AFD17A63-E3E3-4F01-8954-FBC19DFAA570}"/>
              </a:ext>
            </a:extLst>
          </p:cNvPr>
          <p:cNvCxnSpPr/>
          <p:nvPr/>
        </p:nvCxnSpPr>
        <p:spPr bwMode="auto">
          <a:xfrm flipH="1">
            <a:off x="6728870" y="4033612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0848AF68-C94F-49D5-87AB-54A848CF7D36}"/>
              </a:ext>
            </a:extLst>
          </p:cNvPr>
          <p:cNvCxnSpPr/>
          <p:nvPr/>
        </p:nvCxnSpPr>
        <p:spPr bwMode="auto">
          <a:xfrm flipH="1">
            <a:off x="6728870" y="4268862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5E1A1588-357E-4431-8F71-D16BDC930C7A}"/>
              </a:ext>
            </a:extLst>
          </p:cNvPr>
          <p:cNvCxnSpPr/>
          <p:nvPr/>
        </p:nvCxnSpPr>
        <p:spPr bwMode="auto">
          <a:xfrm flipH="1">
            <a:off x="6728870" y="4504112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27FE57FD-0288-4779-BE72-17E604A963CF}"/>
              </a:ext>
            </a:extLst>
          </p:cNvPr>
          <p:cNvCxnSpPr/>
          <p:nvPr/>
        </p:nvCxnSpPr>
        <p:spPr bwMode="auto">
          <a:xfrm flipH="1">
            <a:off x="6728870" y="4739362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6B4AA560-AC87-4903-BFAD-A8B369F6697A}"/>
              </a:ext>
            </a:extLst>
          </p:cNvPr>
          <p:cNvCxnSpPr/>
          <p:nvPr/>
        </p:nvCxnSpPr>
        <p:spPr bwMode="auto">
          <a:xfrm flipH="1">
            <a:off x="6728870" y="4974612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xmlns="" id="{6741A8DD-E6C4-448B-8F8C-3278FA586DEF}"/>
              </a:ext>
            </a:extLst>
          </p:cNvPr>
          <p:cNvCxnSpPr/>
          <p:nvPr/>
        </p:nvCxnSpPr>
        <p:spPr bwMode="auto">
          <a:xfrm flipH="1">
            <a:off x="6728870" y="5209862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2B5B762B-1279-46A5-9895-A7B768AD6015}"/>
              </a:ext>
            </a:extLst>
          </p:cNvPr>
          <p:cNvCxnSpPr/>
          <p:nvPr/>
        </p:nvCxnSpPr>
        <p:spPr bwMode="auto">
          <a:xfrm flipH="1">
            <a:off x="6728870" y="5445112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xmlns="" id="{0FE4F840-F74D-4163-834E-4EC47A859D25}"/>
              </a:ext>
            </a:extLst>
          </p:cNvPr>
          <p:cNvCxnSpPr/>
          <p:nvPr/>
        </p:nvCxnSpPr>
        <p:spPr bwMode="auto">
          <a:xfrm flipH="1">
            <a:off x="6728870" y="5680363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9C986615-06E0-4F42-948B-ABB961597723}"/>
              </a:ext>
            </a:extLst>
          </p:cNvPr>
          <p:cNvCxnSpPr/>
          <p:nvPr/>
        </p:nvCxnSpPr>
        <p:spPr bwMode="auto">
          <a:xfrm>
            <a:off x="6803684" y="5680363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EDA78BD5-A0B3-4BA6-A052-D320B9A77827}"/>
              </a:ext>
            </a:extLst>
          </p:cNvPr>
          <p:cNvCxnSpPr/>
          <p:nvPr/>
        </p:nvCxnSpPr>
        <p:spPr bwMode="auto">
          <a:xfrm>
            <a:off x="7133561" y="5680363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B3ED2C40-3BBE-4E27-A980-44856E11D457}"/>
              </a:ext>
            </a:extLst>
          </p:cNvPr>
          <p:cNvCxnSpPr/>
          <p:nvPr/>
        </p:nvCxnSpPr>
        <p:spPr bwMode="auto">
          <a:xfrm>
            <a:off x="7463438" y="5680363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490FF410-C211-4693-8B50-FD8C596E306E}"/>
              </a:ext>
            </a:extLst>
          </p:cNvPr>
          <p:cNvCxnSpPr/>
          <p:nvPr/>
        </p:nvCxnSpPr>
        <p:spPr bwMode="auto">
          <a:xfrm>
            <a:off x="7793315" y="5680363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1E5C4951-BCC5-4B63-8804-60480E6844D9}"/>
              </a:ext>
            </a:extLst>
          </p:cNvPr>
          <p:cNvCxnSpPr/>
          <p:nvPr/>
        </p:nvCxnSpPr>
        <p:spPr bwMode="auto">
          <a:xfrm>
            <a:off x="8123192" y="5680363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328ED6F9-A672-4254-BE75-24A0CA40AEFC}"/>
              </a:ext>
            </a:extLst>
          </p:cNvPr>
          <p:cNvCxnSpPr/>
          <p:nvPr/>
        </p:nvCxnSpPr>
        <p:spPr bwMode="auto">
          <a:xfrm>
            <a:off x="8453069" y="5680363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CB90773B-8ED1-4DC6-8175-599995CEBD8C}"/>
              </a:ext>
            </a:extLst>
          </p:cNvPr>
          <p:cNvCxnSpPr/>
          <p:nvPr/>
        </p:nvCxnSpPr>
        <p:spPr bwMode="auto">
          <a:xfrm>
            <a:off x="8782946" y="5680363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0D6C9779-1DD2-4CC5-A1EC-4574752AD22B}"/>
              </a:ext>
            </a:extLst>
          </p:cNvPr>
          <p:cNvCxnSpPr/>
          <p:nvPr/>
        </p:nvCxnSpPr>
        <p:spPr bwMode="auto">
          <a:xfrm>
            <a:off x="9112823" y="5680363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E8C60C3E-0002-4D16-99D1-1DF6158537A6}"/>
              </a:ext>
            </a:extLst>
          </p:cNvPr>
          <p:cNvCxnSpPr/>
          <p:nvPr/>
        </p:nvCxnSpPr>
        <p:spPr bwMode="auto">
          <a:xfrm>
            <a:off x="9442700" y="5680363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370BD274-FD81-433F-8F7F-DA8935B3B32B}"/>
              </a:ext>
            </a:extLst>
          </p:cNvPr>
          <p:cNvCxnSpPr/>
          <p:nvPr/>
        </p:nvCxnSpPr>
        <p:spPr bwMode="auto">
          <a:xfrm>
            <a:off x="9772577" y="5680363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xmlns="" id="{B2BFA021-1973-4340-B583-DD0F05DF7021}"/>
              </a:ext>
            </a:extLst>
          </p:cNvPr>
          <p:cNvCxnSpPr/>
          <p:nvPr/>
        </p:nvCxnSpPr>
        <p:spPr bwMode="auto">
          <a:xfrm>
            <a:off x="10102454" y="5680363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xmlns="" id="{AE7E2335-FCDC-427D-9CB1-2E932F15A8A7}"/>
              </a:ext>
            </a:extLst>
          </p:cNvPr>
          <p:cNvCxnSpPr/>
          <p:nvPr/>
        </p:nvCxnSpPr>
        <p:spPr bwMode="auto">
          <a:xfrm>
            <a:off x="10432331" y="5680363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xmlns="" id="{024645AE-2474-4344-B227-243D3A8CB1B3}"/>
              </a:ext>
            </a:extLst>
          </p:cNvPr>
          <p:cNvCxnSpPr/>
          <p:nvPr/>
        </p:nvCxnSpPr>
        <p:spPr bwMode="auto">
          <a:xfrm>
            <a:off x="10762208" y="5680363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C5828754-DF6B-4D7C-AD6D-199D95AF8531}"/>
              </a:ext>
            </a:extLst>
          </p:cNvPr>
          <p:cNvSpPr txBox="1"/>
          <p:nvPr/>
        </p:nvSpPr>
        <p:spPr bwMode="auto">
          <a:xfrm>
            <a:off x="6235734" y="3152510"/>
            <a:ext cx="537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57D99AF5-8C74-4ADF-A48A-2482C5D2C8F9}"/>
              </a:ext>
            </a:extLst>
          </p:cNvPr>
          <p:cNvSpPr txBox="1"/>
          <p:nvPr/>
        </p:nvSpPr>
        <p:spPr bwMode="auto">
          <a:xfrm>
            <a:off x="6235734" y="3388301"/>
            <a:ext cx="537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A69427D6-98AF-44F5-B992-5BD9A541F21F}"/>
              </a:ext>
            </a:extLst>
          </p:cNvPr>
          <p:cNvSpPr txBox="1"/>
          <p:nvPr/>
        </p:nvSpPr>
        <p:spPr bwMode="auto">
          <a:xfrm>
            <a:off x="6235734" y="3624092"/>
            <a:ext cx="537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8DF54602-C412-43E4-BE1C-5949F717C1B6}"/>
              </a:ext>
            </a:extLst>
          </p:cNvPr>
          <p:cNvSpPr txBox="1"/>
          <p:nvPr/>
        </p:nvSpPr>
        <p:spPr bwMode="auto">
          <a:xfrm>
            <a:off x="6235734" y="3859883"/>
            <a:ext cx="537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ACD99F48-9FFC-4B57-BDD7-FA75E31A1ECA}"/>
              </a:ext>
            </a:extLst>
          </p:cNvPr>
          <p:cNvSpPr txBox="1"/>
          <p:nvPr/>
        </p:nvSpPr>
        <p:spPr bwMode="auto">
          <a:xfrm>
            <a:off x="6235734" y="4095674"/>
            <a:ext cx="537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1EC061D2-769D-41E9-B84E-704E8CE6F8A5}"/>
              </a:ext>
            </a:extLst>
          </p:cNvPr>
          <p:cNvSpPr txBox="1"/>
          <p:nvPr/>
        </p:nvSpPr>
        <p:spPr bwMode="auto">
          <a:xfrm>
            <a:off x="6235734" y="4331465"/>
            <a:ext cx="537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FA1911B3-EB03-435F-9F25-672D3C476652}"/>
              </a:ext>
            </a:extLst>
          </p:cNvPr>
          <p:cNvSpPr txBox="1"/>
          <p:nvPr/>
        </p:nvSpPr>
        <p:spPr bwMode="auto">
          <a:xfrm>
            <a:off x="6235734" y="4567256"/>
            <a:ext cx="537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C64E40AA-68AE-4E3E-A9E7-4F2C0EE1F599}"/>
              </a:ext>
            </a:extLst>
          </p:cNvPr>
          <p:cNvSpPr txBox="1"/>
          <p:nvPr/>
        </p:nvSpPr>
        <p:spPr bwMode="auto">
          <a:xfrm>
            <a:off x="6235734" y="4803047"/>
            <a:ext cx="537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3308A955-6A51-462F-9897-A11EE39B7E4A}"/>
              </a:ext>
            </a:extLst>
          </p:cNvPr>
          <p:cNvSpPr txBox="1"/>
          <p:nvPr/>
        </p:nvSpPr>
        <p:spPr bwMode="auto">
          <a:xfrm>
            <a:off x="6235734" y="5038838"/>
            <a:ext cx="537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EFF6D6CD-9B66-4B76-B22B-6A8442BCE6B7}"/>
              </a:ext>
            </a:extLst>
          </p:cNvPr>
          <p:cNvSpPr txBox="1"/>
          <p:nvPr/>
        </p:nvSpPr>
        <p:spPr bwMode="auto">
          <a:xfrm>
            <a:off x="6235734" y="5274629"/>
            <a:ext cx="537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B7610335-25C0-485B-9398-0DA26C7E36C0}"/>
              </a:ext>
            </a:extLst>
          </p:cNvPr>
          <p:cNvSpPr txBox="1"/>
          <p:nvPr/>
        </p:nvSpPr>
        <p:spPr bwMode="auto">
          <a:xfrm>
            <a:off x="6235734" y="5510421"/>
            <a:ext cx="537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A17D3967-7AD3-4D13-B661-78E4B5138D99}"/>
              </a:ext>
            </a:extLst>
          </p:cNvPr>
          <p:cNvSpPr txBox="1"/>
          <p:nvPr/>
        </p:nvSpPr>
        <p:spPr bwMode="auto">
          <a:xfrm rot="16200000">
            <a:off x="5013530" y="4330679"/>
            <a:ext cx="23608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Probability of OS (%)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2DE43BB6-ABD5-4F96-BB8B-301AC382FA2F}"/>
              </a:ext>
            </a:extLst>
          </p:cNvPr>
          <p:cNvSpPr txBox="1"/>
          <p:nvPr/>
        </p:nvSpPr>
        <p:spPr bwMode="auto">
          <a:xfrm>
            <a:off x="6802695" y="5997381"/>
            <a:ext cx="49178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Mos Since Treatment Assignment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98F6926D-15DC-4E48-9544-A8E173941236}"/>
              </a:ext>
            </a:extLst>
          </p:cNvPr>
          <p:cNvSpPr txBox="1"/>
          <p:nvPr/>
        </p:nvSpPr>
        <p:spPr bwMode="auto">
          <a:xfrm>
            <a:off x="10540384" y="5698089"/>
            <a:ext cx="444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478664BF-B978-4682-8876-4DFCCE01D667}"/>
              </a:ext>
            </a:extLst>
          </p:cNvPr>
          <p:cNvSpPr txBox="1"/>
          <p:nvPr/>
        </p:nvSpPr>
        <p:spPr bwMode="auto">
          <a:xfrm>
            <a:off x="6573047" y="5698089"/>
            <a:ext cx="444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DF940299-2046-40E6-92F0-ADEC4F1623BE}"/>
              </a:ext>
            </a:extLst>
          </p:cNvPr>
          <p:cNvSpPr txBox="1"/>
          <p:nvPr/>
        </p:nvSpPr>
        <p:spPr bwMode="auto">
          <a:xfrm>
            <a:off x="6900148" y="5698089"/>
            <a:ext cx="444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1EB831B1-B261-4EF2-B714-6569E5AC0D3F}"/>
              </a:ext>
            </a:extLst>
          </p:cNvPr>
          <p:cNvSpPr txBox="1"/>
          <p:nvPr/>
        </p:nvSpPr>
        <p:spPr bwMode="auto">
          <a:xfrm>
            <a:off x="7227249" y="5698089"/>
            <a:ext cx="444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A717CAD9-295E-4393-B047-ED50EA41C26C}"/>
              </a:ext>
            </a:extLst>
          </p:cNvPr>
          <p:cNvSpPr txBox="1"/>
          <p:nvPr/>
        </p:nvSpPr>
        <p:spPr bwMode="auto">
          <a:xfrm>
            <a:off x="7554350" y="5698089"/>
            <a:ext cx="444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2E2EE141-DDFD-440E-9095-AC83CA17D3D8}"/>
              </a:ext>
            </a:extLst>
          </p:cNvPr>
          <p:cNvSpPr txBox="1"/>
          <p:nvPr/>
        </p:nvSpPr>
        <p:spPr bwMode="auto">
          <a:xfrm>
            <a:off x="7881451" y="5698089"/>
            <a:ext cx="444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9D8F7FC4-12FB-4351-9C53-B8D629EBB277}"/>
              </a:ext>
            </a:extLst>
          </p:cNvPr>
          <p:cNvSpPr txBox="1"/>
          <p:nvPr/>
        </p:nvSpPr>
        <p:spPr bwMode="auto">
          <a:xfrm>
            <a:off x="8208552" y="5698089"/>
            <a:ext cx="444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6D3166A0-D149-4610-8209-AAA98B69860C}"/>
              </a:ext>
            </a:extLst>
          </p:cNvPr>
          <p:cNvSpPr txBox="1"/>
          <p:nvPr/>
        </p:nvSpPr>
        <p:spPr bwMode="auto">
          <a:xfrm>
            <a:off x="8535653" y="5698089"/>
            <a:ext cx="444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83F506AC-87F4-41EE-BD14-30B3576382B7}"/>
              </a:ext>
            </a:extLst>
          </p:cNvPr>
          <p:cNvSpPr txBox="1"/>
          <p:nvPr/>
        </p:nvSpPr>
        <p:spPr bwMode="auto">
          <a:xfrm>
            <a:off x="8862754" y="5698089"/>
            <a:ext cx="444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36618D08-613C-439B-9B9F-374750929F7C}"/>
              </a:ext>
            </a:extLst>
          </p:cNvPr>
          <p:cNvSpPr txBox="1"/>
          <p:nvPr/>
        </p:nvSpPr>
        <p:spPr bwMode="auto">
          <a:xfrm>
            <a:off x="9189855" y="5698089"/>
            <a:ext cx="4867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8054C8A5-59EA-41AE-8172-FF9A90B5C3E0}"/>
              </a:ext>
            </a:extLst>
          </p:cNvPr>
          <p:cNvSpPr txBox="1"/>
          <p:nvPr/>
        </p:nvSpPr>
        <p:spPr bwMode="auto">
          <a:xfrm>
            <a:off x="9559081" y="5698089"/>
            <a:ext cx="444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43029811-49E7-49D0-A768-51A2FEFD83DB}"/>
              </a:ext>
            </a:extLst>
          </p:cNvPr>
          <p:cNvSpPr txBox="1"/>
          <p:nvPr/>
        </p:nvSpPr>
        <p:spPr bwMode="auto">
          <a:xfrm>
            <a:off x="9886182" y="5698089"/>
            <a:ext cx="444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CD63560D-B0B4-4968-9C40-48F140A3CF8E}"/>
              </a:ext>
            </a:extLst>
          </p:cNvPr>
          <p:cNvSpPr txBox="1"/>
          <p:nvPr/>
        </p:nvSpPr>
        <p:spPr bwMode="auto">
          <a:xfrm>
            <a:off x="10213283" y="5698089"/>
            <a:ext cx="444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625694CA-B1C4-45CE-AC79-BDAB4592A9D7}"/>
              </a:ext>
            </a:extLst>
          </p:cNvPr>
          <p:cNvSpPr txBox="1"/>
          <p:nvPr/>
        </p:nvSpPr>
        <p:spPr bwMode="auto">
          <a:xfrm>
            <a:off x="7088072" y="5106409"/>
            <a:ext cx="4653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ct val="50000"/>
              </a:spcBef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IdR (to idelalisib in the extension study)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Placebo/R (to </a:t>
            </a: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idelalisib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 the extension study)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xmlns="" id="{8D0B4386-B6D4-41E6-8E8A-C5449CF2F697}"/>
              </a:ext>
            </a:extLst>
          </p:cNvPr>
          <p:cNvCxnSpPr/>
          <p:nvPr/>
        </p:nvCxnSpPr>
        <p:spPr bwMode="auto">
          <a:xfrm flipH="1">
            <a:off x="6928127" y="5274629"/>
            <a:ext cx="219426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xmlns="" id="{BDAE4DE4-DC98-49A4-953A-D241C8823C96}"/>
              </a:ext>
            </a:extLst>
          </p:cNvPr>
          <p:cNvCxnSpPr/>
          <p:nvPr/>
        </p:nvCxnSpPr>
        <p:spPr bwMode="auto">
          <a:xfrm flipH="1">
            <a:off x="6928127" y="5510421"/>
            <a:ext cx="219426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1775FC1C-576D-4AEA-A5A1-C9B690846AAA}"/>
              </a:ext>
            </a:extLst>
          </p:cNvPr>
          <p:cNvSpPr txBox="1"/>
          <p:nvPr/>
        </p:nvSpPr>
        <p:spPr bwMode="auto">
          <a:xfrm>
            <a:off x="8011145" y="3076934"/>
            <a:ext cx="16524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OS, median mos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(95% CI)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619827FE-B96C-49C3-A027-148989C2EC65}"/>
              </a:ext>
            </a:extLst>
          </p:cNvPr>
          <p:cNvSpPr txBox="1"/>
          <p:nvPr/>
        </p:nvSpPr>
        <p:spPr bwMode="auto">
          <a:xfrm>
            <a:off x="9438323" y="2538325"/>
            <a:ext cx="129047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IdR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110)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40.6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(28.5-57.3)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537FAB5C-243A-4935-B674-D9A1A9551170}"/>
              </a:ext>
            </a:extLst>
          </p:cNvPr>
          <p:cNvSpPr txBox="1"/>
          <p:nvPr/>
        </p:nvSpPr>
        <p:spPr bwMode="auto">
          <a:xfrm>
            <a:off x="10552712" y="2538325"/>
            <a:ext cx="129047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Placebo/R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110)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34.6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(16.0-NR)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xmlns="" id="{9D153575-D278-42EF-B0F7-3F6CB12A5B63}"/>
              </a:ext>
            </a:extLst>
          </p:cNvPr>
          <p:cNvCxnSpPr/>
          <p:nvPr/>
        </p:nvCxnSpPr>
        <p:spPr bwMode="auto">
          <a:xfrm>
            <a:off x="8065440" y="3076934"/>
            <a:ext cx="367594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D0E67A0C-C689-4BC0-86FF-F424B2487D3A}"/>
              </a:ext>
            </a:extLst>
          </p:cNvPr>
          <p:cNvSpPr txBox="1"/>
          <p:nvPr/>
        </p:nvSpPr>
        <p:spPr bwMode="auto">
          <a:xfrm>
            <a:off x="10867485" y="5698089"/>
            <a:ext cx="444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1D09AE71-3377-44BF-B3A2-330CC9E095C9}"/>
              </a:ext>
            </a:extLst>
          </p:cNvPr>
          <p:cNvSpPr txBox="1"/>
          <p:nvPr/>
        </p:nvSpPr>
        <p:spPr bwMode="auto">
          <a:xfrm>
            <a:off x="11194586" y="5698089"/>
            <a:ext cx="444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B8D2E749-019A-4832-908B-7AED444F8792}"/>
              </a:ext>
            </a:extLst>
          </p:cNvPr>
          <p:cNvSpPr txBox="1"/>
          <p:nvPr/>
        </p:nvSpPr>
        <p:spPr bwMode="auto">
          <a:xfrm>
            <a:off x="11521692" y="5698089"/>
            <a:ext cx="444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68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xmlns="" id="{639B9A02-9823-45B9-8861-1F0BD87F951A}"/>
              </a:ext>
            </a:extLst>
          </p:cNvPr>
          <p:cNvCxnSpPr/>
          <p:nvPr/>
        </p:nvCxnSpPr>
        <p:spPr bwMode="auto">
          <a:xfrm>
            <a:off x="11092085" y="5680363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xmlns="" id="{BD9E9CFF-BF69-4F4D-8284-0084FCD7546C}"/>
              </a:ext>
            </a:extLst>
          </p:cNvPr>
          <p:cNvCxnSpPr/>
          <p:nvPr/>
        </p:nvCxnSpPr>
        <p:spPr bwMode="auto">
          <a:xfrm>
            <a:off x="11421962" y="5680363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xmlns="" id="{ED212FEA-76AC-4FE9-BB4B-8ED85F10BA6C}"/>
              </a:ext>
            </a:extLst>
          </p:cNvPr>
          <p:cNvCxnSpPr/>
          <p:nvPr/>
        </p:nvCxnSpPr>
        <p:spPr bwMode="auto">
          <a:xfrm>
            <a:off x="11751835" y="5680363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xmlns="" id="{261D7DEA-4927-4CE7-8A58-5718E4F55CBE}"/>
              </a:ext>
            </a:extLst>
          </p:cNvPr>
          <p:cNvSpPr/>
          <p:nvPr/>
        </p:nvSpPr>
        <p:spPr bwMode="auto">
          <a:xfrm>
            <a:off x="1290638" y="3328988"/>
            <a:ext cx="3662362" cy="1333500"/>
          </a:xfrm>
          <a:custGeom>
            <a:avLst/>
            <a:gdLst>
              <a:gd name="connsiteX0" fmla="*/ 0 w 3662362"/>
              <a:gd name="connsiteY0" fmla="*/ 0 h 1333500"/>
              <a:gd name="connsiteX1" fmla="*/ 176212 w 3662362"/>
              <a:gd name="connsiteY1" fmla="*/ 0 h 1333500"/>
              <a:gd name="connsiteX2" fmla="*/ 176212 w 3662362"/>
              <a:gd name="connsiteY2" fmla="*/ 33337 h 1333500"/>
              <a:gd name="connsiteX3" fmla="*/ 338137 w 3662362"/>
              <a:gd name="connsiteY3" fmla="*/ 33337 h 1333500"/>
              <a:gd name="connsiteX4" fmla="*/ 338137 w 3662362"/>
              <a:gd name="connsiteY4" fmla="*/ 57150 h 1333500"/>
              <a:gd name="connsiteX5" fmla="*/ 371475 w 3662362"/>
              <a:gd name="connsiteY5" fmla="*/ 57150 h 1333500"/>
              <a:gd name="connsiteX6" fmla="*/ 371475 w 3662362"/>
              <a:gd name="connsiteY6" fmla="*/ 85725 h 1333500"/>
              <a:gd name="connsiteX7" fmla="*/ 395287 w 3662362"/>
              <a:gd name="connsiteY7" fmla="*/ 85725 h 1333500"/>
              <a:gd name="connsiteX8" fmla="*/ 395287 w 3662362"/>
              <a:gd name="connsiteY8" fmla="*/ 133350 h 1333500"/>
              <a:gd name="connsiteX9" fmla="*/ 628650 w 3662362"/>
              <a:gd name="connsiteY9" fmla="*/ 133350 h 1333500"/>
              <a:gd name="connsiteX10" fmla="*/ 628650 w 3662362"/>
              <a:gd name="connsiteY10" fmla="*/ 166687 h 1333500"/>
              <a:gd name="connsiteX11" fmla="*/ 728662 w 3662362"/>
              <a:gd name="connsiteY11" fmla="*/ 166687 h 1333500"/>
              <a:gd name="connsiteX12" fmla="*/ 728662 w 3662362"/>
              <a:gd name="connsiteY12" fmla="*/ 200025 h 1333500"/>
              <a:gd name="connsiteX13" fmla="*/ 862012 w 3662362"/>
              <a:gd name="connsiteY13" fmla="*/ 200025 h 1333500"/>
              <a:gd name="connsiteX14" fmla="*/ 862012 w 3662362"/>
              <a:gd name="connsiteY14" fmla="*/ 214312 h 1333500"/>
              <a:gd name="connsiteX15" fmla="*/ 1190625 w 3662362"/>
              <a:gd name="connsiteY15" fmla="*/ 214312 h 1333500"/>
              <a:gd name="connsiteX16" fmla="*/ 1190625 w 3662362"/>
              <a:gd name="connsiteY16" fmla="*/ 257175 h 1333500"/>
              <a:gd name="connsiteX17" fmla="*/ 1214437 w 3662362"/>
              <a:gd name="connsiteY17" fmla="*/ 257175 h 1333500"/>
              <a:gd name="connsiteX18" fmla="*/ 1214437 w 3662362"/>
              <a:gd name="connsiteY18" fmla="*/ 271462 h 1333500"/>
              <a:gd name="connsiteX19" fmla="*/ 1233487 w 3662362"/>
              <a:gd name="connsiteY19" fmla="*/ 271462 h 1333500"/>
              <a:gd name="connsiteX20" fmla="*/ 1233487 w 3662362"/>
              <a:gd name="connsiteY20" fmla="*/ 304800 h 1333500"/>
              <a:gd name="connsiteX21" fmla="*/ 1376362 w 3662362"/>
              <a:gd name="connsiteY21" fmla="*/ 304800 h 1333500"/>
              <a:gd name="connsiteX22" fmla="*/ 1376362 w 3662362"/>
              <a:gd name="connsiteY22" fmla="*/ 333375 h 1333500"/>
              <a:gd name="connsiteX23" fmla="*/ 1395412 w 3662362"/>
              <a:gd name="connsiteY23" fmla="*/ 333375 h 1333500"/>
              <a:gd name="connsiteX24" fmla="*/ 1395412 w 3662362"/>
              <a:gd name="connsiteY24" fmla="*/ 371475 h 1333500"/>
              <a:gd name="connsiteX25" fmla="*/ 1490662 w 3662362"/>
              <a:gd name="connsiteY25" fmla="*/ 371475 h 1333500"/>
              <a:gd name="connsiteX26" fmla="*/ 1490662 w 3662362"/>
              <a:gd name="connsiteY26" fmla="*/ 485775 h 1333500"/>
              <a:gd name="connsiteX27" fmla="*/ 1514475 w 3662362"/>
              <a:gd name="connsiteY27" fmla="*/ 485775 h 1333500"/>
              <a:gd name="connsiteX28" fmla="*/ 1514475 w 3662362"/>
              <a:gd name="connsiteY28" fmla="*/ 538162 h 1333500"/>
              <a:gd name="connsiteX29" fmla="*/ 1638300 w 3662362"/>
              <a:gd name="connsiteY29" fmla="*/ 538162 h 1333500"/>
              <a:gd name="connsiteX30" fmla="*/ 1638300 w 3662362"/>
              <a:gd name="connsiteY30" fmla="*/ 590550 h 1333500"/>
              <a:gd name="connsiteX31" fmla="*/ 1909762 w 3662362"/>
              <a:gd name="connsiteY31" fmla="*/ 590550 h 1333500"/>
              <a:gd name="connsiteX32" fmla="*/ 1909762 w 3662362"/>
              <a:gd name="connsiteY32" fmla="*/ 657225 h 1333500"/>
              <a:gd name="connsiteX33" fmla="*/ 1952625 w 3662362"/>
              <a:gd name="connsiteY33" fmla="*/ 657225 h 1333500"/>
              <a:gd name="connsiteX34" fmla="*/ 1952625 w 3662362"/>
              <a:gd name="connsiteY34" fmla="*/ 700087 h 1333500"/>
              <a:gd name="connsiteX35" fmla="*/ 2152650 w 3662362"/>
              <a:gd name="connsiteY35" fmla="*/ 700087 h 1333500"/>
              <a:gd name="connsiteX36" fmla="*/ 2152650 w 3662362"/>
              <a:gd name="connsiteY36" fmla="*/ 781050 h 1333500"/>
              <a:gd name="connsiteX37" fmla="*/ 2185987 w 3662362"/>
              <a:gd name="connsiteY37" fmla="*/ 781050 h 1333500"/>
              <a:gd name="connsiteX38" fmla="*/ 2185987 w 3662362"/>
              <a:gd name="connsiteY38" fmla="*/ 871537 h 1333500"/>
              <a:gd name="connsiteX39" fmla="*/ 2462212 w 3662362"/>
              <a:gd name="connsiteY39" fmla="*/ 871537 h 1333500"/>
              <a:gd name="connsiteX40" fmla="*/ 2462212 w 3662362"/>
              <a:gd name="connsiteY40" fmla="*/ 985837 h 1333500"/>
              <a:gd name="connsiteX41" fmla="*/ 3462337 w 3662362"/>
              <a:gd name="connsiteY41" fmla="*/ 985837 h 1333500"/>
              <a:gd name="connsiteX42" fmla="*/ 3462337 w 3662362"/>
              <a:gd name="connsiteY42" fmla="*/ 1333500 h 1333500"/>
              <a:gd name="connsiteX43" fmla="*/ 3662362 w 3662362"/>
              <a:gd name="connsiteY43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62362" h="1333500">
                <a:moveTo>
                  <a:pt x="0" y="0"/>
                </a:moveTo>
                <a:lnTo>
                  <a:pt x="176212" y="0"/>
                </a:lnTo>
                <a:lnTo>
                  <a:pt x="176212" y="33337"/>
                </a:lnTo>
                <a:lnTo>
                  <a:pt x="338137" y="33337"/>
                </a:lnTo>
                <a:lnTo>
                  <a:pt x="338137" y="57150"/>
                </a:lnTo>
                <a:lnTo>
                  <a:pt x="371475" y="57150"/>
                </a:lnTo>
                <a:lnTo>
                  <a:pt x="371475" y="85725"/>
                </a:lnTo>
                <a:lnTo>
                  <a:pt x="395287" y="85725"/>
                </a:lnTo>
                <a:lnTo>
                  <a:pt x="395287" y="133350"/>
                </a:lnTo>
                <a:lnTo>
                  <a:pt x="628650" y="133350"/>
                </a:lnTo>
                <a:lnTo>
                  <a:pt x="628650" y="166687"/>
                </a:lnTo>
                <a:lnTo>
                  <a:pt x="728662" y="166687"/>
                </a:lnTo>
                <a:lnTo>
                  <a:pt x="728662" y="200025"/>
                </a:lnTo>
                <a:lnTo>
                  <a:pt x="862012" y="200025"/>
                </a:lnTo>
                <a:lnTo>
                  <a:pt x="862012" y="214312"/>
                </a:lnTo>
                <a:lnTo>
                  <a:pt x="1190625" y="214312"/>
                </a:lnTo>
                <a:lnTo>
                  <a:pt x="1190625" y="257175"/>
                </a:lnTo>
                <a:lnTo>
                  <a:pt x="1214437" y="257175"/>
                </a:lnTo>
                <a:lnTo>
                  <a:pt x="1214437" y="271462"/>
                </a:lnTo>
                <a:lnTo>
                  <a:pt x="1233487" y="271462"/>
                </a:lnTo>
                <a:lnTo>
                  <a:pt x="1233487" y="304800"/>
                </a:lnTo>
                <a:lnTo>
                  <a:pt x="1376362" y="304800"/>
                </a:lnTo>
                <a:lnTo>
                  <a:pt x="1376362" y="333375"/>
                </a:lnTo>
                <a:lnTo>
                  <a:pt x="1395412" y="333375"/>
                </a:lnTo>
                <a:lnTo>
                  <a:pt x="1395412" y="371475"/>
                </a:lnTo>
                <a:lnTo>
                  <a:pt x="1490662" y="371475"/>
                </a:lnTo>
                <a:lnTo>
                  <a:pt x="1490662" y="485775"/>
                </a:lnTo>
                <a:lnTo>
                  <a:pt x="1514475" y="485775"/>
                </a:lnTo>
                <a:lnTo>
                  <a:pt x="1514475" y="538162"/>
                </a:lnTo>
                <a:lnTo>
                  <a:pt x="1638300" y="538162"/>
                </a:lnTo>
                <a:lnTo>
                  <a:pt x="1638300" y="590550"/>
                </a:lnTo>
                <a:lnTo>
                  <a:pt x="1909762" y="590550"/>
                </a:lnTo>
                <a:lnTo>
                  <a:pt x="1909762" y="657225"/>
                </a:lnTo>
                <a:lnTo>
                  <a:pt x="1952625" y="657225"/>
                </a:lnTo>
                <a:lnTo>
                  <a:pt x="1952625" y="700087"/>
                </a:lnTo>
                <a:lnTo>
                  <a:pt x="2152650" y="700087"/>
                </a:lnTo>
                <a:lnTo>
                  <a:pt x="2152650" y="781050"/>
                </a:lnTo>
                <a:lnTo>
                  <a:pt x="2185987" y="781050"/>
                </a:lnTo>
                <a:lnTo>
                  <a:pt x="2185987" y="871537"/>
                </a:lnTo>
                <a:lnTo>
                  <a:pt x="2462212" y="871537"/>
                </a:lnTo>
                <a:lnTo>
                  <a:pt x="2462212" y="985837"/>
                </a:lnTo>
                <a:lnTo>
                  <a:pt x="3462337" y="985837"/>
                </a:lnTo>
                <a:lnTo>
                  <a:pt x="3462337" y="1333500"/>
                </a:lnTo>
                <a:lnTo>
                  <a:pt x="3662362" y="1333500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xmlns="" id="{425F17E3-6B13-4DDF-8CCC-C7D480D9CE61}"/>
              </a:ext>
            </a:extLst>
          </p:cNvPr>
          <p:cNvGrpSpPr/>
          <p:nvPr/>
        </p:nvGrpSpPr>
        <p:grpSpPr>
          <a:xfrm>
            <a:off x="1314450" y="3343275"/>
            <a:ext cx="2471738" cy="2333625"/>
            <a:chOff x="1314450" y="3343275"/>
            <a:chExt cx="2471738" cy="2333625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2632472E-629D-43E2-8393-866B0E2C54A2}"/>
                </a:ext>
              </a:extLst>
            </p:cNvPr>
            <p:cNvSpPr/>
            <p:nvPr/>
          </p:nvSpPr>
          <p:spPr bwMode="auto">
            <a:xfrm>
              <a:off x="1314450" y="3343275"/>
              <a:ext cx="1438275" cy="1595438"/>
            </a:xfrm>
            <a:custGeom>
              <a:avLst/>
              <a:gdLst>
                <a:gd name="connsiteX0" fmla="*/ 0 w 1438275"/>
                <a:gd name="connsiteY0" fmla="*/ 0 h 1595438"/>
                <a:gd name="connsiteX1" fmla="*/ 66675 w 1438275"/>
                <a:gd name="connsiteY1" fmla="*/ 0 h 1595438"/>
                <a:gd name="connsiteX2" fmla="*/ 66675 w 1438275"/>
                <a:gd name="connsiteY2" fmla="*/ 42863 h 1595438"/>
                <a:gd name="connsiteX3" fmla="*/ 152400 w 1438275"/>
                <a:gd name="connsiteY3" fmla="*/ 42863 h 1595438"/>
                <a:gd name="connsiteX4" fmla="*/ 152400 w 1438275"/>
                <a:gd name="connsiteY4" fmla="*/ 85725 h 1595438"/>
                <a:gd name="connsiteX5" fmla="*/ 209550 w 1438275"/>
                <a:gd name="connsiteY5" fmla="*/ 85725 h 1595438"/>
                <a:gd name="connsiteX6" fmla="*/ 209550 w 1438275"/>
                <a:gd name="connsiteY6" fmla="*/ 123825 h 1595438"/>
                <a:gd name="connsiteX7" fmla="*/ 247650 w 1438275"/>
                <a:gd name="connsiteY7" fmla="*/ 123825 h 1595438"/>
                <a:gd name="connsiteX8" fmla="*/ 247650 w 1438275"/>
                <a:gd name="connsiteY8" fmla="*/ 209550 h 1595438"/>
                <a:gd name="connsiteX9" fmla="*/ 247650 w 1438275"/>
                <a:gd name="connsiteY9" fmla="*/ 209550 h 1595438"/>
                <a:gd name="connsiteX10" fmla="*/ 300038 w 1438275"/>
                <a:gd name="connsiteY10" fmla="*/ 261938 h 1595438"/>
                <a:gd name="connsiteX11" fmla="*/ 300038 w 1438275"/>
                <a:gd name="connsiteY11" fmla="*/ 290513 h 1595438"/>
                <a:gd name="connsiteX12" fmla="*/ 300038 w 1438275"/>
                <a:gd name="connsiteY12" fmla="*/ 447675 h 1595438"/>
                <a:gd name="connsiteX13" fmla="*/ 357188 w 1438275"/>
                <a:gd name="connsiteY13" fmla="*/ 447675 h 1595438"/>
                <a:gd name="connsiteX14" fmla="*/ 357188 w 1438275"/>
                <a:gd name="connsiteY14" fmla="*/ 490538 h 1595438"/>
                <a:gd name="connsiteX15" fmla="*/ 514350 w 1438275"/>
                <a:gd name="connsiteY15" fmla="*/ 490538 h 1595438"/>
                <a:gd name="connsiteX16" fmla="*/ 514350 w 1438275"/>
                <a:gd name="connsiteY16" fmla="*/ 552450 h 1595438"/>
                <a:gd name="connsiteX17" fmla="*/ 604838 w 1438275"/>
                <a:gd name="connsiteY17" fmla="*/ 552450 h 1595438"/>
                <a:gd name="connsiteX18" fmla="*/ 604838 w 1438275"/>
                <a:gd name="connsiteY18" fmla="*/ 595313 h 1595438"/>
                <a:gd name="connsiteX19" fmla="*/ 623888 w 1438275"/>
                <a:gd name="connsiteY19" fmla="*/ 595313 h 1595438"/>
                <a:gd name="connsiteX20" fmla="*/ 623888 w 1438275"/>
                <a:gd name="connsiteY20" fmla="*/ 657225 h 1595438"/>
                <a:gd name="connsiteX21" fmla="*/ 657225 w 1438275"/>
                <a:gd name="connsiteY21" fmla="*/ 657225 h 1595438"/>
                <a:gd name="connsiteX22" fmla="*/ 657225 w 1438275"/>
                <a:gd name="connsiteY22" fmla="*/ 804863 h 1595438"/>
                <a:gd name="connsiteX23" fmla="*/ 690563 w 1438275"/>
                <a:gd name="connsiteY23" fmla="*/ 804863 h 1595438"/>
                <a:gd name="connsiteX24" fmla="*/ 690563 w 1438275"/>
                <a:gd name="connsiteY24" fmla="*/ 942975 h 1595438"/>
                <a:gd name="connsiteX25" fmla="*/ 757238 w 1438275"/>
                <a:gd name="connsiteY25" fmla="*/ 942975 h 1595438"/>
                <a:gd name="connsiteX26" fmla="*/ 757238 w 1438275"/>
                <a:gd name="connsiteY26" fmla="*/ 976313 h 1595438"/>
                <a:gd name="connsiteX27" fmla="*/ 895350 w 1438275"/>
                <a:gd name="connsiteY27" fmla="*/ 976313 h 1595438"/>
                <a:gd name="connsiteX28" fmla="*/ 895350 w 1438275"/>
                <a:gd name="connsiteY28" fmla="*/ 1028700 h 1595438"/>
                <a:gd name="connsiteX29" fmla="*/ 952500 w 1438275"/>
                <a:gd name="connsiteY29" fmla="*/ 1028700 h 1595438"/>
                <a:gd name="connsiteX30" fmla="*/ 952500 w 1438275"/>
                <a:gd name="connsiteY30" fmla="*/ 1100138 h 1595438"/>
                <a:gd name="connsiteX31" fmla="*/ 981075 w 1438275"/>
                <a:gd name="connsiteY31" fmla="*/ 1100138 h 1595438"/>
                <a:gd name="connsiteX32" fmla="*/ 981075 w 1438275"/>
                <a:gd name="connsiteY32" fmla="*/ 1128713 h 1595438"/>
                <a:gd name="connsiteX33" fmla="*/ 1000125 w 1438275"/>
                <a:gd name="connsiteY33" fmla="*/ 1128713 h 1595438"/>
                <a:gd name="connsiteX34" fmla="*/ 1000125 w 1438275"/>
                <a:gd name="connsiteY34" fmla="*/ 1162050 h 1595438"/>
                <a:gd name="connsiteX35" fmla="*/ 1138238 w 1438275"/>
                <a:gd name="connsiteY35" fmla="*/ 1162050 h 1595438"/>
                <a:gd name="connsiteX36" fmla="*/ 1138238 w 1438275"/>
                <a:gd name="connsiteY36" fmla="*/ 1247775 h 1595438"/>
                <a:gd name="connsiteX37" fmla="*/ 1209675 w 1438275"/>
                <a:gd name="connsiteY37" fmla="*/ 1247775 h 1595438"/>
                <a:gd name="connsiteX38" fmla="*/ 1209675 w 1438275"/>
                <a:gd name="connsiteY38" fmla="*/ 1304925 h 1595438"/>
                <a:gd name="connsiteX39" fmla="*/ 1243013 w 1438275"/>
                <a:gd name="connsiteY39" fmla="*/ 1304925 h 1595438"/>
                <a:gd name="connsiteX40" fmla="*/ 1243013 w 1438275"/>
                <a:gd name="connsiteY40" fmla="*/ 1352550 h 1595438"/>
                <a:gd name="connsiteX41" fmla="*/ 1243013 w 1438275"/>
                <a:gd name="connsiteY41" fmla="*/ 1352550 h 1595438"/>
                <a:gd name="connsiteX42" fmla="*/ 1243013 w 1438275"/>
                <a:gd name="connsiteY42" fmla="*/ 1419225 h 1595438"/>
                <a:gd name="connsiteX43" fmla="*/ 1309688 w 1438275"/>
                <a:gd name="connsiteY43" fmla="*/ 1419225 h 1595438"/>
                <a:gd name="connsiteX44" fmla="*/ 1309688 w 1438275"/>
                <a:gd name="connsiteY44" fmla="*/ 1452563 h 1595438"/>
                <a:gd name="connsiteX45" fmla="*/ 1438275 w 1438275"/>
                <a:gd name="connsiteY45" fmla="*/ 1452563 h 1595438"/>
                <a:gd name="connsiteX46" fmla="*/ 1438275 w 1438275"/>
                <a:gd name="connsiteY46" fmla="*/ 1595438 h 159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438275" h="1595438">
                  <a:moveTo>
                    <a:pt x="0" y="0"/>
                  </a:moveTo>
                  <a:lnTo>
                    <a:pt x="66675" y="0"/>
                  </a:lnTo>
                  <a:lnTo>
                    <a:pt x="66675" y="42863"/>
                  </a:lnTo>
                  <a:lnTo>
                    <a:pt x="152400" y="42863"/>
                  </a:lnTo>
                  <a:lnTo>
                    <a:pt x="152400" y="85725"/>
                  </a:lnTo>
                  <a:lnTo>
                    <a:pt x="209550" y="85725"/>
                  </a:lnTo>
                  <a:lnTo>
                    <a:pt x="209550" y="123825"/>
                  </a:lnTo>
                  <a:lnTo>
                    <a:pt x="247650" y="123825"/>
                  </a:lnTo>
                  <a:lnTo>
                    <a:pt x="247650" y="209550"/>
                  </a:lnTo>
                  <a:lnTo>
                    <a:pt x="247650" y="209550"/>
                  </a:lnTo>
                  <a:lnTo>
                    <a:pt x="300038" y="261938"/>
                  </a:lnTo>
                  <a:lnTo>
                    <a:pt x="300038" y="290513"/>
                  </a:lnTo>
                  <a:lnTo>
                    <a:pt x="300038" y="447675"/>
                  </a:lnTo>
                  <a:lnTo>
                    <a:pt x="357188" y="447675"/>
                  </a:lnTo>
                  <a:lnTo>
                    <a:pt x="357188" y="490538"/>
                  </a:lnTo>
                  <a:lnTo>
                    <a:pt x="514350" y="490538"/>
                  </a:lnTo>
                  <a:lnTo>
                    <a:pt x="514350" y="552450"/>
                  </a:lnTo>
                  <a:lnTo>
                    <a:pt x="604838" y="552450"/>
                  </a:lnTo>
                  <a:lnTo>
                    <a:pt x="604838" y="595313"/>
                  </a:lnTo>
                  <a:lnTo>
                    <a:pt x="623888" y="595313"/>
                  </a:lnTo>
                  <a:lnTo>
                    <a:pt x="623888" y="657225"/>
                  </a:lnTo>
                  <a:lnTo>
                    <a:pt x="657225" y="657225"/>
                  </a:lnTo>
                  <a:lnTo>
                    <a:pt x="657225" y="804863"/>
                  </a:lnTo>
                  <a:lnTo>
                    <a:pt x="690563" y="804863"/>
                  </a:lnTo>
                  <a:lnTo>
                    <a:pt x="690563" y="942975"/>
                  </a:lnTo>
                  <a:lnTo>
                    <a:pt x="757238" y="942975"/>
                  </a:lnTo>
                  <a:lnTo>
                    <a:pt x="757238" y="976313"/>
                  </a:lnTo>
                  <a:lnTo>
                    <a:pt x="895350" y="976313"/>
                  </a:lnTo>
                  <a:lnTo>
                    <a:pt x="895350" y="1028700"/>
                  </a:lnTo>
                  <a:lnTo>
                    <a:pt x="952500" y="1028700"/>
                  </a:lnTo>
                  <a:lnTo>
                    <a:pt x="952500" y="1100138"/>
                  </a:lnTo>
                  <a:lnTo>
                    <a:pt x="981075" y="1100138"/>
                  </a:lnTo>
                  <a:lnTo>
                    <a:pt x="981075" y="1128713"/>
                  </a:lnTo>
                  <a:lnTo>
                    <a:pt x="1000125" y="1128713"/>
                  </a:lnTo>
                  <a:lnTo>
                    <a:pt x="1000125" y="1162050"/>
                  </a:lnTo>
                  <a:lnTo>
                    <a:pt x="1138238" y="1162050"/>
                  </a:lnTo>
                  <a:lnTo>
                    <a:pt x="1138238" y="1247775"/>
                  </a:lnTo>
                  <a:lnTo>
                    <a:pt x="1209675" y="1247775"/>
                  </a:lnTo>
                  <a:lnTo>
                    <a:pt x="1209675" y="1304925"/>
                  </a:lnTo>
                  <a:lnTo>
                    <a:pt x="1243013" y="1304925"/>
                  </a:lnTo>
                  <a:lnTo>
                    <a:pt x="1243013" y="1352550"/>
                  </a:lnTo>
                  <a:lnTo>
                    <a:pt x="1243013" y="1352550"/>
                  </a:lnTo>
                  <a:lnTo>
                    <a:pt x="1243013" y="1419225"/>
                  </a:lnTo>
                  <a:lnTo>
                    <a:pt x="1309688" y="1419225"/>
                  </a:lnTo>
                  <a:lnTo>
                    <a:pt x="1309688" y="1452563"/>
                  </a:lnTo>
                  <a:lnTo>
                    <a:pt x="1438275" y="1452563"/>
                  </a:lnTo>
                  <a:lnTo>
                    <a:pt x="1438275" y="1595438"/>
                  </a:lnTo>
                </a:path>
              </a:pathLst>
            </a:cu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1313F131-9674-482B-B0BB-B4A7D3DDF2AA}"/>
                </a:ext>
              </a:extLst>
            </p:cNvPr>
            <p:cNvSpPr/>
            <p:nvPr/>
          </p:nvSpPr>
          <p:spPr bwMode="auto">
            <a:xfrm>
              <a:off x="2771775" y="4924425"/>
              <a:ext cx="1014413" cy="752475"/>
            </a:xfrm>
            <a:custGeom>
              <a:avLst/>
              <a:gdLst>
                <a:gd name="connsiteX0" fmla="*/ 0 w 1014413"/>
                <a:gd name="connsiteY0" fmla="*/ 0 h 752475"/>
                <a:gd name="connsiteX1" fmla="*/ 0 w 1014413"/>
                <a:gd name="connsiteY1" fmla="*/ 80963 h 752475"/>
                <a:gd name="connsiteX2" fmla="*/ 0 w 1014413"/>
                <a:gd name="connsiteY2" fmla="*/ 247650 h 752475"/>
                <a:gd name="connsiteX3" fmla="*/ 57150 w 1014413"/>
                <a:gd name="connsiteY3" fmla="*/ 247650 h 752475"/>
                <a:gd name="connsiteX4" fmla="*/ 57150 w 1014413"/>
                <a:gd name="connsiteY4" fmla="*/ 285750 h 752475"/>
                <a:gd name="connsiteX5" fmla="*/ 200025 w 1014413"/>
                <a:gd name="connsiteY5" fmla="*/ 285750 h 752475"/>
                <a:gd name="connsiteX6" fmla="*/ 200025 w 1014413"/>
                <a:gd name="connsiteY6" fmla="*/ 342900 h 752475"/>
                <a:gd name="connsiteX7" fmla="*/ 366713 w 1014413"/>
                <a:gd name="connsiteY7" fmla="*/ 342900 h 752475"/>
                <a:gd name="connsiteX8" fmla="*/ 366713 w 1014413"/>
                <a:gd name="connsiteY8" fmla="*/ 395288 h 752475"/>
                <a:gd name="connsiteX9" fmla="*/ 466725 w 1014413"/>
                <a:gd name="connsiteY9" fmla="*/ 395288 h 752475"/>
                <a:gd name="connsiteX10" fmla="*/ 466725 w 1014413"/>
                <a:gd name="connsiteY10" fmla="*/ 442913 h 752475"/>
                <a:gd name="connsiteX11" fmla="*/ 504825 w 1014413"/>
                <a:gd name="connsiteY11" fmla="*/ 442913 h 752475"/>
                <a:gd name="connsiteX12" fmla="*/ 504825 w 1014413"/>
                <a:gd name="connsiteY12" fmla="*/ 495300 h 752475"/>
                <a:gd name="connsiteX13" fmla="*/ 547688 w 1014413"/>
                <a:gd name="connsiteY13" fmla="*/ 495300 h 752475"/>
                <a:gd name="connsiteX14" fmla="*/ 547688 w 1014413"/>
                <a:gd name="connsiteY14" fmla="*/ 542925 h 752475"/>
                <a:gd name="connsiteX15" fmla="*/ 981075 w 1014413"/>
                <a:gd name="connsiteY15" fmla="*/ 542925 h 752475"/>
                <a:gd name="connsiteX16" fmla="*/ 981075 w 1014413"/>
                <a:gd name="connsiteY16" fmla="*/ 700088 h 752475"/>
                <a:gd name="connsiteX17" fmla="*/ 1014413 w 1014413"/>
                <a:gd name="connsiteY17" fmla="*/ 700088 h 752475"/>
                <a:gd name="connsiteX18" fmla="*/ 1014413 w 1014413"/>
                <a:gd name="connsiteY18" fmla="*/ 752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4413" h="752475">
                  <a:moveTo>
                    <a:pt x="0" y="0"/>
                  </a:moveTo>
                  <a:lnTo>
                    <a:pt x="0" y="80963"/>
                  </a:lnTo>
                  <a:lnTo>
                    <a:pt x="0" y="247650"/>
                  </a:lnTo>
                  <a:lnTo>
                    <a:pt x="57150" y="247650"/>
                  </a:lnTo>
                  <a:lnTo>
                    <a:pt x="57150" y="285750"/>
                  </a:lnTo>
                  <a:lnTo>
                    <a:pt x="200025" y="285750"/>
                  </a:lnTo>
                  <a:lnTo>
                    <a:pt x="200025" y="342900"/>
                  </a:lnTo>
                  <a:lnTo>
                    <a:pt x="366713" y="342900"/>
                  </a:lnTo>
                  <a:lnTo>
                    <a:pt x="366713" y="395288"/>
                  </a:lnTo>
                  <a:lnTo>
                    <a:pt x="466725" y="395288"/>
                  </a:lnTo>
                  <a:lnTo>
                    <a:pt x="466725" y="442913"/>
                  </a:lnTo>
                  <a:lnTo>
                    <a:pt x="504825" y="442913"/>
                  </a:lnTo>
                  <a:lnTo>
                    <a:pt x="504825" y="495300"/>
                  </a:lnTo>
                  <a:lnTo>
                    <a:pt x="547688" y="495300"/>
                  </a:lnTo>
                  <a:lnTo>
                    <a:pt x="547688" y="542925"/>
                  </a:lnTo>
                  <a:lnTo>
                    <a:pt x="981075" y="542925"/>
                  </a:lnTo>
                  <a:lnTo>
                    <a:pt x="981075" y="700088"/>
                  </a:lnTo>
                  <a:lnTo>
                    <a:pt x="1014413" y="700088"/>
                  </a:lnTo>
                  <a:lnTo>
                    <a:pt x="1014413" y="752475"/>
                  </a:lnTo>
                </a:path>
              </a:pathLst>
            </a:cu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xmlns="" id="{B2E56A0F-9ECE-49FB-B9D6-86BE8A7250AC}"/>
              </a:ext>
            </a:extLst>
          </p:cNvPr>
          <p:cNvSpPr/>
          <p:nvPr/>
        </p:nvSpPr>
        <p:spPr bwMode="auto">
          <a:xfrm>
            <a:off x="6829425" y="3319463"/>
            <a:ext cx="4867275" cy="1438275"/>
          </a:xfrm>
          <a:custGeom>
            <a:avLst/>
            <a:gdLst>
              <a:gd name="connsiteX0" fmla="*/ 4867275 w 4867275"/>
              <a:gd name="connsiteY0" fmla="*/ 1438275 h 1438275"/>
              <a:gd name="connsiteX1" fmla="*/ 3871913 w 4867275"/>
              <a:gd name="connsiteY1" fmla="*/ 1438275 h 1438275"/>
              <a:gd name="connsiteX2" fmla="*/ 3871913 w 4867275"/>
              <a:gd name="connsiteY2" fmla="*/ 1357312 h 1438275"/>
              <a:gd name="connsiteX3" fmla="*/ 3738563 w 4867275"/>
              <a:gd name="connsiteY3" fmla="*/ 1357312 h 1438275"/>
              <a:gd name="connsiteX4" fmla="*/ 3738563 w 4867275"/>
              <a:gd name="connsiteY4" fmla="*/ 1338262 h 1438275"/>
              <a:gd name="connsiteX5" fmla="*/ 3638550 w 4867275"/>
              <a:gd name="connsiteY5" fmla="*/ 1338262 h 1438275"/>
              <a:gd name="connsiteX6" fmla="*/ 3638550 w 4867275"/>
              <a:gd name="connsiteY6" fmla="*/ 1304925 h 1438275"/>
              <a:gd name="connsiteX7" fmla="*/ 2967038 w 4867275"/>
              <a:gd name="connsiteY7" fmla="*/ 1304925 h 1438275"/>
              <a:gd name="connsiteX8" fmla="*/ 2967038 w 4867275"/>
              <a:gd name="connsiteY8" fmla="*/ 1266825 h 1438275"/>
              <a:gd name="connsiteX9" fmla="*/ 2714625 w 4867275"/>
              <a:gd name="connsiteY9" fmla="*/ 1266825 h 1438275"/>
              <a:gd name="connsiteX10" fmla="*/ 2714625 w 4867275"/>
              <a:gd name="connsiteY10" fmla="*/ 1238250 h 1438275"/>
              <a:gd name="connsiteX11" fmla="*/ 2667000 w 4867275"/>
              <a:gd name="connsiteY11" fmla="*/ 1238250 h 1438275"/>
              <a:gd name="connsiteX12" fmla="*/ 2667000 w 4867275"/>
              <a:gd name="connsiteY12" fmla="*/ 1219200 h 1438275"/>
              <a:gd name="connsiteX13" fmla="*/ 2495550 w 4867275"/>
              <a:gd name="connsiteY13" fmla="*/ 1219200 h 1438275"/>
              <a:gd name="connsiteX14" fmla="*/ 2495550 w 4867275"/>
              <a:gd name="connsiteY14" fmla="*/ 1176337 h 1438275"/>
              <a:gd name="connsiteX15" fmla="*/ 1795463 w 4867275"/>
              <a:gd name="connsiteY15" fmla="*/ 1176337 h 1438275"/>
              <a:gd name="connsiteX16" fmla="*/ 1795463 w 4867275"/>
              <a:gd name="connsiteY16" fmla="*/ 1176337 h 1438275"/>
              <a:gd name="connsiteX17" fmla="*/ 1676400 w 4867275"/>
              <a:gd name="connsiteY17" fmla="*/ 1176337 h 1438275"/>
              <a:gd name="connsiteX18" fmla="*/ 1676400 w 4867275"/>
              <a:gd name="connsiteY18" fmla="*/ 1128712 h 1438275"/>
              <a:gd name="connsiteX19" fmla="*/ 1638300 w 4867275"/>
              <a:gd name="connsiteY19" fmla="*/ 1128712 h 1438275"/>
              <a:gd name="connsiteX20" fmla="*/ 1638300 w 4867275"/>
              <a:gd name="connsiteY20" fmla="*/ 1090612 h 1438275"/>
              <a:gd name="connsiteX21" fmla="*/ 1500188 w 4867275"/>
              <a:gd name="connsiteY21" fmla="*/ 1090612 h 1438275"/>
              <a:gd name="connsiteX22" fmla="*/ 1500188 w 4867275"/>
              <a:gd name="connsiteY22" fmla="*/ 1028700 h 1438275"/>
              <a:gd name="connsiteX23" fmla="*/ 1304925 w 4867275"/>
              <a:gd name="connsiteY23" fmla="*/ 1028700 h 1438275"/>
              <a:gd name="connsiteX24" fmla="*/ 1304925 w 4867275"/>
              <a:gd name="connsiteY24" fmla="*/ 990600 h 1438275"/>
              <a:gd name="connsiteX25" fmla="*/ 1195388 w 4867275"/>
              <a:gd name="connsiteY25" fmla="*/ 990600 h 1438275"/>
              <a:gd name="connsiteX26" fmla="*/ 1195388 w 4867275"/>
              <a:gd name="connsiteY26" fmla="*/ 966787 h 1438275"/>
              <a:gd name="connsiteX27" fmla="*/ 1147763 w 4867275"/>
              <a:gd name="connsiteY27" fmla="*/ 966787 h 1438275"/>
              <a:gd name="connsiteX28" fmla="*/ 1147763 w 4867275"/>
              <a:gd name="connsiteY28" fmla="*/ 933450 h 1438275"/>
              <a:gd name="connsiteX29" fmla="*/ 1100138 w 4867275"/>
              <a:gd name="connsiteY29" fmla="*/ 933450 h 1438275"/>
              <a:gd name="connsiteX30" fmla="*/ 1100138 w 4867275"/>
              <a:gd name="connsiteY30" fmla="*/ 881062 h 1438275"/>
              <a:gd name="connsiteX31" fmla="*/ 1062038 w 4867275"/>
              <a:gd name="connsiteY31" fmla="*/ 881062 h 1438275"/>
              <a:gd name="connsiteX32" fmla="*/ 1062038 w 4867275"/>
              <a:gd name="connsiteY32" fmla="*/ 847725 h 1438275"/>
              <a:gd name="connsiteX33" fmla="*/ 914400 w 4867275"/>
              <a:gd name="connsiteY33" fmla="*/ 847725 h 1438275"/>
              <a:gd name="connsiteX34" fmla="*/ 914400 w 4867275"/>
              <a:gd name="connsiteY34" fmla="*/ 804862 h 1438275"/>
              <a:gd name="connsiteX35" fmla="*/ 871538 w 4867275"/>
              <a:gd name="connsiteY35" fmla="*/ 804862 h 1438275"/>
              <a:gd name="connsiteX36" fmla="*/ 871538 w 4867275"/>
              <a:gd name="connsiteY36" fmla="*/ 752475 h 1438275"/>
              <a:gd name="connsiteX37" fmla="*/ 833438 w 4867275"/>
              <a:gd name="connsiteY37" fmla="*/ 752475 h 1438275"/>
              <a:gd name="connsiteX38" fmla="*/ 833438 w 4867275"/>
              <a:gd name="connsiteY38" fmla="*/ 723900 h 1438275"/>
              <a:gd name="connsiteX39" fmla="*/ 790575 w 4867275"/>
              <a:gd name="connsiteY39" fmla="*/ 723900 h 1438275"/>
              <a:gd name="connsiteX40" fmla="*/ 790575 w 4867275"/>
              <a:gd name="connsiteY40" fmla="*/ 690562 h 1438275"/>
              <a:gd name="connsiteX41" fmla="*/ 690563 w 4867275"/>
              <a:gd name="connsiteY41" fmla="*/ 690562 h 1438275"/>
              <a:gd name="connsiteX42" fmla="*/ 690563 w 4867275"/>
              <a:gd name="connsiteY42" fmla="*/ 661987 h 1438275"/>
              <a:gd name="connsiteX43" fmla="*/ 690563 w 4867275"/>
              <a:gd name="connsiteY43" fmla="*/ 661987 h 1438275"/>
              <a:gd name="connsiteX44" fmla="*/ 647700 w 4867275"/>
              <a:gd name="connsiteY44" fmla="*/ 619124 h 1438275"/>
              <a:gd name="connsiteX45" fmla="*/ 619126 w 4867275"/>
              <a:gd name="connsiteY45" fmla="*/ 590550 h 1438275"/>
              <a:gd name="connsiteX46" fmla="*/ 619126 w 4867275"/>
              <a:gd name="connsiteY46" fmla="*/ 561975 h 1438275"/>
              <a:gd name="connsiteX47" fmla="*/ 590550 w 4867275"/>
              <a:gd name="connsiteY47" fmla="*/ 561975 h 1438275"/>
              <a:gd name="connsiteX48" fmla="*/ 590550 w 4867275"/>
              <a:gd name="connsiteY48" fmla="*/ 447675 h 1438275"/>
              <a:gd name="connsiteX49" fmla="*/ 533400 w 4867275"/>
              <a:gd name="connsiteY49" fmla="*/ 447675 h 1438275"/>
              <a:gd name="connsiteX50" fmla="*/ 533400 w 4867275"/>
              <a:gd name="connsiteY50" fmla="*/ 390525 h 1438275"/>
              <a:gd name="connsiteX51" fmla="*/ 438150 w 4867275"/>
              <a:gd name="connsiteY51" fmla="*/ 390525 h 1438275"/>
              <a:gd name="connsiteX52" fmla="*/ 438150 w 4867275"/>
              <a:gd name="connsiteY52" fmla="*/ 357187 h 1438275"/>
              <a:gd name="connsiteX53" fmla="*/ 404813 w 4867275"/>
              <a:gd name="connsiteY53" fmla="*/ 357187 h 1438275"/>
              <a:gd name="connsiteX54" fmla="*/ 404813 w 4867275"/>
              <a:gd name="connsiteY54" fmla="*/ 333375 h 1438275"/>
              <a:gd name="connsiteX55" fmla="*/ 304800 w 4867275"/>
              <a:gd name="connsiteY55" fmla="*/ 333375 h 1438275"/>
              <a:gd name="connsiteX56" fmla="*/ 304800 w 4867275"/>
              <a:gd name="connsiteY56" fmla="*/ 271462 h 1438275"/>
              <a:gd name="connsiteX57" fmla="*/ 223838 w 4867275"/>
              <a:gd name="connsiteY57" fmla="*/ 271462 h 1438275"/>
              <a:gd name="connsiteX58" fmla="*/ 223838 w 4867275"/>
              <a:gd name="connsiteY58" fmla="*/ 209550 h 1438275"/>
              <a:gd name="connsiteX59" fmla="*/ 190500 w 4867275"/>
              <a:gd name="connsiteY59" fmla="*/ 209550 h 1438275"/>
              <a:gd name="connsiteX60" fmla="*/ 190500 w 4867275"/>
              <a:gd name="connsiteY60" fmla="*/ 185737 h 1438275"/>
              <a:gd name="connsiteX61" fmla="*/ 123825 w 4867275"/>
              <a:gd name="connsiteY61" fmla="*/ 185737 h 1438275"/>
              <a:gd name="connsiteX62" fmla="*/ 123825 w 4867275"/>
              <a:gd name="connsiteY62" fmla="*/ 119062 h 1438275"/>
              <a:gd name="connsiteX63" fmla="*/ 76200 w 4867275"/>
              <a:gd name="connsiteY63" fmla="*/ 119062 h 1438275"/>
              <a:gd name="connsiteX64" fmla="*/ 76200 w 4867275"/>
              <a:gd name="connsiteY64" fmla="*/ 47625 h 1438275"/>
              <a:gd name="connsiteX65" fmla="*/ 0 w 4867275"/>
              <a:gd name="connsiteY65" fmla="*/ 47625 h 1438275"/>
              <a:gd name="connsiteX66" fmla="*/ 0 w 4867275"/>
              <a:gd name="connsiteY66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867275" h="1438275">
                <a:moveTo>
                  <a:pt x="4867275" y="1438275"/>
                </a:moveTo>
                <a:lnTo>
                  <a:pt x="3871913" y="1438275"/>
                </a:lnTo>
                <a:lnTo>
                  <a:pt x="3871913" y="1357312"/>
                </a:lnTo>
                <a:lnTo>
                  <a:pt x="3738563" y="1357312"/>
                </a:lnTo>
                <a:lnTo>
                  <a:pt x="3738563" y="1338262"/>
                </a:lnTo>
                <a:lnTo>
                  <a:pt x="3638550" y="1338262"/>
                </a:lnTo>
                <a:lnTo>
                  <a:pt x="3638550" y="1304925"/>
                </a:lnTo>
                <a:lnTo>
                  <a:pt x="2967038" y="1304925"/>
                </a:lnTo>
                <a:lnTo>
                  <a:pt x="2967038" y="1266825"/>
                </a:lnTo>
                <a:lnTo>
                  <a:pt x="2714625" y="1266825"/>
                </a:lnTo>
                <a:lnTo>
                  <a:pt x="2714625" y="1238250"/>
                </a:lnTo>
                <a:lnTo>
                  <a:pt x="2667000" y="1238250"/>
                </a:lnTo>
                <a:lnTo>
                  <a:pt x="2667000" y="1219200"/>
                </a:lnTo>
                <a:lnTo>
                  <a:pt x="2495550" y="1219200"/>
                </a:lnTo>
                <a:lnTo>
                  <a:pt x="2495550" y="1176337"/>
                </a:lnTo>
                <a:lnTo>
                  <a:pt x="1795463" y="1176337"/>
                </a:lnTo>
                <a:lnTo>
                  <a:pt x="1795463" y="1176337"/>
                </a:lnTo>
                <a:lnTo>
                  <a:pt x="1676400" y="1176337"/>
                </a:lnTo>
                <a:lnTo>
                  <a:pt x="1676400" y="1128712"/>
                </a:lnTo>
                <a:lnTo>
                  <a:pt x="1638300" y="1128712"/>
                </a:lnTo>
                <a:lnTo>
                  <a:pt x="1638300" y="1090612"/>
                </a:lnTo>
                <a:lnTo>
                  <a:pt x="1500188" y="1090612"/>
                </a:lnTo>
                <a:lnTo>
                  <a:pt x="1500188" y="1028700"/>
                </a:lnTo>
                <a:lnTo>
                  <a:pt x="1304925" y="1028700"/>
                </a:lnTo>
                <a:lnTo>
                  <a:pt x="1304925" y="990600"/>
                </a:lnTo>
                <a:lnTo>
                  <a:pt x="1195388" y="990600"/>
                </a:lnTo>
                <a:lnTo>
                  <a:pt x="1195388" y="966787"/>
                </a:lnTo>
                <a:lnTo>
                  <a:pt x="1147763" y="966787"/>
                </a:lnTo>
                <a:lnTo>
                  <a:pt x="1147763" y="933450"/>
                </a:lnTo>
                <a:lnTo>
                  <a:pt x="1100138" y="933450"/>
                </a:lnTo>
                <a:lnTo>
                  <a:pt x="1100138" y="881062"/>
                </a:lnTo>
                <a:lnTo>
                  <a:pt x="1062038" y="881062"/>
                </a:lnTo>
                <a:lnTo>
                  <a:pt x="1062038" y="847725"/>
                </a:lnTo>
                <a:lnTo>
                  <a:pt x="914400" y="847725"/>
                </a:lnTo>
                <a:lnTo>
                  <a:pt x="914400" y="804862"/>
                </a:lnTo>
                <a:lnTo>
                  <a:pt x="871538" y="804862"/>
                </a:lnTo>
                <a:lnTo>
                  <a:pt x="871538" y="752475"/>
                </a:lnTo>
                <a:lnTo>
                  <a:pt x="833438" y="752475"/>
                </a:lnTo>
                <a:lnTo>
                  <a:pt x="833438" y="723900"/>
                </a:lnTo>
                <a:lnTo>
                  <a:pt x="790575" y="723900"/>
                </a:lnTo>
                <a:lnTo>
                  <a:pt x="790575" y="690562"/>
                </a:lnTo>
                <a:lnTo>
                  <a:pt x="690563" y="690562"/>
                </a:lnTo>
                <a:lnTo>
                  <a:pt x="690563" y="661987"/>
                </a:lnTo>
                <a:lnTo>
                  <a:pt x="690563" y="661987"/>
                </a:lnTo>
                <a:lnTo>
                  <a:pt x="647700" y="619124"/>
                </a:lnTo>
                <a:lnTo>
                  <a:pt x="619126" y="590550"/>
                </a:lnTo>
                <a:lnTo>
                  <a:pt x="619126" y="561975"/>
                </a:lnTo>
                <a:lnTo>
                  <a:pt x="590550" y="561975"/>
                </a:lnTo>
                <a:lnTo>
                  <a:pt x="590550" y="447675"/>
                </a:lnTo>
                <a:lnTo>
                  <a:pt x="533400" y="447675"/>
                </a:lnTo>
                <a:lnTo>
                  <a:pt x="533400" y="390525"/>
                </a:lnTo>
                <a:lnTo>
                  <a:pt x="438150" y="390525"/>
                </a:lnTo>
                <a:lnTo>
                  <a:pt x="438150" y="357187"/>
                </a:lnTo>
                <a:lnTo>
                  <a:pt x="404813" y="357187"/>
                </a:lnTo>
                <a:lnTo>
                  <a:pt x="404813" y="333375"/>
                </a:lnTo>
                <a:lnTo>
                  <a:pt x="304800" y="333375"/>
                </a:lnTo>
                <a:lnTo>
                  <a:pt x="304800" y="271462"/>
                </a:lnTo>
                <a:lnTo>
                  <a:pt x="223838" y="271462"/>
                </a:lnTo>
                <a:lnTo>
                  <a:pt x="223838" y="209550"/>
                </a:lnTo>
                <a:lnTo>
                  <a:pt x="190500" y="209550"/>
                </a:lnTo>
                <a:lnTo>
                  <a:pt x="190500" y="185737"/>
                </a:lnTo>
                <a:lnTo>
                  <a:pt x="123825" y="185737"/>
                </a:lnTo>
                <a:lnTo>
                  <a:pt x="123825" y="119062"/>
                </a:lnTo>
                <a:lnTo>
                  <a:pt x="76200" y="119062"/>
                </a:lnTo>
                <a:lnTo>
                  <a:pt x="76200" y="47625"/>
                </a:lnTo>
                <a:lnTo>
                  <a:pt x="0" y="47625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xmlns="" id="{AC51E5FC-9EB2-4958-8804-A02922F87E11}"/>
              </a:ext>
            </a:extLst>
          </p:cNvPr>
          <p:cNvGrpSpPr/>
          <p:nvPr/>
        </p:nvGrpSpPr>
        <p:grpSpPr>
          <a:xfrm>
            <a:off x="6800850" y="3319463"/>
            <a:ext cx="4919663" cy="1547812"/>
            <a:chOff x="6800850" y="3319463"/>
            <a:chExt cx="4919663" cy="1547812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228E705A-1C71-4080-BC78-DAFF462CD1CC}"/>
                </a:ext>
              </a:extLst>
            </p:cNvPr>
            <p:cNvSpPr/>
            <p:nvPr/>
          </p:nvSpPr>
          <p:spPr bwMode="auto">
            <a:xfrm>
              <a:off x="6800850" y="3319463"/>
              <a:ext cx="2924175" cy="1100137"/>
            </a:xfrm>
            <a:custGeom>
              <a:avLst/>
              <a:gdLst>
                <a:gd name="connsiteX0" fmla="*/ 0 w 2905125"/>
                <a:gd name="connsiteY0" fmla="*/ 0 h 1100137"/>
                <a:gd name="connsiteX1" fmla="*/ 95250 w 2905125"/>
                <a:gd name="connsiteY1" fmla="*/ 0 h 1100137"/>
                <a:gd name="connsiteX2" fmla="*/ 95250 w 2905125"/>
                <a:gd name="connsiteY2" fmla="*/ 33337 h 1100137"/>
                <a:gd name="connsiteX3" fmla="*/ 147638 w 2905125"/>
                <a:gd name="connsiteY3" fmla="*/ 33337 h 1100137"/>
                <a:gd name="connsiteX4" fmla="*/ 147638 w 2905125"/>
                <a:gd name="connsiteY4" fmla="*/ 57150 h 1100137"/>
                <a:gd name="connsiteX5" fmla="*/ 171450 w 2905125"/>
                <a:gd name="connsiteY5" fmla="*/ 57150 h 1100137"/>
                <a:gd name="connsiteX6" fmla="*/ 171450 w 2905125"/>
                <a:gd name="connsiteY6" fmla="*/ 85725 h 1100137"/>
                <a:gd name="connsiteX7" fmla="*/ 247650 w 2905125"/>
                <a:gd name="connsiteY7" fmla="*/ 85725 h 1100137"/>
                <a:gd name="connsiteX8" fmla="*/ 247650 w 2905125"/>
                <a:gd name="connsiteY8" fmla="*/ 104775 h 1100137"/>
                <a:gd name="connsiteX9" fmla="*/ 314325 w 2905125"/>
                <a:gd name="connsiteY9" fmla="*/ 104775 h 1100137"/>
                <a:gd name="connsiteX10" fmla="*/ 314325 w 2905125"/>
                <a:gd name="connsiteY10" fmla="*/ 123825 h 1100137"/>
                <a:gd name="connsiteX11" fmla="*/ 500063 w 2905125"/>
                <a:gd name="connsiteY11" fmla="*/ 123825 h 1100137"/>
                <a:gd name="connsiteX12" fmla="*/ 500063 w 2905125"/>
                <a:gd name="connsiteY12" fmla="*/ 166687 h 1100137"/>
                <a:gd name="connsiteX13" fmla="*/ 528638 w 2905125"/>
                <a:gd name="connsiteY13" fmla="*/ 166687 h 1100137"/>
                <a:gd name="connsiteX14" fmla="*/ 528638 w 2905125"/>
                <a:gd name="connsiteY14" fmla="*/ 190500 h 1100137"/>
                <a:gd name="connsiteX15" fmla="*/ 576263 w 2905125"/>
                <a:gd name="connsiteY15" fmla="*/ 190500 h 1100137"/>
                <a:gd name="connsiteX16" fmla="*/ 576263 w 2905125"/>
                <a:gd name="connsiteY16" fmla="*/ 219075 h 1100137"/>
                <a:gd name="connsiteX17" fmla="*/ 714375 w 2905125"/>
                <a:gd name="connsiteY17" fmla="*/ 219075 h 1100137"/>
                <a:gd name="connsiteX18" fmla="*/ 714375 w 2905125"/>
                <a:gd name="connsiteY18" fmla="*/ 242887 h 1100137"/>
                <a:gd name="connsiteX19" fmla="*/ 776288 w 2905125"/>
                <a:gd name="connsiteY19" fmla="*/ 242887 h 1100137"/>
                <a:gd name="connsiteX20" fmla="*/ 776288 w 2905125"/>
                <a:gd name="connsiteY20" fmla="*/ 271462 h 1100137"/>
                <a:gd name="connsiteX21" fmla="*/ 914400 w 2905125"/>
                <a:gd name="connsiteY21" fmla="*/ 271462 h 1100137"/>
                <a:gd name="connsiteX22" fmla="*/ 914400 w 2905125"/>
                <a:gd name="connsiteY22" fmla="*/ 300037 h 1100137"/>
                <a:gd name="connsiteX23" fmla="*/ 952500 w 2905125"/>
                <a:gd name="connsiteY23" fmla="*/ 300037 h 1100137"/>
                <a:gd name="connsiteX24" fmla="*/ 952500 w 2905125"/>
                <a:gd name="connsiteY24" fmla="*/ 319087 h 1100137"/>
                <a:gd name="connsiteX25" fmla="*/ 1000125 w 2905125"/>
                <a:gd name="connsiteY25" fmla="*/ 319087 h 1100137"/>
                <a:gd name="connsiteX26" fmla="*/ 1000125 w 2905125"/>
                <a:gd name="connsiteY26" fmla="*/ 338137 h 1100137"/>
                <a:gd name="connsiteX27" fmla="*/ 1019175 w 2905125"/>
                <a:gd name="connsiteY27" fmla="*/ 338137 h 1100137"/>
                <a:gd name="connsiteX28" fmla="*/ 1019175 w 2905125"/>
                <a:gd name="connsiteY28" fmla="*/ 338137 h 1100137"/>
                <a:gd name="connsiteX29" fmla="*/ 1019175 w 2905125"/>
                <a:gd name="connsiteY29" fmla="*/ 371475 h 1100137"/>
                <a:gd name="connsiteX30" fmla="*/ 1152525 w 2905125"/>
                <a:gd name="connsiteY30" fmla="*/ 371475 h 1100137"/>
                <a:gd name="connsiteX31" fmla="*/ 1152525 w 2905125"/>
                <a:gd name="connsiteY31" fmla="*/ 400050 h 1100137"/>
                <a:gd name="connsiteX32" fmla="*/ 1214438 w 2905125"/>
                <a:gd name="connsiteY32" fmla="*/ 400050 h 1100137"/>
                <a:gd name="connsiteX33" fmla="*/ 1214438 w 2905125"/>
                <a:gd name="connsiteY33" fmla="*/ 457200 h 1100137"/>
                <a:gd name="connsiteX34" fmla="*/ 1271588 w 2905125"/>
                <a:gd name="connsiteY34" fmla="*/ 457200 h 1100137"/>
                <a:gd name="connsiteX35" fmla="*/ 1271588 w 2905125"/>
                <a:gd name="connsiteY35" fmla="*/ 495300 h 1100137"/>
                <a:gd name="connsiteX36" fmla="*/ 1366838 w 2905125"/>
                <a:gd name="connsiteY36" fmla="*/ 495300 h 1100137"/>
                <a:gd name="connsiteX37" fmla="*/ 1366838 w 2905125"/>
                <a:gd name="connsiteY37" fmla="*/ 542925 h 1100137"/>
                <a:gd name="connsiteX38" fmla="*/ 1414463 w 2905125"/>
                <a:gd name="connsiteY38" fmla="*/ 542925 h 1100137"/>
                <a:gd name="connsiteX39" fmla="*/ 1414463 w 2905125"/>
                <a:gd name="connsiteY39" fmla="*/ 576262 h 1100137"/>
                <a:gd name="connsiteX40" fmla="*/ 1509713 w 2905125"/>
                <a:gd name="connsiteY40" fmla="*/ 576262 h 1100137"/>
                <a:gd name="connsiteX41" fmla="*/ 1509713 w 2905125"/>
                <a:gd name="connsiteY41" fmla="*/ 609600 h 1100137"/>
                <a:gd name="connsiteX42" fmla="*/ 1552575 w 2905125"/>
                <a:gd name="connsiteY42" fmla="*/ 609600 h 1100137"/>
                <a:gd name="connsiteX43" fmla="*/ 1552575 w 2905125"/>
                <a:gd name="connsiteY43" fmla="*/ 642937 h 1100137"/>
                <a:gd name="connsiteX44" fmla="*/ 1571625 w 2905125"/>
                <a:gd name="connsiteY44" fmla="*/ 642937 h 1100137"/>
                <a:gd name="connsiteX45" fmla="*/ 1571625 w 2905125"/>
                <a:gd name="connsiteY45" fmla="*/ 690562 h 1100137"/>
                <a:gd name="connsiteX46" fmla="*/ 1738313 w 2905125"/>
                <a:gd name="connsiteY46" fmla="*/ 690562 h 1100137"/>
                <a:gd name="connsiteX47" fmla="*/ 1738313 w 2905125"/>
                <a:gd name="connsiteY47" fmla="*/ 723900 h 1100137"/>
                <a:gd name="connsiteX48" fmla="*/ 1833563 w 2905125"/>
                <a:gd name="connsiteY48" fmla="*/ 723900 h 1100137"/>
                <a:gd name="connsiteX49" fmla="*/ 1833563 w 2905125"/>
                <a:gd name="connsiteY49" fmla="*/ 762000 h 1100137"/>
                <a:gd name="connsiteX50" fmla="*/ 1862138 w 2905125"/>
                <a:gd name="connsiteY50" fmla="*/ 762000 h 1100137"/>
                <a:gd name="connsiteX51" fmla="*/ 1862138 w 2905125"/>
                <a:gd name="connsiteY51" fmla="*/ 842962 h 1100137"/>
                <a:gd name="connsiteX52" fmla="*/ 2081213 w 2905125"/>
                <a:gd name="connsiteY52" fmla="*/ 842962 h 1100137"/>
                <a:gd name="connsiteX53" fmla="*/ 2081213 w 2905125"/>
                <a:gd name="connsiteY53" fmla="*/ 904875 h 1100137"/>
                <a:gd name="connsiteX54" fmla="*/ 2095500 w 2905125"/>
                <a:gd name="connsiteY54" fmla="*/ 919162 h 1100137"/>
                <a:gd name="connsiteX55" fmla="*/ 2095500 w 2905125"/>
                <a:gd name="connsiteY55" fmla="*/ 976312 h 1100137"/>
                <a:gd name="connsiteX56" fmla="*/ 2286000 w 2905125"/>
                <a:gd name="connsiteY56" fmla="*/ 976312 h 1100137"/>
                <a:gd name="connsiteX57" fmla="*/ 2286000 w 2905125"/>
                <a:gd name="connsiteY57" fmla="*/ 1009650 h 1100137"/>
                <a:gd name="connsiteX58" fmla="*/ 2390775 w 2905125"/>
                <a:gd name="connsiteY58" fmla="*/ 1009650 h 1100137"/>
                <a:gd name="connsiteX59" fmla="*/ 2390775 w 2905125"/>
                <a:gd name="connsiteY59" fmla="*/ 1038225 h 1100137"/>
                <a:gd name="connsiteX60" fmla="*/ 2557463 w 2905125"/>
                <a:gd name="connsiteY60" fmla="*/ 1038225 h 1100137"/>
                <a:gd name="connsiteX61" fmla="*/ 2557463 w 2905125"/>
                <a:gd name="connsiteY61" fmla="*/ 1066800 h 1100137"/>
                <a:gd name="connsiteX62" fmla="*/ 2805113 w 2905125"/>
                <a:gd name="connsiteY62" fmla="*/ 1066800 h 1100137"/>
                <a:gd name="connsiteX63" fmla="*/ 2805113 w 2905125"/>
                <a:gd name="connsiteY63" fmla="*/ 1100137 h 1100137"/>
                <a:gd name="connsiteX64" fmla="*/ 2890838 w 2905125"/>
                <a:gd name="connsiteY64" fmla="*/ 1100137 h 1100137"/>
                <a:gd name="connsiteX65" fmla="*/ 2905125 w 2905125"/>
                <a:gd name="connsiteY65" fmla="*/ 1100137 h 1100137"/>
                <a:gd name="connsiteX0" fmla="*/ 0 w 2924175"/>
                <a:gd name="connsiteY0" fmla="*/ 0 h 1100137"/>
                <a:gd name="connsiteX1" fmla="*/ 95250 w 2924175"/>
                <a:gd name="connsiteY1" fmla="*/ 0 h 1100137"/>
                <a:gd name="connsiteX2" fmla="*/ 95250 w 2924175"/>
                <a:gd name="connsiteY2" fmla="*/ 33337 h 1100137"/>
                <a:gd name="connsiteX3" fmla="*/ 147638 w 2924175"/>
                <a:gd name="connsiteY3" fmla="*/ 33337 h 1100137"/>
                <a:gd name="connsiteX4" fmla="*/ 147638 w 2924175"/>
                <a:gd name="connsiteY4" fmla="*/ 57150 h 1100137"/>
                <a:gd name="connsiteX5" fmla="*/ 171450 w 2924175"/>
                <a:gd name="connsiteY5" fmla="*/ 57150 h 1100137"/>
                <a:gd name="connsiteX6" fmla="*/ 171450 w 2924175"/>
                <a:gd name="connsiteY6" fmla="*/ 85725 h 1100137"/>
                <a:gd name="connsiteX7" fmla="*/ 247650 w 2924175"/>
                <a:gd name="connsiteY7" fmla="*/ 85725 h 1100137"/>
                <a:gd name="connsiteX8" fmla="*/ 247650 w 2924175"/>
                <a:gd name="connsiteY8" fmla="*/ 104775 h 1100137"/>
                <a:gd name="connsiteX9" fmla="*/ 314325 w 2924175"/>
                <a:gd name="connsiteY9" fmla="*/ 104775 h 1100137"/>
                <a:gd name="connsiteX10" fmla="*/ 314325 w 2924175"/>
                <a:gd name="connsiteY10" fmla="*/ 123825 h 1100137"/>
                <a:gd name="connsiteX11" fmla="*/ 500063 w 2924175"/>
                <a:gd name="connsiteY11" fmla="*/ 123825 h 1100137"/>
                <a:gd name="connsiteX12" fmla="*/ 500063 w 2924175"/>
                <a:gd name="connsiteY12" fmla="*/ 166687 h 1100137"/>
                <a:gd name="connsiteX13" fmla="*/ 528638 w 2924175"/>
                <a:gd name="connsiteY13" fmla="*/ 166687 h 1100137"/>
                <a:gd name="connsiteX14" fmla="*/ 528638 w 2924175"/>
                <a:gd name="connsiteY14" fmla="*/ 190500 h 1100137"/>
                <a:gd name="connsiteX15" fmla="*/ 576263 w 2924175"/>
                <a:gd name="connsiteY15" fmla="*/ 190500 h 1100137"/>
                <a:gd name="connsiteX16" fmla="*/ 576263 w 2924175"/>
                <a:gd name="connsiteY16" fmla="*/ 219075 h 1100137"/>
                <a:gd name="connsiteX17" fmla="*/ 714375 w 2924175"/>
                <a:gd name="connsiteY17" fmla="*/ 219075 h 1100137"/>
                <a:gd name="connsiteX18" fmla="*/ 714375 w 2924175"/>
                <a:gd name="connsiteY18" fmla="*/ 242887 h 1100137"/>
                <a:gd name="connsiteX19" fmla="*/ 776288 w 2924175"/>
                <a:gd name="connsiteY19" fmla="*/ 242887 h 1100137"/>
                <a:gd name="connsiteX20" fmla="*/ 776288 w 2924175"/>
                <a:gd name="connsiteY20" fmla="*/ 271462 h 1100137"/>
                <a:gd name="connsiteX21" fmla="*/ 914400 w 2924175"/>
                <a:gd name="connsiteY21" fmla="*/ 271462 h 1100137"/>
                <a:gd name="connsiteX22" fmla="*/ 914400 w 2924175"/>
                <a:gd name="connsiteY22" fmla="*/ 300037 h 1100137"/>
                <a:gd name="connsiteX23" fmla="*/ 952500 w 2924175"/>
                <a:gd name="connsiteY23" fmla="*/ 300037 h 1100137"/>
                <a:gd name="connsiteX24" fmla="*/ 952500 w 2924175"/>
                <a:gd name="connsiteY24" fmla="*/ 319087 h 1100137"/>
                <a:gd name="connsiteX25" fmla="*/ 1000125 w 2924175"/>
                <a:gd name="connsiteY25" fmla="*/ 319087 h 1100137"/>
                <a:gd name="connsiteX26" fmla="*/ 1000125 w 2924175"/>
                <a:gd name="connsiteY26" fmla="*/ 338137 h 1100137"/>
                <a:gd name="connsiteX27" fmla="*/ 1019175 w 2924175"/>
                <a:gd name="connsiteY27" fmla="*/ 338137 h 1100137"/>
                <a:gd name="connsiteX28" fmla="*/ 1019175 w 2924175"/>
                <a:gd name="connsiteY28" fmla="*/ 338137 h 1100137"/>
                <a:gd name="connsiteX29" fmla="*/ 1019175 w 2924175"/>
                <a:gd name="connsiteY29" fmla="*/ 371475 h 1100137"/>
                <a:gd name="connsiteX30" fmla="*/ 1152525 w 2924175"/>
                <a:gd name="connsiteY30" fmla="*/ 371475 h 1100137"/>
                <a:gd name="connsiteX31" fmla="*/ 1152525 w 2924175"/>
                <a:gd name="connsiteY31" fmla="*/ 400050 h 1100137"/>
                <a:gd name="connsiteX32" fmla="*/ 1214438 w 2924175"/>
                <a:gd name="connsiteY32" fmla="*/ 400050 h 1100137"/>
                <a:gd name="connsiteX33" fmla="*/ 1214438 w 2924175"/>
                <a:gd name="connsiteY33" fmla="*/ 457200 h 1100137"/>
                <a:gd name="connsiteX34" fmla="*/ 1271588 w 2924175"/>
                <a:gd name="connsiteY34" fmla="*/ 457200 h 1100137"/>
                <a:gd name="connsiteX35" fmla="*/ 1271588 w 2924175"/>
                <a:gd name="connsiteY35" fmla="*/ 495300 h 1100137"/>
                <a:gd name="connsiteX36" fmla="*/ 1366838 w 2924175"/>
                <a:gd name="connsiteY36" fmla="*/ 495300 h 1100137"/>
                <a:gd name="connsiteX37" fmla="*/ 1366838 w 2924175"/>
                <a:gd name="connsiteY37" fmla="*/ 542925 h 1100137"/>
                <a:gd name="connsiteX38" fmla="*/ 1414463 w 2924175"/>
                <a:gd name="connsiteY38" fmla="*/ 542925 h 1100137"/>
                <a:gd name="connsiteX39" fmla="*/ 1414463 w 2924175"/>
                <a:gd name="connsiteY39" fmla="*/ 576262 h 1100137"/>
                <a:gd name="connsiteX40" fmla="*/ 1509713 w 2924175"/>
                <a:gd name="connsiteY40" fmla="*/ 576262 h 1100137"/>
                <a:gd name="connsiteX41" fmla="*/ 1509713 w 2924175"/>
                <a:gd name="connsiteY41" fmla="*/ 609600 h 1100137"/>
                <a:gd name="connsiteX42" fmla="*/ 1552575 w 2924175"/>
                <a:gd name="connsiteY42" fmla="*/ 609600 h 1100137"/>
                <a:gd name="connsiteX43" fmla="*/ 1552575 w 2924175"/>
                <a:gd name="connsiteY43" fmla="*/ 642937 h 1100137"/>
                <a:gd name="connsiteX44" fmla="*/ 1571625 w 2924175"/>
                <a:gd name="connsiteY44" fmla="*/ 642937 h 1100137"/>
                <a:gd name="connsiteX45" fmla="*/ 1571625 w 2924175"/>
                <a:gd name="connsiteY45" fmla="*/ 690562 h 1100137"/>
                <a:gd name="connsiteX46" fmla="*/ 1738313 w 2924175"/>
                <a:gd name="connsiteY46" fmla="*/ 690562 h 1100137"/>
                <a:gd name="connsiteX47" fmla="*/ 1738313 w 2924175"/>
                <a:gd name="connsiteY47" fmla="*/ 723900 h 1100137"/>
                <a:gd name="connsiteX48" fmla="*/ 1833563 w 2924175"/>
                <a:gd name="connsiteY48" fmla="*/ 723900 h 1100137"/>
                <a:gd name="connsiteX49" fmla="*/ 1833563 w 2924175"/>
                <a:gd name="connsiteY49" fmla="*/ 762000 h 1100137"/>
                <a:gd name="connsiteX50" fmla="*/ 1862138 w 2924175"/>
                <a:gd name="connsiteY50" fmla="*/ 762000 h 1100137"/>
                <a:gd name="connsiteX51" fmla="*/ 1862138 w 2924175"/>
                <a:gd name="connsiteY51" fmla="*/ 842962 h 1100137"/>
                <a:gd name="connsiteX52" fmla="*/ 2081213 w 2924175"/>
                <a:gd name="connsiteY52" fmla="*/ 842962 h 1100137"/>
                <a:gd name="connsiteX53" fmla="*/ 2081213 w 2924175"/>
                <a:gd name="connsiteY53" fmla="*/ 904875 h 1100137"/>
                <a:gd name="connsiteX54" fmla="*/ 2095500 w 2924175"/>
                <a:gd name="connsiteY54" fmla="*/ 919162 h 1100137"/>
                <a:gd name="connsiteX55" fmla="*/ 2095500 w 2924175"/>
                <a:gd name="connsiteY55" fmla="*/ 976312 h 1100137"/>
                <a:gd name="connsiteX56" fmla="*/ 2286000 w 2924175"/>
                <a:gd name="connsiteY56" fmla="*/ 976312 h 1100137"/>
                <a:gd name="connsiteX57" fmla="*/ 2286000 w 2924175"/>
                <a:gd name="connsiteY57" fmla="*/ 1009650 h 1100137"/>
                <a:gd name="connsiteX58" fmla="*/ 2390775 w 2924175"/>
                <a:gd name="connsiteY58" fmla="*/ 1009650 h 1100137"/>
                <a:gd name="connsiteX59" fmla="*/ 2390775 w 2924175"/>
                <a:gd name="connsiteY59" fmla="*/ 1038225 h 1100137"/>
                <a:gd name="connsiteX60" fmla="*/ 2557463 w 2924175"/>
                <a:gd name="connsiteY60" fmla="*/ 1038225 h 1100137"/>
                <a:gd name="connsiteX61" fmla="*/ 2557463 w 2924175"/>
                <a:gd name="connsiteY61" fmla="*/ 1066800 h 1100137"/>
                <a:gd name="connsiteX62" fmla="*/ 2805113 w 2924175"/>
                <a:gd name="connsiteY62" fmla="*/ 1066800 h 1100137"/>
                <a:gd name="connsiteX63" fmla="*/ 2805113 w 2924175"/>
                <a:gd name="connsiteY63" fmla="*/ 1100137 h 1100137"/>
                <a:gd name="connsiteX64" fmla="*/ 2890838 w 2924175"/>
                <a:gd name="connsiteY64" fmla="*/ 1100137 h 1100137"/>
                <a:gd name="connsiteX65" fmla="*/ 2924175 w 2924175"/>
                <a:gd name="connsiteY65" fmla="*/ 1100137 h 110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924175" h="1100137">
                  <a:moveTo>
                    <a:pt x="0" y="0"/>
                  </a:moveTo>
                  <a:lnTo>
                    <a:pt x="95250" y="0"/>
                  </a:lnTo>
                  <a:lnTo>
                    <a:pt x="95250" y="33337"/>
                  </a:lnTo>
                  <a:lnTo>
                    <a:pt x="147638" y="33337"/>
                  </a:lnTo>
                  <a:lnTo>
                    <a:pt x="147638" y="57150"/>
                  </a:lnTo>
                  <a:lnTo>
                    <a:pt x="171450" y="57150"/>
                  </a:lnTo>
                  <a:lnTo>
                    <a:pt x="171450" y="85725"/>
                  </a:lnTo>
                  <a:lnTo>
                    <a:pt x="247650" y="85725"/>
                  </a:lnTo>
                  <a:lnTo>
                    <a:pt x="247650" y="104775"/>
                  </a:lnTo>
                  <a:lnTo>
                    <a:pt x="314325" y="104775"/>
                  </a:lnTo>
                  <a:lnTo>
                    <a:pt x="314325" y="123825"/>
                  </a:lnTo>
                  <a:lnTo>
                    <a:pt x="500063" y="123825"/>
                  </a:lnTo>
                  <a:lnTo>
                    <a:pt x="500063" y="166687"/>
                  </a:lnTo>
                  <a:lnTo>
                    <a:pt x="528638" y="166687"/>
                  </a:lnTo>
                  <a:lnTo>
                    <a:pt x="528638" y="190500"/>
                  </a:lnTo>
                  <a:lnTo>
                    <a:pt x="576263" y="190500"/>
                  </a:lnTo>
                  <a:lnTo>
                    <a:pt x="576263" y="219075"/>
                  </a:lnTo>
                  <a:lnTo>
                    <a:pt x="714375" y="219075"/>
                  </a:lnTo>
                  <a:lnTo>
                    <a:pt x="714375" y="242887"/>
                  </a:lnTo>
                  <a:lnTo>
                    <a:pt x="776288" y="242887"/>
                  </a:lnTo>
                  <a:lnTo>
                    <a:pt x="776288" y="271462"/>
                  </a:lnTo>
                  <a:lnTo>
                    <a:pt x="914400" y="271462"/>
                  </a:lnTo>
                  <a:lnTo>
                    <a:pt x="914400" y="300037"/>
                  </a:lnTo>
                  <a:lnTo>
                    <a:pt x="952500" y="300037"/>
                  </a:lnTo>
                  <a:lnTo>
                    <a:pt x="952500" y="319087"/>
                  </a:lnTo>
                  <a:lnTo>
                    <a:pt x="1000125" y="319087"/>
                  </a:lnTo>
                  <a:lnTo>
                    <a:pt x="1000125" y="338137"/>
                  </a:lnTo>
                  <a:lnTo>
                    <a:pt x="1019175" y="338137"/>
                  </a:lnTo>
                  <a:lnTo>
                    <a:pt x="1019175" y="338137"/>
                  </a:lnTo>
                  <a:lnTo>
                    <a:pt x="1019175" y="371475"/>
                  </a:lnTo>
                  <a:lnTo>
                    <a:pt x="1152525" y="371475"/>
                  </a:lnTo>
                  <a:lnTo>
                    <a:pt x="1152525" y="400050"/>
                  </a:lnTo>
                  <a:lnTo>
                    <a:pt x="1214438" y="400050"/>
                  </a:lnTo>
                  <a:lnTo>
                    <a:pt x="1214438" y="457200"/>
                  </a:lnTo>
                  <a:lnTo>
                    <a:pt x="1271588" y="457200"/>
                  </a:lnTo>
                  <a:lnTo>
                    <a:pt x="1271588" y="495300"/>
                  </a:lnTo>
                  <a:lnTo>
                    <a:pt x="1366838" y="495300"/>
                  </a:lnTo>
                  <a:lnTo>
                    <a:pt x="1366838" y="542925"/>
                  </a:lnTo>
                  <a:lnTo>
                    <a:pt x="1414463" y="542925"/>
                  </a:lnTo>
                  <a:lnTo>
                    <a:pt x="1414463" y="576262"/>
                  </a:lnTo>
                  <a:lnTo>
                    <a:pt x="1509713" y="576262"/>
                  </a:lnTo>
                  <a:lnTo>
                    <a:pt x="1509713" y="609600"/>
                  </a:lnTo>
                  <a:lnTo>
                    <a:pt x="1552575" y="609600"/>
                  </a:lnTo>
                  <a:lnTo>
                    <a:pt x="1552575" y="642937"/>
                  </a:lnTo>
                  <a:lnTo>
                    <a:pt x="1571625" y="642937"/>
                  </a:lnTo>
                  <a:lnTo>
                    <a:pt x="1571625" y="690562"/>
                  </a:lnTo>
                  <a:lnTo>
                    <a:pt x="1738313" y="690562"/>
                  </a:lnTo>
                  <a:lnTo>
                    <a:pt x="1738313" y="723900"/>
                  </a:lnTo>
                  <a:lnTo>
                    <a:pt x="1833563" y="723900"/>
                  </a:lnTo>
                  <a:lnTo>
                    <a:pt x="1833563" y="762000"/>
                  </a:lnTo>
                  <a:lnTo>
                    <a:pt x="1862138" y="762000"/>
                  </a:lnTo>
                  <a:lnTo>
                    <a:pt x="1862138" y="842962"/>
                  </a:lnTo>
                  <a:lnTo>
                    <a:pt x="2081213" y="842962"/>
                  </a:lnTo>
                  <a:lnTo>
                    <a:pt x="2081213" y="904875"/>
                  </a:lnTo>
                  <a:lnTo>
                    <a:pt x="2095500" y="919162"/>
                  </a:lnTo>
                  <a:lnTo>
                    <a:pt x="2095500" y="976312"/>
                  </a:lnTo>
                  <a:lnTo>
                    <a:pt x="2286000" y="976312"/>
                  </a:lnTo>
                  <a:lnTo>
                    <a:pt x="2286000" y="1009650"/>
                  </a:lnTo>
                  <a:lnTo>
                    <a:pt x="2390775" y="1009650"/>
                  </a:lnTo>
                  <a:lnTo>
                    <a:pt x="2390775" y="1038225"/>
                  </a:lnTo>
                  <a:lnTo>
                    <a:pt x="2557463" y="1038225"/>
                  </a:lnTo>
                  <a:lnTo>
                    <a:pt x="2557463" y="1066800"/>
                  </a:lnTo>
                  <a:lnTo>
                    <a:pt x="2805113" y="1066800"/>
                  </a:lnTo>
                  <a:lnTo>
                    <a:pt x="2805113" y="1100137"/>
                  </a:lnTo>
                  <a:lnTo>
                    <a:pt x="2890838" y="1100137"/>
                  </a:lnTo>
                  <a:lnTo>
                    <a:pt x="2924175" y="1100137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F375BC10-AF75-452F-BA28-ADC4183A47AA}"/>
                </a:ext>
              </a:extLst>
            </p:cNvPr>
            <p:cNvSpPr/>
            <p:nvPr/>
          </p:nvSpPr>
          <p:spPr bwMode="auto">
            <a:xfrm>
              <a:off x="9701213" y="4448175"/>
              <a:ext cx="2019300" cy="419100"/>
            </a:xfrm>
            <a:custGeom>
              <a:avLst/>
              <a:gdLst>
                <a:gd name="connsiteX0" fmla="*/ 0 w 2019300"/>
                <a:gd name="connsiteY0" fmla="*/ 0 h 419100"/>
                <a:gd name="connsiteX1" fmla="*/ 57150 w 2019300"/>
                <a:gd name="connsiteY1" fmla="*/ 0 h 419100"/>
                <a:gd name="connsiteX2" fmla="*/ 57150 w 2019300"/>
                <a:gd name="connsiteY2" fmla="*/ 66675 h 419100"/>
                <a:gd name="connsiteX3" fmla="*/ 566737 w 2019300"/>
                <a:gd name="connsiteY3" fmla="*/ 66675 h 419100"/>
                <a:gd name="connsiteX4" fmla="*/ 566737 w 2019300"/>
                <a:gd name="connsiteY4" fmla="*/ 114300 h 419100"/>
                <a:gd name="connsiteX5" fmla="*/ 609600 w 2019300"/>
                <a:gd name="connsiteY5" fmla="*/ 114300 h 419100"/>
                <a:gd name="connsiteX6" fmla="*/ 609600 w 2019300"/>
                <a:gd name="connsiteY6" fmla="*/ 152400 h 419100"/>
                <a:gd name="connsiteX7" fmla="*/ 723900 w 2019300"/>
                <a:gd name="connsiteY7" fmla="*/ 152400 h 419100"/>
                <a:gd name="connsiteX8" fmla="*/ 723900 w 2019300"/>
                <a:gd name="connsiteY8" fmla="*/ 152400 h 419100"/>
                <a:gd name="connsiteX9" fmla="*/ 762000 w 2019300"/>
                <a:gd name="connsiteY9" fmla="*/ 190500 h 419100"/>
                <a:gd name="connsiteX10" fmla="*/ 762000 w 2019300"/>
                <a:gd name="connsiteY10" fmla="*/ 223838 h 419100"/>
                <a:gd name="connsiteX11" fmla="*/ 795337 w 2019300"/>
                <a:gd name="connsiteY11" fmla="*/ 223838 h 419100"/>
                <a:gd name="connsiteX12" fmla="*/ 809625 w 2019300"/>
                <a:gd name="connsiteY12" fmla="*/ 238126 h 419100"/>
                <a:gd name="connsiteX13" fmla="*/ 1109662 w 2019300"/>
                <a:gd name="connsiteY13" fmla="*/ 238126 h 419100"/>
                <a:gd name="connsiteX14" fmla="*/ 1109662 w 2019300"/>
                <a:gd name="connsiteY14" fmla="*/ 323850 h 419100"/>
                <a:gd name="connsiteX15" fmla="*/ 1285875 w 2019300"/>
                <a:gd name="connsiteY15" fmla="*/ 323850 h 419100"/>
                <a:gd name="connsiteX16" fmla="*/ 1285875 w 2019300"/>
                <a:gd name="connsiteY16" fmla="*/ 419100 h 419100"/>
                <a:gd name="connsiteX17" fmla="*/ 2019300 w 2019300"/>
                <a:gd name="connsiteY17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9300" h="419100">
                  <a:moveTo>
                    <a:pt x="0" y="0"/>
                  </a:moveTo>
                  <a:lnTo>
                    <a:pt x="57150" y="0"/>
                  </a:lnTo>
                  <a:lnTo>
                    <a:pt x="57150" y="66675"/>
                  </a:lnTo>
                  <a:lnTo>
                    <a:pt x="566737" y="66675"/>
                  </a:lnTo>
                  <a:lnTo>
                    <a:pt x="566737" y="114300"/>
                  </a:lnTo>
                  <a:lnTo>
                    <a:pt x="609600" y="114300"/>
                  </a:lnTo>
                  <a:lnTo>
                    <a:pt x="609600" y="152400"/>
                  </a:lnTo>
                  <a:lnTo>
                    <a:pt x="723900" y="152400"/>
                  </a:lnTo>
                  <a:lnTo>
                    <a:pt x="723900" y="152400"/>
                  </a:lnTo>
                  <a:lnTo>
                    <a:pt x="762000" y="190500"/>
                  </a:lnTo>
                  <a:lnTo>
                    <a:pt x="762000" y="223838"/>
                  </a:lnTo>
                  <a:lnTo>
                    <a:pt x="795337" y="223838"/>
                  </a:lnTo>
                  <a:lnTo>
                    <a:pt x="809625" y="238126"/>
                  </a:lnTo>
                  <a:lnTo>
                    <a:pt x="1109662" y="238126"/>
                  </a:lnTo>
                  <a:lnTo>
                    <a:pt x="1109662" y="323850"/>
                  </a:lnTo>
                  <a:lnTo>
                    <a:pt x="1285875" y="323850"/>
                  </a:lnTo>
                  <a:lnTo>
                    <a:pt x="1285875" y="419100"/>
                  </a:lnTo>
                  <a:lnTo>
                    <a:pt x="2019300" y="419100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1265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4BF959F3-CAD2-41F0-9341-BB30623EF260}"/>
              </a:ext>
            </a:extLst>
          </p:cNvPr>
          <p:cNvGrpSpPr/>
          <p:nvPr/>
        </p:nvGrpSpPr>
        <p:grpSpPr>
          <a:xfrm>
            <a:off x="6534140" y="2124869"/>
            <a:ext cx="4905034" cy="2102158"/>
            <a:chOff x="6485502" y="1978954"/>
            <a:chExt cx="4905034" cy="210215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470EDB91-8A9A-4481-9CF8-1CC5C06FC03C}"/>
                </a:ext>
              </a:extLst>
            </p:cNvPr>
            <p:cNvSpPr/>
            <p:nvPr/>
          </p:nvSpPr>
          <p:spPr bwMode="auto">
            <a:xfrm>
              <a:off x="6485502" y="1978954"/>
              <a:ext cx="785422" cy="492814"/>
            </a:xfrm>
            <a:custGeom>
              <a:avLst/>
              <a:gdLst>
                <a:gd name="connsiteX0" fmla="*/ 0 w 785422"/>
                <a:gd name="connsiteY0" fmla="*/ 0 h 492814"/>
                <a:gd name="connsiteX1" fmla="*/ 111653 w 785422"/>
                <a:gd name="connsiteY1" fmla="*/ 0 h 492814"/>
                <a:gd name="connsiteX2" fmla="*/ 111653 w 785422"/>
                <a:gd name="connsiteY2" fmla="*/ 19251 h 492814"/>
                <a:gd name="connsiteX3" fmla="*/ 138604 w 785422"/>
                <a:gd name="connsiteY3" fmla="*/ 19251 h 492814"/>
                <a:gd name="connsiteX4" fmla="*/ 138604 w 785422"/>
                <a:gd name="connsiteY4" fmla="*/ 40426 h 492814"/>
                <a:gd name="connsiteX5" fmla="*/ 182880 w 785422"/>
                <a:gd name="connsiteY5" fmla="*/ 40426 h 492814"/>
                <a:gd name="connsiteX6" fmla="*/ 182880 w 785422"/>
                <a:gd name="connsiteY6" fmla="*/ 67377 h 492814"/>
                <a:gd name="connsiteX7" fmla="*/ 225231 w 785422"/>
                <a:gd name="connsiteY7" fmla="*/ 67377 h 492814"/>
                <a:gd name="connsiteX8" fmla="*/ 225231 w 785422"/>
                <a:gd name="connsiteY8" fmla="*/ 113578 h 492814"/>
                <a:gd name="connsiteX9" fmla="*/ 261807 w 785422"/>
                <a:gd name="connsiteY9" fmla="*/ 113578 h 492814"/>
                <a:gd name="connsiteX10" fmla="*/ 261807 w 785422"/>
                <a:gd name="connsiteY10" fmla="*/ 159779 h 492814"/>
                <a:gd name="connsiteX11" fmla="*/ 290683 w 785422"/>
                <a:gd name="connsiteY11" fmla="*/ 159779 h 492814"/>
                <a:gd name="connsiteX12" fmla="*/ 290683 w 785422"/>
                <a:gd name="connsiteY12" fmla="*/ 182880 h 492814"/>
                <a:gd name="connsiteX13" fmla="*/ 381161 w 785422"/>
                <a:gd name="connsiteY13" fmla="*/ 182880 h 492814"/>
                <a:gd name="connsiteX14" fmla="*/ 381161 w 785422"/>
                <a:gd name="connsiteY14" fmla="*/ 207906 h 492814"/>
                <a:gd name="connsiteX15" fmla="*/ 406186 w 785422"/>
                <a:gd name="connsiteY15" fmla="*/ 207906 h 492814"/>
                <a:gd name="connsiteX16" fmla="*/ 406186 w 785422"/>
                <a:gd name="connsiteY16" fmla="*/ 238707 h 492814"/>
                <a:gd name="connsiteX17" fmla="*/ 450463 w 785422"/>
                <a:gd name="connsiteY17" fmla="*/ 238707 h 492814"/>
                <a:gd name="connsiteX18" fmla="*/ 450463 w 785422"/>
                <a:gd name="connsiteY18" fmla="*/ 257957 h 492814"/>
                <a:gd name="connsiteX19" fmla="*/ 504364 w 785422"/>
                <a:gd name="connsiteY19" fmla="*/ 257957 h 492814"/>
                <a:gd name="connsiteX20" fmla="*/ 504364 w 785422"/>
                <a:gd name="connsiteY20" fmla="*/ 304158 h 492814"/>
                <a:gd name="connsiteX21" fmla="*/ 517839 w 785422"/>
                <a:gd name="connsiteY21" fmla="*/ 304158 h 492814"/>
                <a:gd name="connsiteX22" fmla="*/ 517839 w 785422"/>
                <a:gd name="connsiteY22" fmla="*/ 348435 h 492814"/>
                <a:gd name="connsiteX23" fmla="*/ 569816 w 785422"/>
                <a:gd name="connsiteY23" fmla="*/ 348435 h 492814"/>
                <a:gd name="connsiteX24" fmla="*/ 569816 w 785422"/>
                <a:gd name="connsiteY24" fmla="*/ 367685 h 492814"/>
                <a:gd name="connsiteX25" fmla="*/ 660293 w 785422"/>
                <a:gd name="connsiteY25" fmla="*/ 367685 h 492814"/>
                <a:gd name="connsiteX26" fmla="*/ 660293 w 785422"/>
                <a:gd name="connsiteY26" fmla="*/ 394636 h 492814"/>
                <a:gd name="connsiteX27" fmla="*/ 685319 w 785422"/>
                <a:gd name="connsiteY27" fmla="*/ 394636 h 492814"/>
                <a:gd name="connsiteX28" fmla="*/ 685319 w 785422"/>
                <a:gd name="connsiteY28" fmla="*/ 427362 h 492814"/>
                <a:gd name="connsiteX29" fmla="*/ 743071 w 785422"/>
                <a:gd name="connsiteY29" fmla="*/ 427362 h 492814"/>
                <a:gd name="connsiteX30" fmla="*/ 743071 w 785422"/>
                <a:gd name="connsiteY30" fmla="*/ 469713 h 492814"/>
                <a:gd name="connsiteX31" fmla="*/ 771946 w 785422"/>
                <a:gd name="connsiteY31" fmla="*/ 469713 h 492814"/>
                <a:gd name="connsiteX32" fmla="*/ 771946 w 785422"/>
                <a:gd name="connsiteY32" fmla="*/ 492814 h 492814"/>
                <a:gd name="connsiteX33" fmla="*/ 785422 w 785422"/>
                <a:gd name="connsiteY33" fmla="*/ 492814 h 49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85422" h="492814">
                  <a:moveTo>
                    <a:pt x="0" y="0"/>
                  </a:moveTo>
                  <a:lnTo>
                    <a:pt x="111653" y="0"/>
                  </a:lnTo>
                  <a:lnTo>
                    <a:pt x="111653" y="19251"/>
                  </a:lnTo>
                  <a:lnTo>
                    <a:pt x="138604" y="19251"/>
                  </a:lnTo>
                  <a:lnTo>
                    <a:pt x="138604" y="40426"/>
                  </a:lnTo>
                  <a:lnTo>
                    <a:pt x="182880" y="40426"/>
                  </a:lnTo>
                  <a:lnTo>
                    <a:pt x="182880" y="67377"/>
                  </a:lnTo>
                  <a:lnTo>
                    <a:pt x="225231" y="67377"/>
                  </a:lnTo>
                  <a:lnTo>
                    <a:pt x="225231" y="113578"/>
                  </a:lnTo>
                  <a:lnTo>
                    <a:pt x="261807" y="113578"/>
                  </a:lnTo>
                  <a:lnTo>
                    <a:pt x="261807" y="159779"/>
                  </a:lnTo>
                  <a:lnTo>
                    <a:pt x="290683" y="159779"/>
                  </a:lnTo>
                  <a:lnTo>
                    <a:pt x="290683" y="182880"/>
                  </a:lnTo>
                  <a:lnTo>
                    <a:pt x="381161" y="182880"/>
                  </a:lnTo>
                  <a:lnTo>
                    <a:pt x="381161" y="207906"/>
                  </a:lnTo>
                  <a:lnTo>
                    <a:pt x="406186" y="207906"/>
                  </a:lnTo>
                  <a:lnTo>
                    <a:pt x="406186" y="238707"/>
                  </a:lnTo>
                  <a:lnTo>
                    <a:pt x="450463" y="238707"/>
                  </a:lnTo>
                  <a:lnTo>
                    <a:pt x="450463" y="257957"/>
                  </a:lnTo>
                  <a:lnTo>
                    <a:pt x="504364" y="257957"/>
                  </a:lnTo>
                  <a:lnTo>
                    <a:pt x="504364" y="304158"/>
                  </a:lnTo>
                  <a:lnTo>
                    <a:pt x="517839" y="304158"/>
                  </a:lnTo>
                  <a:lnTo>
                    <a:pt x="517839" y="348435"/>
                  </a:lnTo>
                  <a:lnTo>
                    <a:pt x="569816" y="348435"/>
                  </a:lnTo>
                  <a:lnTo>
                    <a:pt x="569816" y="367685"/>
                  </a:lnTo>
                  <a:lnTo>
                    <a:pt x="660293" y="367685"/>
                  </a:lnTo>
                  <a:lnTo>
                    <a:pt x="660293" y="394636"/>
                  </a:lnTo>
                  <a:lnTo>
                    <a:pt x="685319" y="394636"/>
                  </a:lnTo>
                  <a:lnTo>
                    <a:pt x="685319" y="427362"/>
                  </a:lnTo>
                  <a:lnTo>
                    <a:pt x="743071" y="427362"/>
                  </a:lnTo>
                  <a:lnTo>
                    <a:pt x="743071" y="469713"/>
                  </a:lnTo>
                  <a:lnTo>
                    <a:pt x="771946" y="469713"/>
                  </a:lnTo>
                  <a:lnTo>
                    <a:pt x="771946" y="492814"/>
                  </a:lnTo>
                  <a:lnTo>
                    <a:pt x="785422" y="492814"/>
                  </a:lnTo>
                </a:path>
              </a:pathLst>
            </a:cu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7A0BCB4B-B17C-45EA-86E7-42C7BF8EF957}"/>
                </a:ext>
              </a:extLst>
            </p:cNvPr>
            <p:cNvSpPr/>
            <p:nvPr/>
          </p:nvSpPr>
          <p:spPr bwMode="auto">
            <a:xfrm>
              <a:off x="7278624" y="2471768"/>
              <a:ext cx="537090" cy="427361"/>
            </a:xfrm>
            <a:custGeom>
              <a:avLst/>
              <a:gdLst>
                <a:gd name="connsiteX0" fmla="*/ 0 w 537090"/>
                <a:gd name="connsiteY0" fmla="*/ 0 h 427361"/>
                <a:gd name="connsiteX1" fmla="*/ 0 w 537090"/>
                <a:gd name="connsiteY1" fmla="*/ 84702 h 427361"/>
                <a:gd name="connsiteX2" fmla="*/ 246407 w 537090"/>
                <a:gd name="connsiteY2" fmla="*/ 84702 h 427361"/>
                <a:gd name="connsiteX3" fmla="*/ 246407 w 537090"/>
                <a:gd name="connsiteY3" fmla="*/ 115503 h 427361"/>
                <a:gd name="connsiteX4" fmla="*/ 294533 w 537090"/>
                <a:gd name="connsiteY4" fmla="*/ 115503 h 427361"/>
                <a:gd name="connsiteX5" fmla="*/ 294533 w 537090"/>
                <a:gd name="connsiteY5" fmla="*/ 115503 h 427361"/>
                <a:gd name="connsiteX6" fmla="*/ 294533 w 537090"/>
                <a:gd name="connsiteY6" fmla="*/ 132828 h 427361"/>
                <a:gd name="connsiteX7" fmla="*/ 346509 w 537090"/>
                <a:gd name="connsiteY7" fmla="*/ 132828 h 427361"/>
                <a:gd name="connsiteX8" fmla="*/ 346509 w 537090"/>
                <a:gd name="connsiteY8" fmla="*/ 154004 h 427361"/>
                <a:gd name="connsiteX9" fmla="*/ 388861 w 537090"/>
                <a:gd name="connsiteY9" fmla="*/ 154004 h 427361"/>
                <a:gd name="connsiteX10" fmla="*/ 388861 w 537090"/>
                <a:gd name="connsiteY10" fmla="*/ 177104 h 427361"/>
                <a:gd name="connsiteX11" fmla="*/ 471638 w 537090"/>
                <a:gd name="connsiteY11" fmla="*/ 177104 h 427361"/>
                <a:gd name="connsiteX12" fmla="*/ 471638 w 537090"/>
                <a:gd name="connsiteY12" fmla="*/ 219456 h 427361"/>
                <a:gd name="connsiteX13" fmla="*/ 502439 w 537090"/>
                <a:gd name="connsiteY13" fmla="*/ 219456 h 427361"/>
                <a:gd name="connsiteX14" fmla="*/ 502439 w 537090"/>
                <a:gd name="connsiteY14" fmla="*/ 286832 h 427361"/>
                <a:gd name="connsiteX15" fmla="*/ 502439 w 537090"/>
                <a:gd name="connsiteY15" fmla="*/ 286832 h 427361"/>
                <a:gd name="connsiteX16" fmla="*/ 502439 w 537090"/>
                <a:gd name="connsiteY16" fmla="*/ 331109 h 427361"/>
                <a:gd name="connsiteX17" fmla="*/ 537090 w 537090"/>
                <a:gd name="connsiteY17" fmla="*/ 331109 h 427361"/>
                <a:gd name="connsiteX18" fmla="*/ 537090 w 537090"/>
                <a:gd name="connsiteY18" fmla="*/ 427361 h 42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7090" h="427361">
                  <a:moveTo>
                    <a:pt x="0" y="0"/>
                  </a:moveTo>
                  <a:lnTo>
                    <a:pt x="0" y="84702"/>
                  </a:lnTo>
                  <a:lnTo>
                    <a:pt x="246407" y="84702"/>
                  </a:lnTo>
                  <a:lnTo>
                    <a:pt x="246407" y="115503"/>
                  </a:lnTo>
                  <a:lnTo>
                    <a:pt x="294533" y="115503"/>
                  </a:lnTo>
                  <a:lnTo>
                    <a:pt x="294533" y="115503"/>
                  </a:lnTo>
                  <a:lnTo>
                    <a:pt x="294533" y="132828"/>
                  </a:lnTo>
                  <a:lnTo>
                    <a:pt x="346509" y="132828"/>
                  </a:lnTo>
                  <a:lnTo>
                    <a:pt x="346509" y="154004"/>
                  </a:lnTo>
                  <a:lnTo>
                    <a:pt x="388861" y="154004"/>
                  </a:lnTo>
                  <a:lnTo>
                    <a:pt x="388861" y="177104"/>
                  </a:lnTo>
                  <a:lnTo>
                    <a:pt x="471638" y="177104"/>
                  </a:lnTo>
                  <a:lnTo>
                    <a:pt x="471638" y="219456"/>
                  </a:lnTo>
                  <a:lnTo>
                    <a:pt x="502439" y="219456"/>
                  </a:lnTo>
                  <a:lnTo>
                    <a:pt x="502439" y="286832"/>
                  </a:lnTo>
                  <a:lnTo>
                    <a:pt x="502439" y="286832"/>
                  </a:lnTo>
                  <a:lnTo>
                    <a:pt x="502439" y="331109"/>
                  </a:lnTo>
                  <a:lnTo>
                    <a:pt x="537090" y="331109"/>
                  </a:lnTo>
                  <a:lnTo>
                    <a:pt x="537090" y="427361"/>
                  </a:lnTo>
                </a:path>
              </a:pathLst>
            </a:cu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CD9CA475-35AE-44AD-AD8C-1DB72C33B7E4}"/>
                </a:ext>
              </a:extLst>
            </p:cNvPr>
            <p:cNvSpPr/>
            <p:nvPr/>
          </p:nvSpPr>
          <p:spPr bwMode="auto">
            <a:xfrm>
              <a:off x="7817639" y="2877954"/>
              <a:ext cx="494738" cy="554415"/>
            </a:xfrm>
            <a:custGeom>
              <a:avLst/>
              <a:gdLst>
                <a:gd name="connsiteX0" fmla="*/ 0 w 494738"/>
                <a:gd name="connsiteY0" fmla="*/ 0 h 554415"/>
                <a:gd name="connsiteX1" fmla="*/ 0 w 494738"/>
                <a:gd name="connsiteY1" fmla="*/ 63526 h 554415"/>
                <a:gd name="connsiteX2" fmla="*/ 38501 w 494738"/>
                <a:gd name="connsiteY2" fmla="*/ 63526 h 554415"/>
                <a:gd name="connsiteX3" fmla="*/ 38501 w 494738"/>
                <a:gd name="connsiteY3" fmla="*/ 127053 h 554415"/>
                <a:gd name="connsiteX4" fmla="*/ 67377 w 494738"/>
                <a:gd name="connsiteY4" fmla="*/ 127053 h 554415"/>
                <a:gd name="connsiteX5" fmla="*/ 67377 w 494738"/>
                <a:gd name="connsiteY5" fmla="*/ 157854 h 554415"/>
                <a:gd name="connsiteX6" fmla="*/ 103953 w 494738"/>
                <a:gd name="connsiteY6" fmla="*/ 157854 h 554415"/>
                <a:gd name="connsiteX7" fmla="*/ 103953 w 494738"/>
                <a:gd name="connsiteY7" fmla="*/ 171329 h 554415"/>
                <a:gd name="connsiteX8" fmla="*/ 169404 w 494738"/>
                <a:gd name="connsiteY8" fmla="*/ 171329 h 554415"/>
                <a:gd name="connsiteX9" fmla="*/ 169404 w 494738"/>
                <a:gd name="connsiteY9" fmla="*/ 205980 h 554415"/>
                <a:gd name="connsiteX10" fmla="*/ 205980 w 494738"/>
                <a:gd name="connsiteY10" fmla="*/ 205980 h 554415"/>
                <a:gd name="connsiteX11" fmla="*/ 205980 w 494738"/>
                <a:gd name="connsiteY11" fmla="*/ 227156 h 554415"/>
                <a:gd name="connsiteX12" fmla="*/ 231006 w 494738"/>
                <a:gd name="connsiteY12" fmla="*/ 227156 h 554415"/>
                <a:gd name="connsiteX13" fmla="*/ 231006 w 494738"/>
                <a:gd name="connsiteY13" fmla="*/ 265657 h 554415"/>
                <a:gd name="connsiteX14" fmla="*/ 267582 w 494738"/>
                <a:gd name="connsiteY14" fmla="*/ 265657 h 554415"/>
                <a:gd name="connsiteX15" fmla="*/ 267582 w 494738"/>
                <a:gd name="connsiteY15" fmla="*/ 323409 h 554415"/>
                <a:gd name="connsiteX16" fmla="*/ 304158 w 494738"/>
                <a:gd name="connsiteY16" fmla="*/ 323409 h 554415"/>
                <a:gd name="connsiteX17" fmla="*/ 304158 w 494738"/>
                <a:gd name="connsiteY17" fmla="*/ 344584 h 554415"/>
                <a:gd name="connsiteX18" fmla="*/ 334959 w 494738"/>
                <a:gd name="connsiteY18" fmla="*/ 344584 h 554415"/>
                <a:gd name="connsiteX19" fmla="*/ 334959 w 494738"/>
                <a:gd name="connsiteY19" fmla="*/ 363835 h 554415"/>
                <a:gd name="connsiteX20" fmla="*/ 398486 w 494738"/>
                <a:gd name="connsiteY20" fmla="*/ 363835 h 554415"/>
                <a:gd name="connsiteX21" fmla="*/ 398486 w 494738"/>
                <a:gd name="connsiteY21" fmla="*/ 377310 h 554415"/>
                <a:gd name="connsiteX22" fmla="*/ 462012 w 494738"/>
                <a:gd name="connsiteY22" fmla="*/ 377310 h 554415"/>
                <a:gd name="connsiteX23" fmla="*/ 462012 w 494738"/>
                <a:gd name="connsiteY23" fmla="*/ 398486 h 554415"/>
                <a:gd name="connsiteX24" fmla="*/ 494738 w 494738"/>
                <a:gd name="connsiteY24" fmla="*/ 398486 h 554415"/>
                <a:gd name="connsiteX25" fmla="*/ 494738 w 494738"/>
                <a:gd name="connsiteY25" fmla="*/ 554415 h 55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94738" h="554415">
                  <a:moveTo>
                    <a:pt x="0" y="0"/>
                  </a:moveTo>
                  <a:lnTo>
                    <a:pt x="0" y="63526"/>
                  </a:lnTo>
                  <a:lnTo>
                    <a:pt x="38501" y="63526"/>
                  </a:lnTo>
                  <a:lnTo>
                    <a:pt x="38501" y="127053"/>
                  </a:lnTo>
                  <a:lnTo>
                    <a:pt x="67377" y="127053"/>
                  </a:lnTo>
                  <a:lnTo>
                    <a:pt x="67377" y="157854"/>
                  </a:lnTo>
                  <a:lnTo>
                    <a:pt x="103953" y="157854"/>
                  </a:lnTo>
                  <a:lnTo>
                    <a:pt x="103953" y="171329"/>
                  </a:lnTo>
                  <a:lnTo>
                    <a:pt x="169404" y="171329"/>
                  </a:lnTo>
                  <a:lnTo>
                    <a:pt x="169404" y="205980"/>
                  </a:lnTo>
                  <a:lnTo>
                    <a:pt x="205980" y="205980"/>
                  </a:lnTo>
                  <a:lnTo>
                    <a:pt x="205980" y="227156"/>
                  </a:lnTo>
                  <a:lnTo>
                    <a:pt x="231006" y="227156"/>
                  </a:lnTo>
                  <a:lnTo>
                    <a:pt x="231006" y="265657"/>
                  </a:lnTo>
                  <a:lnTo>
                    <a:pt x="267582" y="265657"/>
                  </a:lnTo>
                  <a:lnTo>
                    <a:pt x="267582" y="323409"/>
                  </a:lnTo>
                  <a:lnTo>
                    <a:pt x="304158" y="323409"/>
                  </a:lnTo>
                  <a:lnTo>
                    <a:pt x="304158" y="344584"/>
                  </a:lnTo>
                  <a:lnTo>
                    <a:pt x="334959" y="344584"/>
                  </a:lnTo>
                  <a:lnTo>
                    <a:pt x="334959" y="363835"/>
                  </a:lnTo>
                  <a:lnTo>
                    <a:pt x="398486" y="363835"/>
                  </a:lnTo>
                  <a:lnTo>
                    <a:pt x="398486" y="377310"/>
                  </a:lnTo>
                  <a:lnTo>
                    <a:pt x="462012" y="377310"/>
                  </a:lnTo>
                  <a:lnTo>
                    <a:pt x="462012" y="398486"/>
                  </a:lnTo>
                  <a:lnTo>
                    <a:pt x="494738" y="398486"/>
                  </a:lnTo>
                  <a:lnTo>
                    <a:pt x="494738" y="554415"/>
                  </a:lnTo>
                </a:path>
              </a:pathLst>
            </a:cu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510268D9-1914-49E1-AB2F-8F359115E587}"/>
                </a:ext>
              </a:extLst>
            </p:cNvPr>
            <p:cNvSpPr/>
            <p:nvPr/>
          </p:nvSpPr>
          <p:spPr bwMode="auto">
            <a:xfrm>
              <a:off x="8320077" y="3405418"/>
              <a:ext cx="436987" cy="340734"/>
            </a:xfrm>
            <a:custGeom>
              <a:avLst/>
              <a:gdLst>
                <a:gd name="connsiteX0" fmla="*/ 0 w 436987"/>
                <a:gd name="connsiteY0" fmla="*/ 0 h 340734"/>
                <a:gd name="connsiteX1" fmla="*/ 0 w 436987"/>
                <a:gd name="connsiteY1" fmla="*/ 78927 h 340734"/>
                <a:gd name="connsiteX2" fmla="*/ 23101 w 436987"/>
                <a:gd name="connsiteY2" fmla="*/ 78927 h 340734"/>
                <a:gd name="connsiteX3" fmla="*/ 23101 w 436987"/>
                <a:gd name="connsiteY3" fmla="*/ 157854 h 340734"/>
                <a:gd name="connsiteX4" fmla="*/ 50052 w 436987"/>
                <a:gd name="connsiteY4" fmla="*/ 157854 h 340734"/>
                <a:gd name="connsiteX5" fmla="*/ 50052 w 436987"/>
                <a:gd name="connsiteY5" fmla="*/ 240632 h 340734"/>
                <a:gd name="connsiteX6" fmla="*/ 154005 w 436987"/>
                <a:gd name="connsiteY6" fmla="*/ 240632 h 340734"/>
                <a:gd name="connsiteX7" fmla="*/ 154005 w 436987"/>
                <a:gd name="connsiteY7" fmla="*/ 275283 h 340734"/>
                <a:gd name="connsiteX8" fmla="*/ 192506 w 436987"/>
                <a:gd name="connsiteY8" fmla="*/ 275283 h 340734"/>
                <a:gd name="connsiteX9" fmla="*/ 192506 w 436987"/>
                <a:gd name="connsiteY9" fmla="*/ 317634 h 340734"/>
                <a:gd name="connsiteX10" fmla="*/ 436987 w 436987"/>
                <a:gd name="connsiteY10" fmla="*/ 317634 h 340734"/>
                <a:gd name="connsiteX11" fmla="*/ 436987 w 436987"/>
                <a:gd name="connsiteY11" fmla="*/ 340734 h 3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6987" h="340734">
                  <a:moveTo>
                    <a:pt x="0" y="0"/>
                  </a:moveTo>
                  <a:lnTo>
                    <a:pt x="0" y="78927"/>
                  </a:lnTo>
                  <a:lnTo>
                    <a:pt x="23101" y="78927"/>
                  </a:lnTo>
                  <a:lnTo>
                    <a:pt x="23101" y="157854"/>
                  </a:lnTo>
                  <a:lnTo>
                    <a:pt x="50052" y="157854"/>
                  </a:lnTo>
                  <a:lnTo>
                    <a:pt x="50052" y="240632"/>
                  </a:lnTo>
                  <a:lnTo>
                    <a:pt x="154005" y="240632"/>
                  </a:lnTo>
                  <a:lnTo>
                    <a:pt x="154005" y="275283"/>
                  </a:lnTo>
                  <a:lnTo>
                    <a:pt x="192506" y="275283"/>
                  </a:lnTo>
                  <a:lnTo>
                    <a:pt x="192506" y="317634"/>
                  </a:lnTo>
                  <a:lnTo>
                    <a:pt x="436987" y="317634"/>
                  </a:lnTo>
                  <a:lnTo>
                    <a:pt x="436987" y="340734"/>
                  </a:lnTo>
                </a:path>
              </a:pathLst>
            </a:cu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77B544A2-3592-4DBF-813B-A622AEEC751C}"/>
                </a:ext>
              </a:extLst>
            </p:cNvPr>
            <p:cNvSpPr/>
            <p:nvPr/>
          </p:nvSpPr>
          <p:spPr bwMode="auto">
            <a:xfrm>
              <a:off x="8755138" y="3742302"/>
              <a:ext cx="2202261" cy="259882"/>
            </a:xfrm>
            <a:custGeom>
              <a:avLst/>
              <a:gdLst>
                <a:gd name="connsiteX0" fmla="*/ 0 w 2231136"/>
                <a:gd name="connsiteY0" fmla="*/ 0 h 259882"/>
                <a:gd name="connsiteX1" fmla="*/ 98178 w 2231136"/>
                <a:gd name="connsiteY1" fmla="*/ 0 h 259882"/>
                <a:gd name="connsiteX2" fmla="*/ 98178 w 2231136"/>
                <a:gd name="connsiteY2" fmla="*/ 30801 h 259882"/>
                <a:gd name="connsiteX3" fmla="*/ 155930 w 2231136"/>
                <a:gd name="connsiteY3" fmla="*/ 30801 h 259882"/>
                <a:gd name="connsiteX4" fmla="*/ 155930 w 2231136"/>
                <a:gd name="connsiteY4" fmla="*/ 84703 h 259882"/>
                <a:gd name="connsiteX5" fmla="*/ 248332 w 2231136"/>
                <a:gd name="connsiteY5" fmla="*/ 84703 h 259882"/>
                <a:gd name="connsiteX6" fmla="*/ 248332 w 2231136"/>
                <a:gd name="connsiteY6" fmla="*/ 115503 h 259882"/>
                <a:gd name="connsiteX7" fmla="*/ 346510 w 2231136"/>
                <a:gd name="connsiteY7" fmla="*/ 115503 h 259882"/>
                <a:gd name="connsiteX8" fmla="*/ 346510 w 2231136"/>
                <a:gd name="connsiteY8" fmla="*/ 146304 h 259882"/>
                <a:gd name="connsiteX9" fmla="*/ 1014503 w 2231136"/>
                <a:gd name="connsiteY9" fmla="*/ 146304 h 259882"/>
                <a:gd name="connsiteX10" fmla="*/ 1014503 w 2231136"/>
                <a:gd name="connsiteY10" fmla="*/ 188655 h 259882"/>
                <a:gd name="connsiteX11" fmla="*/ 1875002 w 2231136"/>
                <a:gd name="connsiteY11" fmla="*/ 188655 h 259882"/>
                <a:gd name="connsiteX12" fmla="*/ 1875002 w 2231136"/>
                <a:gd name="connsiteY12" fmla="*/ 259882 h 259882"/>
                <a:gd name="connsiteX13" fmla="*/ 2202261 w 2231136"/>
                <a:gd name="connsiteY13" fmla="*/ 259882 h 259882"/>
                <a:gd name="connsiteX14" fmla="*/ 2202261 w 2231136"/>
                <a:gd name="connsiteY14" fmla="*/ 252182 h 259882"/>
                <a:gd name="connsiteX15" fmla="*/ 2231136 w 2231136"/>
                <a:gd name="connsiteY15" fmla="*/ 252182 h 259882"/>
                <a:gd name="connsiteX0" fmla="*/ 0 w 2202261"/>
                <a:gd name="connsiteY0" fmla="*/ 0 h 259882"/>
                <a:gd name="connsiteX1" fmla="*/ 98178 w 2202261"/>
                <a:gd name="connsiteY1" fmla="*/ 0 h 259882"/>
                <a:gd name="connsiteX2" fmla="*/ 98178 w 2202261"/>
                <a:gd name="connsiteY2" fmla="*/ 30801 h 259882"/>
                <a:gd name="connsiteX3" fmla="*/ 155930 w 2202261"/>
                <a:gd name="connsiteY3" fmla="*/ 30801 h 259882"/>
                <a:gd name="connsiteX4" fmla="*/ 155930 w 2202261"/>
                <a:gd name="connsiteY4" fmla="*/ 84703 h 259882"/>
                <a:gd name="connsiteX5" fmla="*/ 248332 w 2202261"/>
                <a:gd name="connsiteY5" fmla="*/ 84703 h 259882"/>
                <a:gd name="connsiteX6" fmla="*/ 248332 w 2202261"/>
                <a:gd name="connsiteY6" fmla="*/ 115503 h 259882"/>
                <a:gd name="connsiteX7" fmla="*/ 346510 w 2202261"/>
                <a:gd name="connsiteY7" fmla="*/ 115503 h 259882"/>
                <a:gd name="connsiteX8" fmla="*/ 346510 w 2202261"/>
                <a:gd name="connsiteY8" fmla="*/ 146304 h 259882"/>
                <a:gd name="connsiteX9" fmla="*/ 1014503 w 2202261"/>
                <a:gd name="connsiteY9" fmla="*/ 146304 h 259882"/>
                <a:gd name="connsiteX10" fmla="*/ 1014503 w 2202261"/>
                <a:gd name="connsiteY10" fmla="*/ 188655 h 259882"/>
                <a:gd name="connsiteX11" fmla="*/ 1875002 w 2202261"/>
                <a:gd name="connsiteY11" fmla="*/ 188655 h 259882"/>
                <a:gd name="connsiteX12" fmla="*/ 1875002 w 2202261"/>
                <a:gd name="connsiteY12" fmla="*/ 259882 h 259882"/>
                <a:gd name="connsiteX13" fmla="*/ 2202261 w 2202261"/>
                <a:gd name="connsiteY13" fmla="*/ 259882 h 259882"/>
                <a:gd name="connsiteX14" fmla="*/ 2202261 w 2202261"/>
                <a:gd name="connsiteY14" fmla="*/ 252182 h 259882"/>
                <a:gd name="connsiteX0" fmla="*/ 0 w 2202261"/>
                <a:gd name="connsiteY0" fmla="*/ 0 h 259882"/>
                <a:gd name="connsiteX1" fmla="*/ 98178 w 2202261"/>
                <a:gd name="connsiteY1" fmla="*/ 0 h 259882"/>
                <a:gd name="connsiteX2" fmla="*/ 98178 w 2202261"/>
                <a:gd name="connsiteY2" fmla="*/ 30801 h 259882"/>
                <a:gd name="connsiteX3" fmla="*/ 155930 w 2202261"/>
                <a:gd name="connsiteY3" fmla="*/ 30801 h 259882"/>
                <a:gd name="connsiteX4" fmla="*/ 155930 w 2202261"/>
                <a:gd name="connsiteY4" fmla="*/ 84703 h 259882"/>
                <a:gd name="connsiteX5" fmla="*/ 248332 w 2202261"/>
                <a:gd name="connsiteY5" fmla="*/ 84703 h 259882"/>
                <a:gd name="connsiteX6" fmla="*/ 248332 w 2202261"/>
                <a:gd name="connsiteY6" fmla="*/ 115503 h 259882"/>
                <a:gd name="connsiteX7" fmla="*/ 346510 w 2202261"/>
                <a:gd name="connsiteY7" fmla="*/ 115503 h 259882"/>
                <a:gd name="connsiteX8" fmla="*/ 346510 w 2202261"/>
                <a:gd name="connsiteY8" fmla="*/ 146304 h 259882"/>
                <a:gd name="connsiteX9" fmla="*/ 1014503 w 2202261"/>
                <a:gd name="connsiteY9" fmla="*/ 146304 h 259882"/>
                <a:gd name="connsiteX10" fmla="*/ 1014503 w 2202261"/>
                <a:gd name="connsiteY10" fmla="*/ 188655 h 259882"/>
                <a:gd name="connsiteX11" fmla="*/ 1875002 w 2202261"/>
                <a:gd name="connsiteY11" fmla="*/ 188655 h 259882"/>
                <a:gd name="connsiteX12" fmla="*/ 1875002 w 2202261"/>
                <a:gd name="connsiteY12" fmla="*/ 259882 h 259882"/>
                <a:gd name="connsiteX13" fmla="*/ 2202261 w 2202261"/>
                <a:gd name="connsiteY13" fmla="*/ 259882 h 25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02261" h="259882">
                  <a:moveTo>
                    <a:pt x="0" y="0"/>
                  </a:moveTo>
                  <a:lnTo>
                    <a:pt x="98178" y="0"/>
                  </a:lnTo>
                  <a:lnTo>
                    <a:pt x="98178" y="30801"/>
                  </a:lnTo>
                  <a:lnTo>
                    <a:pt x="155930" y="30801"/>
                  </a:lnTo>
                  <a:lnTo>
                    <a:pt x="155930" y="84703"/>
                  </a:lnTo>
                  <a:lnTo>
                    <a:pt x="248332" y="84703"/>
                  </a:lnTo>
                  <a:lnTo>
                    <a:pt x="248332" y="115503"/>
                  </a:lnTo>
                  <a:lnTo>
                    <a:pt x="346510" y="115503"/>
                  </a:lnTo>
                  <a:lnTo>
                    <a:pt x="346510" y="146304"/>
                  </a:lnTo>
                  <a:lnTo>
                    <a:pt x="1014503" y="146304"/>
                  </a:lnTo>
                  <a:lnTo>
                    <a:pt x="1014503" y="188655"/>
                  </a:lnTo>
                  <a:lnTo>
                    <a:pt x="1875002" y="188655"/>
                  </a:lnTo>
                  <a:lnTo>
                    <a:pt x="1875002" y="259882"/>
                  </a:lnTo>
                  <a:lnTo>
                    <a:pt x="2202261" y="259882"/>
                  </a:lnTo>
                </a:path>
              </a:pathLst>
            </a:cu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017CBAD0-7C21-4BBC-9934-CBE849D44662}"/>
                </a:ext>
              </a:extLst>
            </p:cNvPr>
            <p:cNvSpPr/>
            <p:nvPr/>
          </p:nvSpPr>
          <p:spPr bwMode="auto">
            <a:xfrm>
              <a:off x="10878472" y="4002184"/>
              <a:ext cx="512064" cy="78928"/>
            </a:xfrm>
            <a:custGeom>
              <a:avLst/>
              <a:gdLst>
                <a:gd name="connsiteX0" fmla="*/ 0 w 512064"/>
                <a:gd name="connsiteY0" fmla="*/ 0 h 78928"/>
                <a:gd name="connsiteX1" fmla="*/ 512064 w 512064"/>
                <a:gd name="connsiteY1" fmla="*/ 0 h 78928"/>
                <a:gd name="connsiteX2" fmla="*/ 512064 w 512064"/>
                <a:gd name="connsiteY2" fmla="*/ 78928 h 7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2064" h="78928">
                  <a:moveTo>
                    <a:pt x="0" y="0"/>
                  </a:moveTo>
                  <a:lnTo>
                    <a:pt x="512064" y="0"/>
                  </a:lnTo>
                  <a:lnTo>
                    <a:pt x="512064" y="78928"/>
                  </a:lnTo>
                </a:path>
              </a:pathLst>
            </a:cu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1AC471-31E4-4D87-B19E-B1EA7353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III DUO Trial of Duvelisib vs Ofatumumab in </a:t>
            </a:r>
            <a:br>
              <a:rPr lang="en-US" dirty="0"/>
            </a:br>
            <a:r>
              <a:rPr lang="en-US" dirty="0"/>
              <a:t>R/R CLL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B6576B-4F18-4AC0-AEC2-C46E1AEC7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4670571" cy="4678738"/>
          </a:xfrm>
        </p:spPr>
        <p:txBody>
          <a:bodyPr/>
          <a:lstStyle/>
          <a:p>
            <a:r>
              <a:rPr lang="en-US" sz="2400" dirty="0"/>
              <a:t>Duvelisib is a dual inhibitor of PI3K delta and PI3K gamma</a:t>
            </a:r>
            <a:r>
              <a:rPr lang="en-US" sz="2400" baseline="30000" dirty="0"/>
              <a:t>[1]</a:t>
            </a:r>
            <a:endParaRPr lang="en-US" sz="2400" dirty="0"/>
          </a:p>
          <a:p>
            <a:r>
              <a:rPr lang="en-US" sz="2400" dirty="0"/>
              <a:t>Administered orally twice daily</a:t>
            </a:r>
            <a:r>
              <a:rPr lang="en-US" sz="2400" baseline="30000" dirty="0"/>
              <a:t>[1]</a:t>
            </a:r>
            <a:endParaRPr lang="en-US" sz="2400" dirty="0"/>
          </a:p>
          <a:p>
            <a:r>
              <a:rPr lang="en-US" sz="2400" dirty="0"/>
              <a:t>Prolonged PFS compared with ofatumumab in the DUO study</a:t>
            </a:r>
            <a:r>
              <a:rPr lang="en-US" sz="2400" baseline="30000" dirty="0"/>
              <a:t>[2]</a:t>
            </a:r>
            <a:endParaRPr lang="en-US" sz="2400" dirty="0"/>
          </a:p>
          <a:p>
            <a:r>
              <a:rPr lang="en-US" sz="2400" dirty="0"/>
              <a:t>FDA approved for patients with R/R CLL/SLL and ≥ 2 previous therapies in September 2018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xmlns="" id="{86B1DF12-9E44-4605-9A4F-4885E0FE4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6369664"/>
            <a:ext cx="7853363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Flinn. Blood. 2018;131:877. 2. Flinn. Blood. 2018;132:2446.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EFC4022-F312-480A-A25F-16FFCAD59C67}"/>
              </a:ext>
            </a:extLst>
          </p:cNvPr>
          <p:cNvSpPr txBox="1"/>
          <p:nvPr/>
        </p:nvSpPr>
        <p:spPr>
          <a:xfrm>
            <a:off x="7654757" y="1746115"/>
            <a:ext cx="4407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					     DUV			OFA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228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Median PFS, mos (95% CI)		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13.3			 9.9</a:t>
            </a:r>
          </a:p>
          <a:p>
            <a:pPr marL="0" marR="0" lvl="0" indent="0" algn="l" defTabSz="228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					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(12.1-16.8)	 (9.2-11.3)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HR: 0.52;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&lt; .0001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959D58-E4B5-44B1-86D8-63C062828F5C}"/>
              </a:ext>
            </a:extLst>
          </p:cNvPr>
          <p:cNvSpPr txBox="1"/>
          <p:nvPr/>
        </p:nvSpPr>
        <p:spPr>
          <a:xfrm rot="16200000">
            <a:off x="5028857" y="3026548"/>
            <a:ext cx="153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PFS by ICR (%)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85A205D-886E-48FE-A40A-9EC79E943E92}"/>
              </a:ext>
            </a:extLst>
          </p:cNvPr>
          <p:cNvSpPr txBox="1"/>
          <p:nvPr/>
        </p:nvSpPr>
        <p:spPr>
          <a:xfrm>
            <a:off x="8639702" y="1483176"/>
            <a:ext cx="69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PFS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[2]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9E619C3-30C4-4764-A7DA-EF9DFDCE8730}"/>
              </a:ext>
            </a:extLst>
          </p:cNvPr>
          <p:cNvSpPr txBox="1"/>
          <p:nvPr/>
        </p:nvSpPr>
        <p:spPr>
          <a:xfrm>
            <a:off x="8570199" y="461579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F34FBCF1-3EED-40CF-9475-D1D5F7D53064}"/>
              </a:ext>
            </a:extLst>
          </p:cNvPr>
          <p:cNvSpPr/>
          <p:nvPr/>
        </p:nvSpPr>
        <p:spPr bwMode="auto">
          <a:xfrm>
            <a:off x="6422414" y="2066807"/>
            <a:ext cx="5375312" cy="2245310"/>
          </a:xfrm>
          <a:custGeom>
            <a:avLst/>
            <a:gdLst>
              <a:gd name="connsiteX0" fmla="*/ 0 w 4607626"/>
              <a:gd name="connsiteY0" fmla="*/ 0 h 3568535"/>
              <a:gd name="connsiteX1" fmla="*/ 0 w 4607626"/>
              <a:gd name="connsiteY1" fmla="*/ 3568535 h 3568535"/>
              <a:gd name="connsiteX2" fmla="*/ 4607626 w 4607626"/>
              <a:gd name="connsiteY2" fmla="*/ 3568535 h 356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07626" h="3568535">
                <a:moveTo>
                  <a:pt x="0" y="0"/>
                </a:moveTo>
                <a:lnTo>
                  <a:pt x="0" y="3568535"/>
                </a:lnTo>
                <a:lnTo>
                  <a:pt x="4607626" y="3568535"/>
                </a:lnTo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FD85C4F-1FC6-4206-AE08-171F60893E26}"/>
              </a:ext>
            </a:extLst>
          </p:cNvPr>
          <p:cNvGrpSpPr/>
          <p:nvPr/>
        </p:nvGrpSpPr>
        <p:grpSpPr>
          <a:xfrm>
            <a:off x="6329542" y="2114231"/>
            <a:ext cx="83455" cy="2112072"/>
            <a:chOff x="6785758" y="1668483"/>
            <a:chExt cx="95003" cy="356853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106567CF-8185-4649-8093-EA396A40EC91}"/>
                </a:ext>
              </a:extLst>
            </p:cNvPr>
            <p:cNvCxnSpPr/>
            <p:nvPr/>
          </p:nvCxnSpPr>
          <p:spPr bwMode="auto">
            <a:xfrm>
              <a:off x="6785758" y="5237018"/>
              <a:ext cx="9500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C0AC675B-B37F-4663-88D6-188B34EE5363}"/>
                </a:ext>
              </a:extLst>
            </p:cNvPr>
            <p:cNvCxnSpPr/>
            <p:nvPr/>
          </p:nvCxnSpPr>
          <p:spPr bwMode="auto">
            <a:xfrm>
              <a:off x="6785758" y="4523311"/>
              <a:ext cx="9500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BBD3C3A8-57A2-4A36-AF3D-16555E9758F3}"/>
                </a:ext>
              </a:extLst>
            </p:cNvPr>
            <p:cNvCxnSpPr/>
            <p:nvPr/>
          </p:nvCxnSpPr>
          <p:spPr bwMode="auto">
            <a:xfrm>
              <a:off x="6785758" y="3809604"/>
              <a:ext cx="9500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EDE29566-9BB2-47CF-AF0D-0F6216045A82}"/>
                </a:ext>
              </a:extLst>
            </p:cNvPr>
            <p:cNvCxnSpPr/>
            <p:nvPr/>
          </p:nvCxnSpPr>
          <p:spPr bwMode="auto">
            <a:xfrm>
              <a:off x="6785758" y="3095897"/>
              <a:ext cx="9500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A8479464-DA03-461B-983D-5DE52A50BCE6}"/>
                </a:ext>
              </a:extLst>
            </p:cNvPr>
            <p:cNvCxnSpPr/>
            <p:nvPr/>
          </p:nvCxnSpPr>
          <p:spPr bwMode="auto">
            <a:xfrm>
              <a:off x="6785758" y="2382190"/>
              <a:ext cx="9500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78A9D1C1-2143-437F-96F4-19C27E0B8923}"/>
                </a:ext>
              </a:extLst>
            </p:cNvPr>
            <p:cNvCxnSpPr/>
            <p:nvPr/>
          </p:nvCxnSpPr>
          <p:spPr bwMode="auto">
            <a:xfrm>
              <a:off x="6785758" y="1668483"/>
              <a:ext cx="9500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4926A636-3D02-4EDE-8413-9EB34D9834D5}"/>
              </a:ext>
            </a:extLst>
          </p:cNvPr>
          <p:cNvGrpSpPr/>
          <p:nvPr/>
        </p:nvGrpSpPr>
        <p:grpSpPr>
          <a:xfrm rot="5400000">
            <a:off x="7575876" y="3292898"/>
            <a:ext cx="82934" cy="2122563"/>
            <a:chOff x="6785758" y="1668483"/>
            <a:chExt cx="95003" cy="3568535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76F2D803-6189-4E3A-86ED-EB71EA4A4A8F}"/>
                </a:ext>
              </a:extLst>
            </p:cNvPr>
            <p:cNvCxnSpPr/>
            <p:nvPr/>
          </p:nvCxnSpPr>
          <p:spPr bwMode="auto">
            <a:xfrm>
              <a:off x="6785758" y="5237018"/>
              <a:ext cx="9500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854384C-D20B-4F3E-BBBE-330163D85085}"/>
                </a:ext>
              </a:extLst>
            </p:cNvPr>
            <p:cNvCxnSpPr/>
            <p:nvPr/>
          </p:nvCxnSpPr>
          <p:spPr bwMode="auto">
            <a:xfrm>
              <a:off x="6785758" y="4523311"/>
              <a:ext cx="9500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95F643EC-B0C3-4BFA-89EA-C70D3B918A96}"/>
                </a:ext>
              </a:extLst>
            </p:cNvPr>
            <p:cNvCxnSpPr/>
            <p:nvPr/>
          </p:nvCxnSpPr>
          <p:spPr bwMode="auto">
            <a:xfrm>
              <a:off x="6785758" y="3809604"/>
              <a:ext cx="9500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4E8B18AF-7463-456A-958B-49A9EF179231}"/>
                </a:ext>
              </a:extLst>
            </p:cNvPr>
            <p:cNvCxnSpPr/>
            <p:nvPr/>
          </p:nvCxnSpPr>
          <p:spPr bwMode="auto">
            <a:xfrm>
              <a:off x="6785758" y="3095897"/>
              <a:ext cx="9500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A0238B6-5DEF-47EC-9631-3F2CFCA0B35F}"/>
                </a:ext>
              </a:extLst>
            </p:cNvPr>
            <p:cNvCxnSpPr/>
            <p:nvPr/>
          </p:nvCxnSpPr>
          <p:spPr bwMode="auto">
            <a:xfrm>
              <a:off x="6785758" y="2382190"/>
              <a:ext cx="9500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6008A8F-792D-4C64-A83D-57D15AC4BDFF}"/>
                </a:ext>
              </a:extLst>
            </p:cNvPr>
            <p:cNvCxnSpPr/>
            <p:nvPr/>
          </p:nvCxnSpPr>
          <p:spPr bwMode="auto">
            <a:xfrm>
              <a:off x="6785758" y="1668483"/>
              <a:ext cx="9500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73EB0A9B-6F6B-4A8A-B9A2-6A7AE472D933}"/>
              </a:ext>
            </a:extLst>
          </p:cNvPr>
          <p:cNvGrpSpPr/>
          <p:nvPr/>
        </p:nvGrpSpPr>
        <p:grpSpPr>
          <a:xfrm rot="5400000">
            <a:off x="9929945" y="3493516"/>
            <a:ext cx="91944" cy="1712290"/>
            <a:chOff x="6785758" y="2382190"/>
            <a:chExt cx="95003" cy="2854828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98DEE7EA-907C-4706-8A76-304794D76884}"/>
                </a:ext>
              </a:extLst>
            </p:cNvPr>
            <p:cNvCxnSpPr/>
            <p:nvPr/>
          </p:nvCxnSpPr>
          <p:spPr bwMode="auto">
            <a:xfrm>
              <a:off x="6785758" y="5237018"/>
              <a:ext cx="9500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09355B95-2E04-4EC4-9BD6-5DC3645C6CB3}"/>
                </a:ext>
              </a:extLst>
            </p:cNvPr>
            <p:cNvCxnSpPr/>
            <p:nvPr/>
          </p:nvCxnSpPr>
          <p:spPr bwMode="auto">
            <a:xfrm>
              <a:off x="6785758" y="4523311"/>
              <a:ext cx="9500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ECDB1BD1-F4BD-4F7D-A5E5-4C0463C559E2}"/>
                </a:ext>
              </a:extLst>
            </p:cNvPr>
            <p:cNvCxnSpPr/>
            <p:nvPr/>
          </p:nvCxnSpPr>
          <p:spPr bwMode="auto">
            <a:xfrm>
              <a:off x="6785758" y="3809604"/>
              <a:ext cx="9500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27092CF-8A68-4EC1-B3A9-64FE11C29ED7}"/>
                </a:ext>
              </a:extLst>
            </p:cNvPr>
            <p:cNvCxnSpPr/>
            <p:nvPr/>
          </p:nvCxnSpPr>
          <p:spPr bwMode="auto">
            <a:xfrm>
              <a:off x="6785758" y="3095897"/>
              <a:ext cx="9500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3DBDC41B-3B46-4899-B58C-437CBC1E822B}"/>
                </a:ext>
              </a:extLst>
            </p:cNvPr>
            <p:cNvCxnSpPr/>
            <p:nvPr/>
          </p:nvCxnSpPr>
          <p:spPr bwMode="auto">
            <a:xfrm>
              <a:off x="6785758" y="2382190"/>
              <a:ext cx="9500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A7A6A76-47CF-430B-98E6-4ACC77A8FC8E}"/>
              </a:ext>
            </a:extLst>
          </p:cNvPr>
          <p:cNvSpPr txBox="1"/>
          <p:nvPr/>
        </p:nvSpPr>
        <p:spPr>
          <a:xfrm>
            <a:off x="6066286" y="40440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5C785ED-9D2C-4A57-8E6C-3DDD9BD92FC0}"/>
              </a:ext>
            </a:extLst>
          </p:cNvPr>
          <p:cNvSpPr txBox="1"/>
          <p:nvPr/>
        </p:nvSpPr>
        <p:spPr>
          <a:xfrm>
            <a:off x="5982099" y="36272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E6B93A4-3CD2-4E95-9ABE-0477F8B9F7FA}"/>
              </a:ext>
            </a:extLst>
          </p:cNvPr>
          <p:cNvSpPr txBox="1"/>
          <p:nvPr/>
        </p:nvSpPr>
        <p:spPr>
          <a:xfrm>
            <a:off x="5977574" y="318785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09EC6BE-8413-4B14-B3EA-86A7E393970D}"/>
              </a:ext>
            </a:extLst>
          </p:cNvPr>
          <p:cNvSpPr txBox="1"/>
          <p:nvPr/>
        </p:nvSpPr>
        <p:spPr>
          <a:xfrm>
            <a:off x="5964827" y="27710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55ECD02-5124-4C2E-BF9F-6CF0BBFFE09F}"/>
              </a:ext>
            </a:extLst>
          </p:cNvPr>
          <p:cNvSpPr txBox="1"/>
          <p:nvPr/>
        </p:nvSpPr>
        <p:spPr>
          <a:xfrm>
            <a:off x="5964826" y="2349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4D7EFF3-5551-425E-A67E-A27421F5B555}"/>
              </a:ext>
            </a:extLst>
          </p:cNvPr>
          <p:cNvSpPr txBox="1"/>
          <p:nvPr/>
        </p:nvSpPr>
        <p:spPr>
          <a:xfrm>
            <a:off x="5857005" y="192145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5DAC09C-D549-4A33-8A2E-50570D2197BF}"/>
              </a:ext>
            </a:extLst>
          </p:cNvPr>
          <p:cNvSpPr txBox="1"/>
          <p:nvPr/>
        </p:nvSpPr>
        <p:spPr>
          <a:xfrm>
            <a:off x="6409263" y="43671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3AFB91C-5BB9-4D08-B5A4-93F4FA69EE62}"/>
              </a:ext>
            </a:extLst>
          </p:cNvPr>
          <p:cNvSpPr txBox="1"/>
          <p:nvPr/>
        </p:nvSpPr>
        <p:spPr>
          <a:xfrm>
            <a:off x="6822517" y="43671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6B6B9BC-C352-4CE9-87B6-01DFD7BE218A}"/>
              </a:ext>
            </a:extLst>
          </p:cNvPr>
          <p:cNvSpPr txBox="1"/>
          <p:nvPr/>
        </p:nvSpPr>
        <p:spPr>
          <a:xfrm>
            <a:off x="7248916" y="4367160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0FA86E0-C6D0-4FD3-88DC-A638A88FA448}"/>
              </a:ext>
            </a:extLst>
          </p:cNvPr>
          <p:cNvSpPr txBox="1"/>
          <p:nvPr/>
        </p:nvSpPr>
        <p:spPr>
          <a:xfrm>
            <a:off x="7678064" y="4367160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F1E265C-9F7A-4243-9D75-81B4A975E6A5}"/>
              </a:ext>
            </a:extLst>
          </p:cNvPr>
          <p:cNvSpPr txBox="1"/>
          <p:nvPr/>
        </p:nvSpPr>
        <p:spPr>
          <a:xfrm>
            <a:off x="7996778" y="43671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135CFBDA-B6AE-4539-B9B1-078897CDD717}"/>
              </a:ext>
            </a:extLst>
          </p:cNvPr>
          <p:cNvSpPr txBox="1"/>
          <p:nvPr/>
        </p:nvSpPr>
        <p:spPr>
          <a:xfrm>
            <a:off x="8484630" y="43671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64A78FD-505F-47CB-B99F-E98421BC2CD3}"/>
              </a:ext>
            </a:extLst>
          </p:cNvPr>
          <p:cNvSpPr txBox="1"/>
          <p:nvPr/>
        </p:nvSpPr>
        <p:spPr>
          <a:xfrm>
            <a:off x="8920196" y="43671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95BD69D-8F37-40AB-8261-94E6D6A18DC8}"/>
              </a:ext>
            </a:extLst>
          </p:cNvPr>
          <p:cNvSpPr txBox="1"/>
          <p:nvPr/>
        </p:nvSpPr>
        <p:spPr>
          <a:xfrm>
            <a:off x="9355762" y="43671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1F9A48B-7FBB-4EB7-8508-08F9A19193F2}"/>
              </a:ext>
            </a:extLst>
          </p:cNvPr>
          <p:cNvSpPr txBox="1"/>
          <p:nvPr/>
        </p:nvSpPr>
        <p:spPr>
          <a:xfrm>
            <a:off x="9781825" y="43671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DDC3576-0FC1-4DAA-83AB-13B2542D4384}"/>
              </a:ext>
            </a:extLst>
          </p:cNvPr>
          <p:cNvSpPr txBox="1"/>
          <p:nvPr/>
        </p:nvSpPr>
        <p:spPr>
          <a:xfrm>
            <a:off x="10209491" y="43671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B0CDDA5-29C7-4971-B7B7-A8A5D1813B62}"/>
              </a:ext>
            </a:extLst>
          </p:cNvPr>
          <p:cNvSpPr txBox="1"/>
          <p:nvPr/>
        </p:nvSpPr>
        <p:spPr>
          <a:xfrm>
            <a:off x="10633525" y="43671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0758CF-FD02-42AE-A0CA-E7E1E3394128}"/>
              </a:ext>
            </a:extLst>
          </p:cNvPr>
          <p:cNvGrpSpPr/>
          <p:nvPr/>
        </p:nvGrpSpPr>
        <p:grpSpPr>
          <a:xfrm>
            <a:off x="9873356" y="2881761"/>
            <a:ext cx="2047478" cy="547239"/>
            <a:chOff x="9877975" y="2911039"/>
            <a:chExt cx="2047478" cy="54723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C5458B6-0C6B-44A1-A658-7C9B2A1A82A2}"/>
                </a:ext>
              </a:extLst>
            </p:cNvPr>
            <p:cNvSpPr txBox="1"/>
            <p:nvPr/>
          </p:nvSpPr>
          <p:spPr>
            <a:xfrm>
              <a:off x="10088475" y="2911039"/>
              <a:ext cx="18369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Duvelisib 25 mg BID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56E74326-BF21-4D7D-B054-F314B30D584A}"/>
                </a:ext>
              </a:extLst>
            </p:cNvPr>
            <p:cNvGrpSpPr/>
            <p:nvPr/>
          </p:nvGrpSpPr>
          <p:grpSpPr>
            <a:xfrm>
              <a:off x="9877975" y="3084383"/>
              <a:ext cx="1507255" cy="373895"/>
              <a:chOff x="9877975" y="3084383"/>
              <a:chExt cx="1507255" cy="373895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458C3172-0662-45CF-8B47-1E693C9ADA54}"/>
                  </a:ext>
                </a:extLst>
              </p:cNvPr>
              <p:cNvSpPr txBox="1"/>
              <p:nvPr/>
            </p:nvSpPr>
            <p:spPr>
              <a:xfrm>
                <a:off x="10094043" y="3119724"/>
                <a:ext cx="12911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Ofatumumab</a:t>
                </a:r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xmlns="" id="{90F33026-2A80-4F95-944C-BDFB23392F5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877975" y="3084383"/>
                <a:ext cx="220573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xmlns="" id="{F4596430-4515-4DD1-91B1-369827D5574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887566" y="3293068"/>
                <a:ext cx="220573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A59086B9-509B-4D2C-89E4-C24B06A1DFA2}"/>
              </a:ext>
            </a:extLst>
          </p:cNvPr>
          <p:cNvGrpSpPr/>
          <p:nvPr/>
        </p:nvGrpSpPr>
        <p:grpSpPr>
          <a:xfrm rot="5400000">
            <a:off x="11414613" y="4135625"/>
            <a:ext cx="91944" cy="428073"/>
            <a:chOff x="6785758" y="2382190"/>
            <a:chExt cx="95003" cy="713707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F728BF5F-355E-49B2-93CA-D62E9F1064E1}"/>
                </a:ext>
              </a:extLst>
            </p:cNvPr>
            <p:cNvCxnSpPr/>
            <p:nvPr/>
          </p:nvCxnSpPr>
          <p:spPr bwMode="auto">
            <a:xfrm>
              <a:off x="6785758" y="3095897"/>
              <a:ext cx="9500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217B292E-A430-410A-898C-8CE3EAAE2854}"/>
                </a:ext>
              </a:extLst>
            </p:cNvPr>
            <p:cNvCxnSpPr/>
            <p:nvPr/>
          </p:nvCxnSpPr>
          <p:spPr bwMode="auto">
            <a:xfrm>
              <a:off x="6785758" y="2382190"/>
              <a:ext cx="9500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1F9E00B5-EC36-4F43-9A7C-C2F4421D6AF5}"/>
              </a:ext>
            </a:extLst>
          </p:cNvPr>
          <p:cNvSpPr txBox="1"/>
          <p:nvPr/>
        </p:nvSpPr>
        <p:spPr>
          <a:xfrm>
            <a:off x="11066011" y="43671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B4EF15A1-BF86-438A-A850-36246DCCB4A3}"/>
              </a:ext>
            </a:extLst>
          </p:cNvPr>
          <p:cNvSpPr txBox="1"/>
          <p:nvPr/>
        </p:nvSpPr>
        <p:spPr>
          <a:xfrm>
            <a:off x="11480497" y="43640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B0E986AB-8E40-41E0-AE80-0C3A7B4D6CFA}"/>
              </a:ext>
            </a:extLst>
          </p:cNvPr>
          <p:cNvSpPr txBox="1"/>
          <p:nvPr/>
        </p:nvSpPr>
        <p:spPr>
          <a:xfrm>
            <a:off x="6311938" y="4898788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159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9171E617-F069-4B54-802A-936DDE4207E8}"/>
              </a:ext>
            </a:extLst>
          </p:cNvPr>
          <p:cNvSpPr txBox="1"/>
          <p:nvPr/>
        </p:nvSpPr>
        <p:spPr>
          <a:xfrm>
            <a:off x="6723686" y="4898788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126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18E5F300-33D3-4B9F-92E4-6ECA20BAFF1D}"/>
              </a:ext>
            </a:extLst>
          </p:cNvPr>
          <p:cNvSpPr txBox="1"/>
          <p:nvPr/>
        </p:nvSpPr>
        <p:spPr>
          <a:xfrm>
            <a:off x="7150086" y="4898788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95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BA4A8FDF-98F1-4EB1-B2A5-AEB67541A157}"/>
              </a:ext>
            </a:extLst>
          </p:cNvPr>
          <p:cNvSpPr txBox="1"/>
          <p:nvPr/>
        </p:nvSpPr>
        <p:spPr>
          <a:xfrm>
            <a:off x="7631332" y="489878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77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C27859A5-8A81-4070-88C1-A692B5E534C4}"/>
              </a:ext>
            </a:extLst>
          </p:cNvPr>
          <p:cNvSpPr txBox="1"/>
          <p:nvPr/>
        </p:nvSpPr>
        <p:spPr>
          <a:xfrm>
            <a:off x="7998937" y="489878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43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7C40C116-AA1F-4242-B2EA-A1442ECC8525}"/>
              </a:ext>
            </a:extLst>
          </p:cNvPr>
          <p:cNvSpPr txBox="1"/>
          <p:nvPr/>
        </p:nvSpPr>
        <p:spPr>
          <a:xfrm>
            <a:off x="8486789" y="489878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B10C6544-5E52-4BB0-9D52-37C07D13701D}"/>
              </a:ext>
            </a:extLst>
          </p:cNvPr>
          <p:cNvSpPr txBox="1"/>
          <p:nvPr/>
        </p:nvSpPr>
        <p:spPr>
          <a:xfrm>
            <a:off x="8922355" y="489878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3AA6BE06-A4DA-46D8-8CEE-BAB80EFB2678}"/>
              </a:ext>
            </a:extLst>
          </p:cNvPr>
          <p:cNvSpPr txBox="1"/>
          <p:nvPr/>
        </p:nvSpPr>
        <p:spPr>
          <a:xfrm>
            <a:off x="9357921" y="489878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6E4D4627-B4D6-49E5-864B-3F0213099B98}"/>
              </a:ext>
            </a:extLst>
          </p:cNvPr>
          <p:cNvSpPr txBox="1"/>
          <p:nvPr/>
        </p:nvSpPr>
        <p:spPr>
          <a:xfrm>
            <a:off x="9783984" y="489878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B1DF291B-2911-4AA4-B5DC-073EE6DD389F}"/>
              </a:ext>
            </a:extLst>
          </p:cNvPr>
          <p:cNvSpPr txBox="1"/>
          <p:nvPr/>
        </p:nvSpPr>
        <p:spPr>
          <a:xfrm>
            <a:off x="10211650" y="489878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F16A4319-C545-457C-8C62-59E1200BF7BC}"/>
              </a:ext>
            </a:extLst>
          </p:cNvPr>
          <p:cNvSpPr txBox="1"/>
          <p:nvPr/>
        </p:nvSpPr>
        <p:spPr>
          <a:xfrm>
            <a:off x="10682972" y="4898788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0BE135CF-9D71-451D-B22C-2AD4FC5F7335}"/>
              </a:ext>
            </a:extLst>
          </p:cNvPr>
          <p:cNvSpPr txBox="1"/>
          <p:nvPr/>
        </p:nvSpPr>
        <p:spPr>
          <a:xfrm>
            <a:off x="11115458" y="4898788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C12DB26C-2D2C-4291-9E5A-0044A3B5A066}"/>
              </a:ext>
            </a:extLst>
          </p:cNvPr>
          <p:cNvSpPr txBox="1"/>
          <p:nvPr/>
        </p:nvSpPr>
        <p:spPr>
          <a:xfrm>
            <a:off x="11529944" y="489572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D7380241-AC67-4279-B5C2-1172DF12FBE5}"/>
              </a:ext>
            </a:extLst>
          </p:cNvPr>
          <p:cNvSpPr txBox="1"/>
          <p:nvPr/>
        </p:nvSpPr>
        <p:spPr>
          <a:xfrm>
            <a:off x="5259148" y="4682940"/>
            <a:ext cx="1955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Patients at Risk, n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xmlns="" id="{0BF9AFC9-A9EB-40D7-931D-5B41CF261FA1}"/>
              </a:ext>
            </a:extLst>
          </p:cNvPr>
          <p:cNvCxnSpPr/>
          <p:nvPr/>
        </p:nvCxnSpPr>
        <p:spPr bwMode="auto">
          <a:xfrm>
            <a:off x="7229548" y="2371276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xmlns="" id="{8C141140-EBB2-4E8C-ADE7-61D5AC28E3FE}"/>
              </a:ext>
            </a:extLst>
          </p:cNvPr>
          <p:cNvCxnSpPr/>
          <p:nvPr/>
        </p:nvCxnSpPr>
        <p:spPr bwMode="auto">
          <a:xfrm>
            <a:off x="7268443" y="2371276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xmlns="" id="{8C06D337-12E2-400E-8A63-EB0C20A21F16}"/>
              </a:ext>
            </a:extLst>
          </p:cNvPr>
          <p:cNvCxnSpPr/>
          <p:nvPr/>
        </p:nvCxnSpPr>
        <p:spPr bwMode="auto">
          <a:xfrm>
            <a:off x="7285893" y="2371276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xmlns="" id="{876EC3F0-52B8-4470-8C2A-574B32C43258}"/>
              </a:ext>
            </a:extLst>
          </p:cNvPr>
          <p:cNvCxnSpPr/>
          <p:nvPr/>
        </p:nvCxnSpPr>
        <p:spPr bwMode="auto">
          <a:xfrm>
            <a:off x="7307927" y="2370204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xmlns="" id="{F3CE08D3-BFED-4FE5-AA3A-EE4DE1F7FDFE}"/>
              </a:ext>
            </a:extLst>
          </p:cNvPr>
          <p:cNvCxnSpPr/>
          <p:nvPr/>
        </p:nvCxnSpPr>
        <p:spPr bwMode="auto">
          <a:xfrm>
            <a:off x="7818552" y="2646085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xmlns="" id="{5C37A5A6-68AC-43B5-9BE2-36027C388B84}"/>
              </a:ext>
            </a:extLst>
          </p:cNvPr>
          <p:cNvCxnSpPr/>
          <p:nvPr/>
        </p:nvCxnSpPr>
        <p:spPr bwMode="auto">
          <a:xfrm>
            <a:off x="7879205" y="2822055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xmlns="" id="{EC3D3FC6-56C8-4DB5-ACD1-5862EB51C531}"/>
              </a:ext>
            </a:extLst>
          </p:cNvPr>
          <p:cNvCxnSpPr/>
          <p:nvPr/>
        </p:nvCxnSpPr>
        <p:spPr bwMode="auto">
          <a:xfrm>
            <a:off x="6562225" y="2086588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4D81F77-2200-486B-B8A6-E45A92271F04}"/>
              </a:ext>
            </a:extLst>
          </p:cNvPr>
          <p:cNvGrpSpPr/>
          <p:nvPr/>
        </p:nvGrpSpPr>
        <p:grpSpPr>
          <a:xfrm>
            <a:off x="6537536" y="2084342"/>
            <a:ext cx="4818861" cy="1821383"/>
            <a:chOff x="6488898" y="1938427"/>
            <a:chExt cx="4818861" cy="1821383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xmlns="" id="{D1AACB70-9421-4E76-B10B-B2A35767BE04}"/>
                </a:ext>
              </a:extLst>
            </p:cNvPr>
            <p:cNvGrpSpPr/>
            <p:nvPr/>
          </p:nvGrpSpPr>
          <p:grpSpPr>
            <a:xfrm>
              <a:off x="6488898" y="1974618"/>
              <a:ext cx="4818861" cy="1744584"/>
              <a:chOff x="6488898" y="1974618"/>
              <a:chExt cx="4818861" cy="1744584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681F1CF9-F9CE-4043-9F4B-346B6F4CDF81}"/>
                  </a:ext>
                </a:extLst>
              </p:cNvPr>
              <p:cNvSpPr/>
              <p:nvPr/>
            </p:nvSpPr>
            <p:spPr bwMode="auto">
              <a:xfrm>
                <a:off x="6488898" y="1974618"/>
                <a:ext cx="1922974" cy="1051104"/>
              </a:xfrm>
              <a:custGeom>
                <a:avLst/>
                <a:gdLst>
                  <a:gd name="connsiteX0" fmla="*/ 0 w 1922974"/>
                  <a:gd name="connsiteY0" fmla="*/ 0 h 1066294"/>
                  <a:gd name="connsiteX1" fmla="*/ 230879 w 1922974"/>
                  <a:gd name="connsiteY1" fmla="*/ 0 h 1066294"/>
                  <a:gd name="connsiteX2" fmla="*/ 230879 w 1922974"/>
                  <a:gd name="connsiteY2" fmla="*/ 33417 h 1066294"/>
                  <a:gd name="connsiteX3" fmla="*/ 340242 w 1922974"/>
                  <a:gd name="connsiteY3" fmla="*/ 33417 h 1066294"/>
                  <a:gd name="connsiteX4" fmla="*/ 340242 w 1922974"/>
                  <a:gd name="connsiteY4" fmla="*/ 54682 h 1066294"/>
                  <a:gd name="connsiteX5" fmla="*/ 443530 w 1922974"/>
                  <a:gd name="connsiteY5" fmla="*/ 54682 h 1066294"/>
                  <a:gd name="connsiteX6" fmla="*/ 443530 w 1922974"/>
                  <a:gd name="connsiteY6" fmla="*/ 75947 h 1066294"/>
                  <a:gd name="connsiteX7" fmla="*/ 461757 w 1922974"/>
                  <a:gd name="connsiteY7" fmla="*/ 75947 h 1066294"/>
                  <a:gd name="connsiteX8" fmla="*/ 461757 w 1922974"/>
                  <a:gd name="connsiteY8" fmla="*/ 100250 h 1066294"/>
                  <a:gd name="connsiteX9" fmla="*/ 489098 w 1922974"/>
                  <a:gd name="connsiteY9" fmla="*/ 100250 h 1066294"/>
                  <a:gd name="connsiteX10" fmla="*/ 489098 w 1922974"/>
                  <a:gd name="connsiteY10" fmla="*/ 130629 h 1066294"/>
                  <a:gd name="connsiteX11" fmla="*/ 513401 w 1922974"/>
                  <a:gd name="connsiteY11" fmla="*/ 130629 h 1066294"/>
                  <a:gd name="connsiteX12" fmla="*/ 513401 w 1922974"/>
                  <a:gd name="connsiteY12" fmla="*/ 209613 h 1066294"/>
                  <a:gd name="connsiteX13" fmla="*/ 537704 w 1922974"/>
                  <a:gd name="connsiteY13" fmla="*/ 209613 h 1066294"/>
                  <a:gd name="connsiteX14" fmla="*/ 537704 w 1922974"/>
                  <a:gd name="connsiteY14" fmla="*/ 227840 h 1066294"/>
                  <a:gd name="connsiteX15" fmla="*/ 574158 w 1922974"/>
                  <a:gd name="connsiteY15" fmla="*/ 227840 h 1066294"/>
                  <a:gd name="connsiteX16" fmla="*/ 574158 w 1922974"/>
                  <a:gd name="connsiteY16" fmla="*/ 261257 h 1066294"/>
                  <a:gd name="connsiteX17" fmla="*/ 656181 w 1922974"/>
                  <a:gd name="connsiteY17" fmla="*/ 261257 h 1066294"/>
                  <a:gd name="connsiteX18" fmla="*/ 656181 w 1922974"/>
                  <a:gd name="connsiteY18" fmla="*/ 288598 h 1066294"/>
                  <a:gd name="connsiteX19" fmla="*/ 765545 w 1922974"/>
                  <a:gd name="connsiteY19" fmla="*/ 288598 h 1066294"/>
                  <a:gd name="connsiteX20" fmla="*/ 765545 w 1922974"/>
                  <a:gd name="connsiteY20" fmla="*/ 325052 h 1066294"/>
                  <a:gd name="connsiteX21" fmla="*/ 765545 w 1922974"/>
                  <a:gd name="connsiteY21" fmla="*/ 325052 h 1066294"/>
                  <a:gd name="connsiteX22" fmla="*/ 765545 w 1922974"/>
                  <a:gd name="connsiteY22" fmla="*/ 364545 h 1066294"/>
                  <a:gd name="connsiteX23" fmla="*/ 792885 w 1922974"/>
                  <a:gd name="connsiteY23" fmla="*/ 364545 h 1066294"/>
                  <a:gd name="connsiteX24" fmla="*/ 792885 w 1922974"/>
                  <a:gd name="connsiteY24" fmla="*/ 407075 h 1066294"/>
                  <a:gd name="connsiteX25" fmla="*/ 792885 w 1922974"/>
                  <a:gd name="connsiteY25" fmla="*/ 407075 h 1066294"/>
                  <a:gd name="connsiteX26" fmla="*/ 814150 w 1922974"/>
                  <a:gd name="connsiteY26" fmla="*/ 428340 h 1066294"/>
                  <a:gd name="connsiteX27" fmla="*/ 847567 w 1922974"/>
                  <a:gd name="connsiteY27" fmla="*/ 428340 h 1066294"/>
                  <a:gd name="connsiteX28" fmla="*/ 847567 w 1922974"/>
                  <a:gd name="connsiteY28" fmla="*/ 449605 h 1066294"/>
                  <a:gd name="connsiteX29" fmla="*/ 887059 w 1922974"/>
                  <a:gd name="connsiteY29" fmla="*/ 449605 h 1066294"/>
                  <a:gd name="connsiteX30" fmla="*/ 887059 w 1922974"/>
                  <a:gd name="connsiteY30" fmla="*/ 464795 h 1066294"/>
                  <a:gd name="connsiteX31" fmla="*/ 887059 w 1922974"/>
                  <a:gd name="connsiteY31" fmla="*/ 464795 h 1066294"/>
                  <a:gd name="connsiteX32" fmla="*/ 908325 w 1922974"/>
                  <a:gd name="connsiteY32" fmla="*/ 486061 h 1066294"/>
                  <a:gd name="connsiteX33" fmla="*/ 953893 w 1922974"/>
                  <a:gd name="connsiteY33" fmla="*/ 486061 h 1066294"/>
                  <a:gd name="connsiteX34" fmla="*/ 953893 w 1922974"/>
                  <a:gd name="connsiteY34" fmla="*/ 504287 h 1066294"/>
                  <a:gd name="connsiteX35" fmla="*/ 990347 w 1922974"/>
                  <a:gd name="connsiteY35" fmla="*/ 504287 h 1066294"/>
                  <a:gd name="connsiteX36" fmla="*/ 990347 w 1922974"/>
                  <a:gd name="connsiteY36" fmla="*/ 516438 h 1066294"/>
                  <a:gd name="connsiteX37" fmla="*/ 1230339 w 1922974"/>
                  <a:gd name="connsiteY37" fmla="*/ 516438 h 1066294"/>
                  <a:gd name="connsiteX38" fmla="*/ 1230339 w 1922974"/>
                  <a:gd name="connsiteY38" fmla="*/ 543779 h 1066294"/>
                  <a:gd name="connsiteX39" fmla="*/ 1275907 w 1922974"/>
                  <a:gd name="connsiteY39" fmla="*/ 543779 h 1066294"/>
                  <a:gd name="connsiteX40" fmla="*/ 1275907 w 1922974"/>
                  <a:gd name="connsiteY40" fmla="*/ 571120 h 1066294"/>
                  <a:gd name="connsiteX41" fmla="*/ 1275907 w 1922974"/>
                  <a:gd name="connsiteY41" fmla="*/ 571120 h 1066294"/>
                  <a:gd name="connsiteX42" fmla="*/ 1288059 w 1922974"/>
                  <a:gd name="connsiteY42" fmla="*/ 583272 h 1066294"/>
                  <a:gd name="connsiteX43" fmla="*/ 1306286 w 1922974"/>
                  <a:gd name="connsiteY43" fmla="*/ 583272 h 1066294"/>
                  <a:gd name="connsiteX44" fmla="*/ 1306286 w 1922974"/>
                  <a:gd name="connsiteY44" fmla="*/ 637953 h 1066294"/>
                  <a:gd name="connsiteX45" fmla="*/ 1324513 w 1922974"/>
                  <a:gd name="connsiteY45" fmla="*/ 637953 h 1066294"/>
                  <a:gd name="connsiteX46" fmla="*/ 1324513 w 1922974"/>
                  <a:gd name="connsiteY46" fmla="*/ 698711 h 1066294"/>
                  <a:gd name="connsiteX47" fmla="*/ 1345778 w 1922974"/>
                  <a:gd name="connsiteY47" fmla="*/ 698711 h 1066294"/>
                  <a:gd name="connsiteX48" fmla="*/ 1345778 w 1922974"/>
                  <a:gd name="connsiteY48" fmla="*/ 756431 h 1066294"/>
                  <a:gd name="connsiteX49" fmla="*/ 1367044 w 1922974"/>
                  <a:gd name="connsiteY49" fmla="*/ 756431 h 1066294"/>
                  <a:gd name="connsiteX50" fmla="*/ 1367044 w 1922974"/>
                  <a:gd name="connsiteY50" fmla="*/ 789847 h 1066294"/>
                  <a:gd name="connsiteX51" fmla="*/ 1476407 w 1922974"/>
                  <a:gd name="connsiteY51" fmla="*/ 789847 h 1066294"/>
                  <a:gd name="connsiteX52" fmla="*/ 1476407 w 1922974"/>
                  <a:gd name="connsiteY52" fmla="*/ 817188 h 1066294"/>
                  <a:gd name="connsiteX53" fmla="*/ 1503748 w 1922974"/>
                  <a:gd name="connsiteY53" fmla="*/ 817188 h 1066294"/>
                  <a:gd name="connsiteX54" fmla="*/ 1503748 w 1922974"/>
                  <a:gd name="connsiteY54" fmla="*/ 835415 h 1066294"/>
                  <a:gd name="connsiteX55" fmla="*/ 1664755 w 1922974"/>
                  <a:gd name="connsiteY55" fmla="*/ 835415 h 1066294"/>
                  <a:gd name="connsiteX56" fmla="*/ 1664755 w 1922974"/>
                  <a:gd name="connsiteY56" fmla="*/ 856680 h 1066294"/>
                  <a:gd name="connsiteX57" fmla="*/ 1731588 w 1922974"/>
                  <a:gd name="connsiteY57" fmla="*/ 856680 h 1066294"/>
                  <a:gd name="connsiteX58" fmla="*/ 1731588 w 1922974"/>
                  <a:gd name="connsiteY58" fmla="*/ 874908 h 1066294"/>
                  <a:gd name="connsiteX59" fmla="*/ 1758929 w 1922974"/>
                  <a:gd name="connsiteY59" fmla="*/ 874908 h 1066294"/>
                  <a:gd name="connsiteX60" fmla="*/ 1758929 w 1922974"/>
                  <a:gd name="connsiteY60" fmla="*/ 874908 h 1066294"/>
                  <a:gd name="connsiteX61" fmla="*/ 1828800 w 1922974"/>
                  <a:gd name="connsiteY61" fmla="*/ 874908 h 1066294"/>
                  <a:gd name="connsiteX62" fmla="*/ 1828800 w 1922974"/>
                  <a:gd name="connsiteY62" fmla="*/ 959968 h 1066294"/>
                  <a:gd name="connsiteX63" fmla="*/ 1828800 w 1922974"/>
                  <a:gd name="connsiteY63" fmla="*/ 959968 h 1066294"/>
                  <a:gd name="connsiteX64" fmla="*/ 1850065 w 1922974"/>
                  <a:gd name="connsiteY64" fmla="*/ 959968 h 1066294"/>
                  <a:gd name="connsiteX65" fmla="*/ 1850065 w 1922974"/>
                  <a:gd name="connsiteY65" fmla="*/ 1014650 h 1066294"/>
                  <a:gd name="connsiteX66" fmla="*/ 1880444 w 1922974"/>
                  <a:gd name="connsiteY66" fmla="*/ 1014650 h 1066294"/>
                  <a:gd name="connsiteX67" fmla="*/ 1880444 w 1922974"/>
                  <a:gd name="connsiteY67" fmla="*/ 1051104 h 1066294"/>
                  <a:gd name="connsiteX68" fmla="*/ 1922974 w 1922974"/>
                  <a:gd name="connsiteY68" fmla="*/ 1051104 h 1066294"/>
                  <a:gd name="connsiteX69" fmla="*/ 1922974 w 1922974"/>
                  <a:gd name="connsiteY69" fmla="*/ 1048066 h 1066294"/>
                  <a:gd name="connsiteX70" fmla="*/ 1922974 w 1922974"/>
                  <a:gd name="connsiteY70" fmla="*/ 1066294 h 1066294"/>
                  <a:gd name="connsiteX0" fmla="*/ 0 w 1922974"/>
                  <a:gd name="connsiteY0" fmla="*/ 0 h 1066294"/>
                  <a:gd name="connsiteX1" fmla="*/ 230879 w 1922974"/>
                  <a:gd name="connsiteY1" fmla="*/ 0 h 1066294"/>
                  <a:gd name="connsiteX2" fmla="*/ 230879 w 1922974"/>
                  <a:gd name="connsiteY2" fmla="*/ 33417 h 1066294"/>
                  <a:gd name="connsiteX3" fmla="*/ 340242 w 1922974"/>
                  <a:gd name="connsiteY3" fmla="*/ 33417 h 1066294"/>
                  <a:gd name="connsiteX4" fmla="*/ 340242 w 1922974"/>
                  <a:gd name="connsiteY4" fmla="*/ 54682 h 1066294"/>
                  <a:gd name="connsiteX5" fmla="*/ 443530 w 1922974"/>
                  <a:gd name="connsiteY5" fmla="*/ 54682 h 1066294"/>
                  <a:gd name="connsiteX6" fmla="*/ 443530 w 1922974"/>
                  <a:gd name="connsiteY6" fmla="*/ 75947 h 1066294"/>
                  <a:gd name="connsiteX7" fmla="*/ 461757 w 1922974"/>
                  <a:gd name="connsiteY7" fmla="*/ 75947 h 1066294"/>
                  <a:gd name="connsiteX8" fmla="*/ 461757 w 1922974"/>
                  <a:gd name="connsiteY8" fmla="*/ 100250 h 1066294"/>
                  <a:gd name="connsiteX9" fmla="*/ 489098 w 1922974"/>
                  <a:gd name="connsiteY9" fmla="*/ 100250 h 1066294"/>
                  <a:gd name="connsiteX10" fmla="*/ 489098 w 1922974"/>
                  <a:gd name="connsiteY10" fmla="*/ 130629 h 1066294"/>
                  <a:gd name="connsiteX11" fmla="*/ 513401 w 1922974"/>
                  <a:gd name="connsiteY11" fmla="*/ 130629 h 1066294"/>
                  <a:gd name="connsiteX12" fmla="*/ 513401 w 1922974"/>
                  <a:gd name="connsiteY12" fmla="*/ 209613 h 1066294"/>
                  <a:gd name="connsiteX13" fmla="*/ 537704 w 1922974"/>
                  <a:gd name="connsiteY13" fmla="*/ 209613 h 1066294"/>
                  <a:gd name="connsiteX14" fmla="*/ 537704 w 1922974"/>
                  <a:gd name="connsiteY14" fmla="*/ 227840 h 1066294"/>
                  <a:gd name="connsiteX15" fmla="*/ 574158 w 1922974"/>
                  <a:gd name="connsiteY15" fmla="*/ 227840 h 1066294"/>
                  <a:gd name="connsiteX16" fmla="*/ 574158 w 1922974"/>
                  <a:gd name="connsiteY16" fmla="*/ 261257 h 1066294"/>
                  <a:gd name="connsiteX17" fmla="*/ 656181 w 1922974"/>
                  <a:gd name="connsiteY17" fmla="*/ 261257 h 1066294"/>
                  <a:gd name="connsiteX18" fmla="*/ 656181 w 1922974"/>
                  <a:gd name="connsiteY18" fmla="*/ 288598 h 1066294"/>
                  <a:gd name="connsiteX19" fmla="*/ 765545 w 1922974"/>
                  <a:gd name="connsiteY19" fmla="*/ 288598 h 1066294"/>
                  <a:gd name="connsiteX20" fmla="*/ 765545 w 1922974"/>
                  <a:gd name="connsiteY20" fmla="*/ 325052 h 1066294"/>
                  <a:gd name="connsiteX21" fmla="*/ 765545 w 1922974"/>
                  <a:gd name="connsiteY21" fmla="*/ 325052 h 1066294"/>
                  <a:gd name="connsiteX22" fmla="*/ 765545 w 1922974"/>
                  <a:gd name="connsiteY22" fmla="*/ 364545 h 1066294"/>
                  <a:gd name="connsiteX23" fmla="*/ 792885 w 1922974"/>
                  <a:gd name="connsiteY23" fmla="*/ 364545 h 1066294"/>
                  <a:gd name="connsiteX24" fmla="*/ 792885 w 1922974"/>
                  <a:gd name="connsiteY24" fmla="*/ 407075 h 1066294"/>
                  <a:gd name="connsiteX25" fmla="*/ 815986 w 1922974"/>
                  <a:gd name="connsiteY25" fmla="*/ 410925 h 1066294"/>
                  <a:gd name="connsiteX26" fmla="*/ 814150 w 1922974"/>
                  <a:gd name="connsiteY26" fmla="*/ 428340 h 1066294"/>
                  <a:gd name="connsiteX27" fmla="*/ 847567 w 1922974"/>
                  <a:gd name="connsiteY27" fmla="*/ 428340 h 1066294"/>
                  <a:gd name="connsiteX28" fmla="*/ 847567 w 1922974"/>
                  <a:gd name="connsiteY28" fmla="*/ 449605 h 1066294"/>
                  <a:gd name="connsiteX29" fmla="*/ 887059 w 1922974"/>
                  <a:gd name="connsiteY29" fmla="*/ 449605 h 1066294"/>
                  <a:gd name="connsiteX30" fmla="*/ 887059 w 1922974"/>
                  <a:gd name="connsiteY30" fmla="*/ 464795 h 1066294"/>
                  <a:gd name="connsiteX31" fmla="*/ 887059 w 1922974"/>
                  <a:gd name="connsiteY31" fmla="*/ 464795 h 1066294"/>
                  <a:gd name="connsiteX32" fmla="*/ 908325 w 1922974"/>
                  <a:gd name="connsiteY32" fmla="*/ 486061 h 1066294"/>
                  <a:gd name="connsiteX33" fmla="*/ 953893 w 1922974"/>
                  <a:gd name="connsiteY33" fmla="*/ 486061 h 1066294"/>
                  <a:gd name="connsiteX34" fmla="*/ 953893 w 1922974"/>
                  <a:gd name="connsiteY34" fmla="*/ 504287 h 1066294"/>
                  <a:gd name="connsiteX35" fmla="*/ 990347 w 1922974"/>
                  <a:gd name="connsiteY35" fmla="*/ 504287 h 1066294"/>
                  <a:gd name="connsiteX36" fmla="*/ 990347 w 1922974"/>
                  <a:gd name="connsiteY36" fmla="*/ 516438 h 1066294"/>
                  <a:gd name="connsiteX37" fmla="*/ 1230339 w 1922974"/>
                  <a:gd name="connsiteY37" fmla="*/ 516438 h 1066294"/>
                  <a:gd name="connsiteX38" fmla="*/ 1230339 w 1922974"/>
                  <a:gd name="connsiteY38" fmla="*/ 543779 h 1066294"/>
                  <a:gd name="connsiteX39" fmla="*/ 1275907 w 1922974"/>
                  <a:gd name="connsiteY39" fmla="*/ 543779 h 1066294"/>
                  <a:gd name="connsiteX40" fmla="*/ 1275907 w 1922974"/>
                  <a:gd name="connsiteY40" fmla="*/ 571120 h 1066294"/>
                  <a:gd name="connsiteX41" fmla="*/ 1275907 w 1922974"/>
                  <a:gd name="connsiteY41" fmla="*/ 571120 h 1066294"/>
                  <a:gd name="connsiteX42" fmla="*/ 1288059 w 1922974"/>
                  <a:gd name="connsiteY42" fmla="*/ 583272 h 1066294"/>
                  <a:gd name="connsiteX43" fmla="*/ 1306286 w 1922974"/>
                  <a:gd name="connsiteY43" fmla="*/ 583272 h 1066294"/>
                  <a:gd name="connsiteX44" fmla="*/ 1306286 w 1922974"/>
                  <a:gd name="connsiteY44" fmla="*/ 637953 h 1066294"/>
                  <a:gd name="connsiteX45" fmla="*/ 1324513 w 1922974"/>
                  <a:gd name="connsiteY45" fmla="*/ 637953 h 1066294"/>
                  <a:gd name="connsiteX46" fmla="*/ 1324513 w 1922974"/>
                  <a:gd name="connsiteY46" fmla="*/ 698711 h 1066294"/>
                  <a:gd name="connsiteX47" fmla="*/ 1345778 w 1922974"/>
                  <a:gd name="connsiteY47" fmla="*/ 698711 h 1066294"/>
                  <a:gd name="connsiteX48" fmla="*/ 1345778 w 1922974"/>
                  <a:gd name="connsiteY48" fmla="*/ 756431 h 1066294"/>
                  <a:gd name="connsiteX49" fmla="*/ 1367044 w 1922974"/>
                  <a:gd name="connsiteY49" fmla="*/ 756431 h 1066294"/>
                  <a:gd name="connsiteX50" fmla="*/ 1367044 w 1922974"/>
                  <a:gd name="connsiteY50" fmla="*/ 789847 h 1066294"/>
                  <a:gd name="connsiteX51" fmla="*/ 1476407 w 1922974"/>
                  <a:gd name="connsiteY51" fmla="*/ 789847 h 1066294"/>
                  <a:gd name="connsiteX52" fmla="*/ 1476407 w 1922974"/>
                  <a:gd name="connsiteY52" fmla="*/ 817188 h 1066294"/>
                  <a:gd name="connsiteX53" fmla="*/ 1503748 w 1922974"/>
                  <a:gd name="connsiteY53" fmla="*/ 817188 h 1066294"/>
                  <a:gd name="connsiteX54" fmla="*/ 1503748 w 1922974"/>
                  <a:gd name="connsiteY54" fmla="*/ 835415 h 1066294"/>
                  <a:gd name="connsiteX55" fmla="*/ 1664755 w 1922974"/>
                  <a:gd name="connsiteY55" fmla="*/ 835415 h 1066294"/>
                  <a:gd name="connsiteX56" fmla="*/ 1664755 w 1922974"/>
                  <a:gd name="connsiteY56" fmla="*/ 856680 h 1066294"/>
                  <a:gd name="connsiteX57" fmla="*/ 1731588 w 1922974"/>
                  <a:gd name="connsiteY57" fmla="*/ 856680 h 1066294"/>
                  <a:gd name="connsiteX58" fmla="*/ 1731588 w 1922974"/>
                  <a:gd name="connsiteY58" fmla="*/ 874908 h 1066294"/>
                  <a:gd name="connsiteX59" fmla="*/ 1758929 w 1922974"/>
                  <a:gd name="connsiteY59" fmla="*/ 874908 h 1066294"/>
                  <a:gd name="connsiteX60" fmla="*/ 1758929 w 1922974"/>
                  <a:gd name="connsiteY60" fmla="*/ 874908 h 1066294"/>
                  <a:gd name="connsiteX61" fmla="*/ 1828800 w 1922974"/>
                  <a:gd name="connsiteY61" fmla="*/ 874908 h 1066294"/>
                  <a:gd name="connsiteX62" fmla="*/ 1828800 w 1922974"/>
                  <a:gd name="connsiteY62" fmla="*/ 959968 h 1066294"/>
                  <a:gd name="connsiteX63" fmla="*/ 1828800 w 1922974"/>
                  <a:gd name="connsiteY63" fmla="*/ 959968 h 1066294"/>
                  <a:gd name="connsiteX64" fmla="*/ 1850065 w 1922974"/>
                  <a:gd name="connsiteY64" fmla="*/ 959968 h 1066294"/>
                  <a:gd name="connsiteX65" fmla="*/ 1850065 w 1922974"/>
                  <a:gd name="connsiteY65" fmla="*/ 1014650 h 1066294"/>
                  <a:gd name="connsiteX66" fmla="*/ 1880444 w 1922974"/>
                  <a:gd name="connsiteY66" fmla="*/ 1014650 h 1066294"/>
                  <a:gd name="connsiteX67" fmla="*/ 1880444 w 1922974"/>
                  <a:gd name="connsiteY67" fmla="*/ 1051104 h 1066294"/>
                  <a:gd name="connsiteX68" fmla="*/ 1922974 w 1922974"/>
                  <a:gd name="connsiteY68" fmla="*/ 1051104 h 1066294"/>
                  <a:gd name="connsiteX69" fmla="*/ 1922974 w 1922974"/>
                  <a:gd name="connsiteY69" fmla="*/ 1048066 h 1066294"/>
                  <a:gd name="connsiteX70" fmla="*/ 1922974 w 1922974"/>
                  <a:gd name="connsiteY70" fmla="*/ 1066294 h 1066294"/>
                  <a:gd name="connsiteX0" fmla="*/ 0 w 1922974"/>
                  <a:gd name="connsiteY0" fmla="*/ 0 h 1066294"/>
                  <a:gd name="connsiteX1" fmla="*/ 230879 w 1922974"/>
                  <a:gd name="connsiteY1" fmla="*/ 0 h 1066294"/>
                  <a:gd name="connsiteX2" fmla="*/ 230879 w 1922974"/>
                  <a:gd name="connsiteY2" fmla="*/ 33417 h 1066294"/>
                  <a:gd name="connsiteX3" fmla="*/ 340242 w 1922974"/>
                  <a:gd name="connsiteY3" fmla="*/ 33417 h 1066294"/>
                  <a:gd name="connsiteX4" fmla="*/ 340242 w 1922974"/>
                  <a:gd name="connsiteY4" fmla="*/ 54682 h 1066294"/>
                  <a:gd name="connsiteX5" fmla="*/ 443530 w 1922974"/>
                  <a:gd name="connsiteY5" fmla="*/ 54682 h 1066294"/>
                  <a:gd name="connsiteX6" fmla="*/ 443530 w 1922974"/>
                  <a:gd name="connsiteY6" fmla="*/ 75947 h 1066294"/>
                  <a:gd name="connsiteX7" fmla="*/ 461757 w 1922974"/>
                  <a:gd name="connsiteY7" fmla="*/ 75947 h 1066294"/>
                  <a:gd name="connsiteX8" fmla="*/ 461757 w 1922974"/>
                  <a:gd name="connsiteY8" fmla="*/ 100250 h 1066294"/>
                  <a:gd name="connsiteX9" fmla="*/ 489098 w 1922974"/>
                  <a:gd name="connsiteY9" fmla="*/ 100250 h 1066294"/>
                  <a:gd name="connsiteX10" fmla="*/ 489098 w 1922974"/>
                  <a:gd name="connsiteY10" fmla="*/ 130629 h 1066294"/>
                  <a:gd name="connsiteX11" fmla="*/ 513401 w 1922974"/>
                  <a:gd name="connsiteY11" fmla="*/ 130629 h 1066294"/>
                  <a:gd name="connsiteX12" fmla="*/ 513401 w 1922974"/>
                  <a:gd name="connsiteY12" fmla="*/ 209613 h 1066294"/>
                  <a:gd name="connsiteX13" fmla="*/ 537704 w 1922974"/>
                  <a:gd name="connsiteY13" fmla="*/ 209613 h 1066294"/>
                  <a:gd name="connsiteX14" fmla="*/ 537704 w 1922974"/>
                  <a:gd name="connsiteY14" fmla="*/ 227840 h 1066294"/>
                  <a:gd name="connsiteX15" fmla="*/ 574158 w 1922974"/>
                  <a:gd name="connsiteY15" fmla="*/ 227840 h 1066294"/>
                  <a:gd name="connsiteX16" fmla="*/ 574158 w 1922974"/>
                  <a:gd name="connsiteY16" fmla="*/ 261257 h 1066294"/>
                  <a:gd name="connsiteX17" fmla="*/ 656181 w 1922974"/>
                  <a:gd name="connsiteY17" fmla="*/ 261257 h 1066294"/>
                  <a:gd name="connsiteX18" fmla="*/ 656181 w 1922974"/>
                  <a:gd name="connsiteY18" fmla="*/ 288598 h 1066294"/>
                  <a:gd name="connsiteX19" fmla="*/ 765545 w 1922974"/>
                  <a:gd name="connsiteY19" fmla="*/ 288598 h 1066294"/>
                  <a:gd name="connsiteX20" fmla="*/ 765545 w 1922974"/>
                  <a:gd name="connsiteY20" fmla="*/ 325052 h 1066294"/>
                  <a:gd name="connsiteX21" fmla="*/ 765545 w 1922974"/>
                  <a:gd name="connsiteY21" fmla="*/ 325052 h 1066294"/>
                  <a:gd name="connsiteX22" fmla="*/ 765545 w 1922974"/>
                  <a:gd name="connsiteY22" fmla="*/ 364545 h 1066294"/>
                  <a:gd name="connsiteX23" fmla="*/ 792885 w 1922974"/>
                  <a:gd name="connsiteY23" fmla="*/ 364545 h 1066294"/>
                  <a:gd name="connsiteX24" fmla="*/ 792885 w 1922974"/>
                  <a:gd name="connsiteY24" fmla="*/ 407075 h 1066294"/>
                  <a:gd name="connsiteX25" fmla="*/ 812136 w 1922974"/>
                  <a:gd name="connsiteY25" fmla="*/ 407075 h 1066294"/>
                  <a:gd name="connsiteX26" fmla="*/ 814150 w 1922974"/>
                  <a:gd name="connsiteY26" fmla="*/ 428340 h 1066294"/>
                  <a:gd name="connsiteX27" fmla="*/ 847567 w 1922974"/>
                  <a:gd name="connsiteY27" fmla="*/ 428340 h 1066294"/>
                  <a:gd name="connsiteX28" fmla="*/ 847567 w 1922974"/>
                  <a:gd name="connsiteY28" fmla="*/ 449605 h 1066294"/>
                  <a:gd name="connsiteX29" fmla="*/ 887059 w 1922974"/>
                  <a:gd name="connsiteY29" fmla="*/ 449605 h 1066294"/>
                  <a:gd name="connsiteX30" fmla="*/ 887059 w 1922974"/>
                  <a:gd name="connsiteY30" fmla="*/ 464795 h 1066294"/>
                  <a:gd name="connsiteX31" fmla="*/ 887059 w 1922974"/>
                  <a:gd name="connsiteY31" fmla="*/ 464795 h 1066294"/>
                  <a:gd name="connsiteX32" fmla="*/ 908325 w 1922974"/>
                  <a:gd name="connsiteY32" fmla="*/ 486061 h 1066294"/>
                  <a:gd name="connsiteX33" fmla="*/ 953893 w 1922974"/>
                  <a:gd name="connsiteY33" fmla="*/ 486061 h 1066294"/>
                  <a:gd name="connsiteX34" fmla="*/ 953893 w 1922974"/>
                  <a:gd name="connsiteY34" fmla="*/ 504287 h 1066294"/>
                  <a:gd name="connsiteX35" fmla="*/ 990347 w 1922974"/>
                  <a:gd name="connsiteY35" fmla="*/ 504287 h 1066294"/>
                  <a:gd name="connsiteX36" fmla="*/ 990347 w 1922974"/>
                  <a:gd name="connsiteY36" fmla="*/ 516438 h 1066294"/>
                  <a:gd name="connsiteX37" fmla="*/ 1230339 w 1922974"/>
                  <a:gd name="connsiteY37" fmla="*/ 516438 h 1066294"/>
                  <a:gd name="connsiteX38" fmla="*/ 1230339 w 1922974"/>
                  <a:gd name="connsiteY38" fmla="*/ 543779 h 1066294"/>
                  <a:gd name="connsiteX39" fmla="*/ 1275907 w 1922974"/>
                  <a:gd name="connsiteY39" fmla="*/ 543779 h 1066294"/>
                  <a:gd name="connsiteX40" fmla="*/ 1275907 w 1922974"/>
                  <a:gd name="connsiteY40" fmla="*/ 571120 h 1066294"/>
                  <a:gd name="connsiteX41" fmla="*/ 1275907 w 1922974"/>
                  <a:gd name="connsiteY41" fmla="*/ 571120 h 1066294"/>
                  <a:gd name="connsiteX42" fmla="*/ 1288059 w 1922974"/>
                  <a:gd name="connsiteY42" fmla="*/ 583272 h 1066294"/>
                  <a:gd name="connsiteX43" fmla="*/ 1306286 w 1922974"/>
                  <a:gd name="connsiteY43" fmla="*/ 583272 h 1066294"/>
                  <a:gd name="connsiteX44" fmla="*/ 1306286 w 1922974"/>
                  <a:gd name="connsiteY44" fmla="*/ 637953 h 1066294"/>
                  <a:gd name="connsiteX45" fmla="*/ 1324513 w 1922974"/>
                  <a:gd name="connsiteY45" fmla="*/ 637953 h 1066294"/>
                  <a:gd name="connsiteX46" fmla="*/ 1324513 w 1922974"/>
                  <a:gd name="connsiteY46" fmla="*/ 698711 h 1066294"/>
                  <a:gd name="connsiteX47" fmla="*/ 1345778 w 1922974"/>
                  <a:gd name="connsiteY47" fmla="*/ 698711 h 1066294"/>
                  <a:gd name="connsiteX48" fmla="*/ 1345778 w 1922974"/>
                  <a:gd name="connsiteY48" fmla="*/ 756431 h 1066294"/>
                  <a:gd name="connsiteX49" fmla="*/ 1367044 w 1922974"/>
                  <a:gd name="connsiteY49" fmla="*/ 756431 h 1066294"/>
                  <a:gd name="connsiteX50" fmla="*/ 1367044 w 1922974"/>
                  <a:gd name="connsiteY50" fmla="*/ 789847 h 1066294"/>
                  <a:gd name="connsiteX51" fmla="*/ 1476407 w 1922974"/>
                  <a:gd name="connsiteY51" fmla="*/ 789847 h 1066294"/>
                  <a:gd name="connsiteX52" fmla="*/ 1476407 w 1922974"/>
                  <a:gd name="connsiteY52" fmla="*/ 817188 h 1066294"/>
                  <a:gd name="connsiteX53" fmla="*/ 1503748 w 1922974"/>
                  <a:gd name="connsiteY53" fmla="*/ 817188 h 1066294"/>
                  <a:gd name="connsiteX54" fmla="*/ 1503748 w 1922974"/>
                  <a:gd name="connsiteY54" fmla="*/ 835415 h 1066294"/>
                  <a:gd name="connsiteX55" fmla="*/ 1664755 w 1922974"/>
                  <a:gd name="connsiteY55" fmla="*/ 835415 h 1066294"/>
                  <a:gd name="connsiteX56" fmla="*/ 1664755 w 1922974"/>
                  <a:gd name="connsiteY56" fmla="*/ 856680 h 1066294"/>
                  <a:gd name="connsiteX57" fmla="*/ 1731588 w 1922974"/>
                  <a:gd name="connsiteY57" fmla="*/ 856680 h 1066294"/>
                  <a:gd name="connsiteX58" fmla="*/ 1731588 w 1922974"/>
                  <a:gd name="connsiteY58" fmla="*/ 874908 h 1066294"/>
                  <a:gd name="connsiteX59" fmla="*/ 1758929 w 1922974"/>
                  <a:gd name="connsiteY59" fmla="*/ 874908 h 1066294"/>
                  <a:gd name="connsiteX60" fmla="*/ 1758929 w 1922974"/>
                  <a:gd name="connsiteY60" fmla="*/ 874908 h 1066294"/>
                  <a:gd name="connsiteX61" fmla="*/ 1828800 w 1922974"/>
                  <a:gd name="connsiteY61" fmla="*/ 874908 h 1066294"/>
                  <a:gd name="connsiteX62" fmla="*/ 1828800 w 1922974"/>
                  <a:gd name="connsiteY62" fmla="*/ 959968 h 1066294"/>
                  <a:gd name="connsiteX63" fmla="*/ 1828800 w 1922974"/>
                  <a:gd name="connsiteY63" fmla="*/ 959968 h 1066294"/>
                  <a:gd name="connsiteX64" fmla="*/ 1850065 w 1922974"/>
                  <a:gd name="connsiteY64" fmla="*/ 959968 h 1066294"/>
                  <a:gd name="connsiteX65" fmla="*/ 1850065 w 1922974"/>
                  <a:gd name="connsiteY65" fmla="*/ 1014650 h 1066294"/>
                  <a:gd name="connsiteX66" fmla="*/ 1880444 w 1922974"/>
                  <a:gd name="connsiteY66" fmla="*/ 1014650 h 1066294"/>
                  <a:gd name="connsiteX67" fmla="*/ 1880444 w 1922974"/>
                  <a:gd name="connsiteY67" fmla="*/ 1051104 h 1066294"/>
                  <a:gd name="connsiteX68" fmla="*/ 1922974 w 1922974"/>
                  <a:gd name="connsiteY68" fmla="*/ 1051104 h 1066294"/>
                  <a:gd name="connsiteX69" fmla="*/ 1922974 w 1922974"/>
                  <a:gd name="connsiteY69" fmla="*/ 1048066 h 1066294"/>
                  <a:gd name="connsiteX70" fmla="*/ 1922974 w 1922974"/>
                  <a:gd name="connsiteY70" fmla="*/ 1066294 h 1066294"/>
                  <a:gd name="connsiteX0" fmla="*/ 0 w 1922974"/>
                  <a:gd name="connsiteY0" fmla="*/ 0 h 1066294"/>
                  <a:gd name="connsiteX1" fmla="*/ 230879 w 1922974"/>
                  <a:gd name="connsiteY1" fmla="*/ 0 h 1066294"/>
                  <a:gd name="connsiteX2" fmla="*/ 230879 w 1922974"/>
                  <a:gd name="connsiteY2" fmla="*/ 33417 h 1066294"/>
                  <a:gd name="connsiteX3" fmla="*/ 340242 w 1922974"/>
                  <a:gd name="connsiteY3" fmla="*/ 33417 h 1066294"/>
                  <a:gd name="connsiteX4" fmla="*/ 340242 w 1922974"/>
                  <a:gd name="connsiteY4" fmla="*/ 54682 h 1066294"/>
                  <a:gd name="connsiteX5" fmla="*/ 443530 w 1922974"/>
                  <a:gd name="connsiteY5" fmla="*/ 54682 h 1066294"/>
                  <a:gd name="connsiteX6" fmla="*/ 443530 w 1922974"/>
                  <a:gd name="connsiteY6" fmla="*/ 75947 h 1066294"/>
                  <a:gd name="connsiteX7" fmla="*/ 461757 w 1922974"/>
                  <a:gd name="connsiteY7" fmla="*/ 75947 h 1066294"/>
                  <a:gd name="connsiteX8" fmla="*/ 461757 w 1922974"/>
                  <a:gd name="connsiteY8" fmla="*/ 100250 h 1066294"/>
                  <a:gd name="connsiteX9" fmla="*/ 489098 w 1922974"/>
                  <a:gd name="connsiteY9" fmla="*/ 100250 h 1066294"/>
                  <a:gd name="connsiteX10" fmla="*/ 489098 w 1922974"/>
                  <a:gd name="connsiteY10" fmla="*/ 130629 h 1066294"/>
                  <a:gd name="connsiteX11" fmla="*/ 513401 w 1922974"/>
                  <a:gd name="connsiteY11" fmla="*/ 130629 h 1066294"/>
                  <a:gd name="connsiteX12" fmla="*/ 513401 w 1922974"/>
                  <a:gd name="connsiteY12" fmla="*/ 209613 h 1066294"/>
                  <a:gd name="connsiteX13" fmla="*/ 537704 w 1922974"/>
                  <a:gd name="connsiteY13" fmla="*/ 209613 h 1066294"/>
                  <a:gd name="connsiteX14" fmla="*/ 537704 w 1922974"/>
                  <a:gd name="connsiteY14" fmla="*/ 227840 h 1066294"/>
                  <a:gd name="connsiteX15" fmla="*/ 574158 w 1922974"/>
                  <a:gd name="connsiteY15" fmla="*/ 227840 h 1066294"/>
                  <a:gd name="connsiteX16" fmla="*/ 574158 w 1922974"/>
                  <a:gd name="connsiteY16" fmla="*/ 261257 h 1066294"/>
                  <a:gd name="connsiteX17" fmla="*/ 656181 w 1922974"/>
                  <a:gd name="connsiteY17" fmla="*/ 261257 h 1066294"/>
                  <a:gd name="connsiteX18" fmla="*/ 656181 w 1922974"/>
                  <a:gd name="connsiteY18" fmla="*/ 288598 h 1066294"/>
                  <a:gd name="connsiteX19" fmla="*/ 765545 w 1922974"/>
                  <a:gd name="connsiteY19" fmla="*/ 288598 h 1066294"/>
                  <a:gd name="connsiteX20" fmla="*/ 765545 w 1922974"/>
                  <a:gd name="connsiteY20" fmla="*/ 325052 h 1066294"/>
                  <a:gd name="connsiteX21" fmla="*/ 765545 w 1922974"/>
                  <a:gd name="connsiteY21" fmla="*/ 325052 h 1066294"/>
                  <a:gd name="connsiteX22" fmla="*/ 765545 w 1922974"/>
                  <a:gd name="connsiteY22" fmla="*/ 364545 h 1066294"/>
                  <a:gd name="connsiteX23" fmla="*/ 792885 w 1922974"/>
                  <a:gd name="connsiteY23" fmla="*/ 364545 h 1066294"/>
                  <a:gd name="connsiteX24" fmla="*/ 792885 w 1922974"/>
                  <a:gd name="connsiteY24" fmla="*/ 407075 h 1066294"/>
                  <a:gd name="connsiteX25" fmla="*/ 814061 w 1922974"/>
                  <a:gd name="connsiteY25" fmla="*/ 407075 h 1066294"/>
                  <a:gd name="connsiteX26" fmla="*/ 814150 w 1922974"/>
                  <a:gd name="connsiteY26" fmla="*/ 428340 h 1066294"/>
                  <a:gd name="connsiteX27" fmla="*/ 847567 w 1922974"/>
                  <a:gd name="connsiteY27" fmla="*/ 428340 h 1066294"/>
                  <a:gd name="connsiteX28" fmla="*/ 847567 w 1922974"/>
                  <a:gd name="connsiteY28" fmla="*/ 449605 h 1066294"/>
                  <a:gd name="connsiteX29" fmla="*/ 887059 w 1922974"/>
                  <a:gd name="connsiteY29" fmla="*/ 449605 h 1066294"/>
                  <a:gd name="connsiteX30" fmla="*/ 887059 w 1922974"/>
                  <a:gd name="connsiteY30" fmla="*/ 464795 h 1066294"/>
                  <a:gd name="connsiteX31" fmla="*/ 887059 w 1922974"/>
                  <a:gd name="connsiteY31" fmla="*/ 464795 h 1066294"/>
                  <a:gd name="connsiteX32" fmla="*/ 908325 w 1922974"/>
                  <a:gd name="connsiteY32" fmla="*/ 486061 h 1066294"/>
                  <a:gd name="connsiteX33" fmla="*/ 953893 w 1922974"/>
                  <a:gd name="connsiteY33" fmla="*/ 486061 h 1066294"/>
                  <a:gd name="connsiteX34" fmla="*/ 953893 w 1922974"/>
                  <a:gd name="connsiteY34" fmla="*/ 504287 h 1066294"/>
                  <a:gd name="connsiteX35" fmla="*/ 990347 w 1922974"/>
                  <a:gd name="connsiteY35" fmla="*/ 504287 h 1066294"/>
                  <a:gd name="connsiteX36" fmla="*/ 990347 w 1922974"/>
                  <a:gd name="connsiteY36" fmla="*/ 516438 h 1066294"/>
                  <a:gd name="connsiteX37" fmla="*/ 1230339 w 1922974"/>
                  <a:gd name="connsiteY37" fmla="*/ 516438 h 1066294"/>
                  <a:gd name="connsiteX38" fmla="*/ 1230339 w 1922974"/>
                  <a:gd name="connsiteY38" fmla="*/ 543779 h 1066294"/>
                  <a:gd name="connsiteX39" fmla="*/ 1275907 w 1922974"/>
                  <a:gd name="connsiteY39" fmla="*/ 543779 h 1066294"/>
                  <a:gd name="connsiteX40" fmla="*/ 1275907 w 1922974"/>
                  <a:gd name="connsiteY40" fmla="*/ 571120 h 1066294"/>
                  <a:gd name="connsiteX41" fmla="*/ 1275907 w 1922974"/>
                  <a:gd name="connsiteY41" fmla="*/ 571120 h 1066294"/>
                  <a:gd name="connsiteX42" fmla="*/ 1288059 w 1922974"/>
                  <a:gd name="connsiteY42" fmla="*/ 583272 h 1066294"/>
                  <a:gd name="connsiteX43" fmla="*/ 1306286 w 1922974"/>
                  <a:gd name="connsiteY43" fmla="*/ 583272 h 1066294"/>
                  <a:gd name="connsiteX44" fmla="*/ 1306286 w 1922974"/>
                  <a:gd name="connsiteY44" fmla="*/ 637953 h 1066294"/>
                  <a:gd name="connsiteX45" fmla="*/ 1324513 w 1922974"/>
                  <a:gd name="connsiteY45" fmla="*/ 637953 h 1066294"/>
                  <a:gd name="connsiteX46" fmla="*/ 1324513 w 1922974"/>
                  <a:gd name="connsiteY46" fmla="*/ 698711 h 1066294"/>
                  <a:gd name="connsiteX47" fmla="*/ 1345778 w 1922974"/>
                  <a:gd name="connsiteY47" fmla="*/ 698711 h 1066294"/>
                  <a:gd name="connsiteX48" fmla="*/ 1345778 w 1922974"/>
                  <a:gd name="connsiteY48" fmla="*/ 756431 h 1066294"/>
                  <a:gd name="connsiteX49" fmla="*/ 1367044 w 1922974"/>
                  <a:gd name="connsiteY49" fmla="*/ 756431 h 1066294"/>
                  <a:gd name="connsiteX50" fmla="*/ 1367044 w 1922974"/>
                  <a:gd name="connsiteY50" fmla="*/ 789847 h 1066294"/>
                  <a:gd name="connsiteX51" fmla="*/ 1476407 w 1922974"/>
                  <a:gd name="connsiteY51" fmla="*/ 789847 h 1066294"/>
                  <a:gd name="connsiteX52" fmla="*/ 1476407 w 1922974"/>
                  <a:gd name="connsiteY52" fmla="*/ 817188 h 1066294"/>
                  <a:gd name="connsiteX53" fmla="*/ 1503748 w 1922974"/>
                  <a:gd name="connsiteY53" fmla="*/ 817188 h 1066294"/>
                  <a:gd name="connsiteX54" fmla="*/ 1503748 w 1922974"/>
                  <a:gd name="connsiteY54" fmla="*/ 835415 h 1066294"/>
                  <a:gd name="connsiteX55" fmla="*/ 1664755 w 1922974"/>
                  <a:gd name="connsiteY55" fmla="*/ 835415 h 1066294"/>
                  <a:gd name="connsiteX56" fmla="*/ 1664755 w 1922974"/>
                  <a:gd name="connsiteY56" fmla="*/ 856680 h 1066294"/>
                  <a:gd name="connsiteX57" fmla="*/ 1731588 w 1922974"/>
                  <a:gd name="connsiteY57" fmla="*/ 856680 h 1066294"/>
                  <a:gd name="connsiteX58" fmla="*/ 1731588 w 1922974"/>
                  <a:gd name="connsiteY58" fmla="*/ 874908 h 1066294"/>
                  <a:gd name="connsiteX59" fmla="*/ 1758929 w 1922974"/>
                  <a:gd name="connsiteY59" fmla="*/ 874908 h 1066294"/>
                  <a:gd name="connsiteX60" fmla="*/ 1758929 w 1922974"/>
                  <a:gd name="connsiteY60" fmla="*/ 874908 h 1066294"/>
                  <a:gd name="connsiteX61" fmla="*/ 1828800 w 1922974"/>
                  <a:gd name="connsiteY61" fmla="*/ 874908 h 1066294"/>
                  <a:gd name="connsiteX62" fmla="*/ 1828800 w 1922974"/>
                  <a:gd name="connsiteY62" fmla="*/ 959968 h 1066294"/>
                  <a:gd name="connsiteX63" fmla="*/ 1828800 w 1922974"/>
                  <a:gd name="connsiteY63" fmla="*/ 959968 h 1066294"/>
                  <a:gd name="connsiteX64" fmla="*/ 1850065 w 1922974"/>
                  <a:gd name="connsiteY64" fmla="*/ 959968 h 1066294"/>
                  <a:gd name="connsiteX65" fmla="*/ 1850065 w 1922974"/>
                  <a:gd name="connsiteY65" fmla="*/ 1014650 h 1066294"/>
                  <a:gd name="connsiteX66" fmla="*/ 1880444 w 1922974"/>
                  <a:gd name="connsiteY66" fmla="*/ 1014650 h 1066294"/>
                  <a:gd name="connsiteX67" fmla="*/ 1880444 w 1922974"/>
                  <a:gd name="connsiteY67" fmla="*/ 1051104 h 1066294"/>
                  <a:gd name="connsiteX68" fmla="*/ 1922974 w 1922974"/>
                  <a:gd name="connsiteY68" fmla="*/ 1051104 h 1066294"/>
                  <a:gd name="connsiteX69" fmla="*/ 1922974 w 1922974"/>
                  <a:gd name="connsiteY69" fmla="*/ 1048066 h 1066294"/>
                  <a:gd name="connsiteX70" fmla="*/ 1922974 w 1922974"/>
                  <a:gd name="connsiteY70" fmla="*/ 1066294 h 1066294"/>
                  <a:gd name="connsiteX0" fmla="*/ 0 w 1922974"/>
                  <a:gd name="connsiteY0" fmla="*/ 0 h 1066294"/>
                  <a:gd name="connsiteX1" fmla="*/ 230879 w 1922974"/>
                  <a:gd name="connsiteY1" fmla="*/ 0 h 1066294"/>
                  <a:gd name="connsiteX2" fmla="*/ 230879 w 1922974"/>
                  <a:gd name="connsiteY2" fmla="*/ 33417 h 1066294"/>
                  <a:gd name="connsiteX3" fmla="*/ 340242 w 1922974"/>
                  <a:gd name="connsiteY3" fmla="*/ 33417 h 1066294"/>
                  <a:gd name="connsiteX4" fmla="*/ 340242 w 1922974"/>
                  <a:gd name="connsiteY4" fmla="*/ 54682 h 1066294"/>
                  <a:gd name="connsiteX5" fmla="*/ 443530 w 1922974"/>
                  <a:gd name="connsiteY5" fmla="*/ 54682 h 1066294"/>
                  <a:gd name="connsiteX6" fmla="*/ 443530 w 1922974"/>
                  <a:gd name="connsiteY6" fmla="*/ 75947 h 1066294"/>
                  <a:gd name="connsiteX7" fmla="*/ 461757 w 1922974"/>
                  <a:gd name="connsiteY7" fmla="*/ 75947 h 1066294"/>
                  <a:gd name="connsiteX8" fmla="*/ 461757 w 1922974"/>
                  <a:gd name="connsiteY8" fmla="*/ 100250 h 1066294"/>
                  <a:gd name="connsiteX9" fmla="*/ 489098 w 1922974"/>
                  <a:gd name="connsiteY9" fmla="*/ 100250 h 1066294"/>
                  <a:gd name="connsiteX10" fmla="*/ 489098 w 1922974"/>
                  <a:gd name="connsiteY10" fmla="*/ 130629 h 1066294"/>
                  <a:gd name="connsiteX11" fmla="*/ 513401 w 1922974"/>
                  <a:gd name="connsiteY11" fmla="*/ 130629 h 1066294"/>
                  <a:gd name="connsiteX12" fmla="*/ 513401 w 1922974"/>
                  <a:gd name="connsiteY12" fmla="*/ 209613 h 1066294"/>
                  <a:gd name="connsiteX13" fmla="*/ 537704 w 1922974"/>
                  <a:gd name="connsiteY13" fmla="*/ 209613 h 1066294"/>
                  <a:gd name="connsiteX14" fmla="*/ 537704 w 1922974"/>
                  <a:gd name="connsiteY14" fmla="*/ 227840 h 1066294"/>
                  <a:gd name="connsiteX15" fmla="*/ 574158 w 1922974"/>
                  <a:gd name="connsiteY15" fmla="*/ 227840 h 1066294"/>
                  <a:gd name="connsiteX16" fmla="*/ 574158 w 1922974"/>
                  <a:gd name="connsiteY16" fmla="*/ 261257 h 1066294"/>
                  <a:gd name="connsiteX17" fmla="*/ 656181 w 1922974"/>
                  <a:gd name="connsiteY17" fmla="*/ 261257 h 1066294"/>
                  <a:gd name="connsiteX18" fmla="*/ 656181 w 1922974"/>
                  <a:gd name="connsiteY18" fmla="*/ 288598 h 1066294"/>
                  <a:gd name="connsiteX19" fmla="*/ 765545 w 1922974"/>
                  <a:gd name="connsiteY19" fmla="*/ 288598 h 1066294"/>
                  <a:gd name="connsiteX20" fmla="*/ 765545 w 1922974"/>
                  <a:gd name="connsiteY20" fmla="*/ 325052 h 1066294"/>
                  <a:gd name="connsiteX21" fmla="*/ 765545 w 1922974"/>
                  <a:gd name="connsiteY21" fmla="*/ 325052 h 1066294"/>
                  <a:gd name="connsiteX22" fmla="*/ 765545 w 1922974"/>
                  <a:gd name="connsiteY22" fmla="*/ 364545 h 1066294"/>
                  <a:gd name="connsiteX23" fmla="*/ 792885 w 1922974"/>
                  <a:gd name="connsiteY23" fmla="*/ 364545 h 1066294"/>
                  <a:gd name="connsiteX24" fmla="*/ 792885 w 1922974"/>
                  <a:gd name="connsiteY24" fmla="*/ 407075 h 1066294"/>
                  <a:gd name="connsiteX25" fmla="*/ 814061 w 1922974"/>
                  <a:gd name="connsiteY25" fmla="*/ 407075 h 1066294"/>
                  <a:gd name="connsiteX26" fmla="*/ 814150 w 1922974"/>
                  <a:gd name="connsiteY26" fmla="*/ 428340 h 1066294"/>
                  <a:gd name="connsiteX27" fmla="*/ 847567 w 1922974"/>
                  <a:gd name="connsiteY27" fmla="*/ 428340 h 1066294"/>
                  <a:gd name="connsiteX28" fmla="*/ 847567 w 1922974"/>
                  <a:gd name="connsiteY28" fmla="*/ 449605 h 1066294"/>
                  <a:gd name="connsiteX29" fmla="*/ 887059 w 1922974"/>
                  <a:gd name="connsiteY29" fmla="*/ 449605 h 1066294"/>
                  <a:gd name="connsiteX30" fmla="*/ 887059 w 1922974"/>
                  <a:gd name="connsiteY30" fmla="*/ 464795 h 1066294"/>
                  <a:gd name="connsiteX31" fmla="*/ 887059 w 1922974"/>
                  <a:gd name="connsiteY31" fmla="*/ 464795 h 1066294"/>
                  <a:gd name="connsiteX32" fmla="*/ 908325 w 1922974"/>
                  <a:gd name="connsiteY32" fmla="*/ 486061 h 1066294"/>
                  <a:gd name="connsiteX33" fmla="*/ 953893 w 1922974"/>
                  <a:gd name="connsiteY33" fmla="*/ 486061 h 1066294"/>
                  <a:gd name="connsiteX34" fmla="*/ 953893 w 1922974"/>
                  <a:gd name="connsiteY34" fmla="*/ 504287 h 1066294"/>
                  <a:gd name="connsiteX35" fmla="*/ 990347 w 1922974"/>
                  <a:gd name="connsiteY35" fmla="*/ 504287 h 1066294"/>
                  <a:gd name="connsiteX36" fmla="*/ 990347 w 1922974"/>
                  <a:gd name="connsiteY36" fmla="*/ 516438 h 1066294"/>
                  <a:gd name="connsiteX37" fmla="*/ 1230339 w 1922974"/>
                  <a:gd name="connsiteY37" fmla="*/ 516438 h 1066294"/>
                  <a:gd name="connsiteX38" fmla="*/ 1230339 w 1922974"/>
                  <a:gd name="connsiteY38" fmla="*/ 543779 h 1066294"/>
                  <a:gd name="connsiteX39" fmla="*/ 1275907 w 1922974"/>
                  <a:gd name="connsiteY39" fmla="*/ 543779 h 1066294"/>
                  <a:gd name="connsiteX40" fmla="*/ 1275907 w 1922974"/>
                  <a:gd name="connsiteY40" fmla="*/ 571120 h 1066294"/>
                  <a:gd name="connsiteX41" fmla="*/ 1275907 w 1922974"/>
                  <a:gd name="connsiteY41" fmla="*/ 571120 h 1066294"/>
                  <a:gd name="connsiteX42" fmla="*/ 1288059 w 1922974"/>
                  <a:gd name="connsiteY42" fmla="*/ 583272 h 1066294"/>
                  <a:gd name="connsiteX43" fmla="*/ 1306286 w 1922974"/>
                  <a:gd name="connsiteY43" fmla="*/ 583272 h 1066294"/>
                  <a:gd name="connsiteX44" fmla="*/ 1306286 w 1922974"/>
                  <a:gd name="connsiteY44" fmla="*/ 637953 h 1066294"/>
                  <a:gd name="connsiteX45" fmla="*/ 1324513 w 1922974"/>
                  <a:gd name="connsiteY45" fmla="*/ 637953 h 1066294"/>
                  <a:gd name="connsiteX46" fmla="*/ 1324513 w 1922974"/>
                  <a:gd name="connsiteY46" fmla="*/ 698711 h 1066294"/>
                  <a:gd name="connsiteX47" fmla="*/ 1345778 w 1922974"/>
                  <a:gd name="connsiteY47" fmla="*/ 698711 h 1066294"/>
                  <a:gd name="connsiteX48" fmla="*/ 1345778 w 1922974"/>
                  <a:gd name="connsiteY48" fmla="*/ 756431 h 1066294"/>
                  <a:gd name="connsiteX49" fmla="*/ 1367044 w 1922974"/>
                  <a:gd name="connsiteY49" fmla="*/ 756431 h 1066294"/>
                  <a:gd name="connsiteX50" fmla="*/ 1367044 w 1922974"/>
                  <a:gd name="connsiteY50" fmla="*/ 789847 h 1066294"/>
                  <a:gd name="connsiteX51" fmla="*/ 1476407 w 1922974"/>
                  <a:gd name="connsiteY51" fmla="*/ 789847 h 1066294"/>
                  <a:gd name="connsiteX52" fmla="*/ 1476407 w 1922974"/>
                  <a:gd name="connsiteY52" fmla="*/ 817188 h 1066294"/>
                  <a:gd name="connsiteX53" fmla="*/ 1503748 w 1922974"/>
                  <a:gd name="connsiteY53" fmla="*/ 817188 h 1066294"/>
                  <a:gd name="connsiteX54" fmla="*/ 1503748 w 1922974"/>
                  <a:gd name="connsiteY54" fmla="*/ 835415 h 1066294"/>
                  <a:gd name="connsiteX55" fmla="*/ 1664755 w 1922974"/>
                  <a:gd name="connsiteY55" fmla="*/ 835415 h 1066294"/>
                  <a:gd name="connsiteX56" fmla="*/ 1664755 w 1922974"/>
                  <a:gd name="connsiteY56" fmla="*/ 856680 h 1066294"/>
                  <a:gd name="connsiteX57" fmla="*/ 1731588 w 1922974"/>
                  <a:gd name="connsiteY57" fmla="*/ 856680 h 1066294"/>
                  <a:gd name="connsiteX58" fmla="*/ 1731588 w 1922974"/>
                  <a:gd name="connsiteY58" fmla="*/ 874908 h 1066294"/>
                  <a:gd name="connsiteX59" fmla="*/ 1758929 w 1922974"/>
                  <a:gd name="connsiteY59" fmla="*/ 874908 h 1066294"/>
                  <a:gd name="connsiteX60" fmla="*/ 1758929 w 1922974"/>
                  <a:gd name="connsiteY60" fmla="*/ 874908 h 1066294"/>
                  <a:gd name="connsiteX61" fmla="*/ 1828800 w 1922974"/>
                  <a:gd name="connsiteY61" fmla="*/ 874908 h 1066294"/>
                  <a:gd name="connsiteX62" fmla="*/ 1828800 w 1922974"/>
                  <a:gd name="connsiteY62" fmla="*/ 959968 h 1066294"/>
                  <a:gd name="connsiteX63" fmla="*/ 1828800 w 1922974"/>
                  <a:gd name="connsiteY63" fmla="*/ 959968 h 1066294"/>
                  <a:gd name="connsiteX64" fmla="*/ 1850065 w 1922974"/>
                  <a:gd name="connsiteY64" fmla="*/ 959968 h 1066294"/>
                  <a:gd name="connsiteX65" fmla="*/ 1850065 w 1922974"/>
                  <a:gd name="connsiteY65" fmla="*/ 1014650 h 1066294"/>
                  <a:gd name="connsiteX66" fmla="*/ 1880444 w 1922974"/>
                  <a:gd name="connsiteY66" fmla="*/ 1014650 h 1066294"/>
                  <a:gd name="connsiteX67" fmla="*/ 1880444 w 1922974"/>
                  <a:gd name="connsiteY67" fmla="*/ 1051104 h 1066294"/>
                  <a:gd name="connsiteX68" fmla="*/ 1922974 w 1922974"/>
                  <a:gd name="connsiteY68" fmla="*/ 1051104 h 1066294"/>
                  <a:gd name="connsiteX69" fmla="*/ 1922974 w 1922974"/>
                  <a:gd name="connsiteY69" fmla="*/ 1048066 h 1066294"/>
                  <a:gd name="connsiteX70" fmla="*/ 1922974 w 1922974"/>
                  <a:gd name="connsiteY70" fmla="*/ 1066294 h 1066294"/>
                  <a:gd name="connsiteX0" fmla="*/ 0 w 1922974"/>
                  <a:gd name="connsiteY0" fmla="*/ 0 h 1066294"/>
                  <a:gd name="connsiteX1" fmla="*/ 230879 w 1922974"/>
                  <a:gd name="connsiteY1" fmla="*/ 0 h 1066294"/>
                  <a:gd name="connsiteX2" fmla="*/ 230879 w 1922974"/>
                  <a:gd name="connsiteY2" fmla="*/ 33417 h 1066294"/>
                  <a:gd name="connsiteX3" fmla="*/ 340242 w 1922974"/>
                  <a:gd name="connsiteY3" fmla="*/ 33417 h 1066294"/>
                  <a:gd name="connsiteX4" fmla="*/ 340242 w 1922974"/>
                  <a:gd name="connsiteY4" fmla="*/ 54682 h 1066294"/>
                  <a:gd name="connsiteX5" fmla="*/ 443530 w 1922974"/>
                  <a:gd name="connsiteY5" fmla="*/ 54682 h 1066294"/>
                  <a:gd name="connsiteX6" fmla="*/ 443530 w 1922974"/>
                  <a:gd name="connsiteY6" fmla="*/ 75947 h 1066294"/>
                  <a:gd name="connsiteX7" fmla="*/ 461757 w 1922974"/>
                  <a:gd name="connsiteY7" fmla="*/ 75947 h 1066294"/>
                  <a:gd name="connsiteX8" fmla="*/ 461757 w 1922974"/>
                  <a:gd name="connsiteY8" fmla="*/ 100250 h 1066294"/>
                  <a:gd name="connsiteX9" fmla="*/ 489098 w 1922974"/>
                  <a:gd name="connsiteY9" fmla="*/ 100250 h 1066294"/>
                  <a:gd name="connsiteX10" fmla="*/ 489098 w 1922974"/>
                  <a:gd name="connsiteY10" fmla="*/ 130629 h 1066294"/>
                  <a:gd name="connsiteX11" fmla="*/ 513401 w 1922974"/>
                  <a:gd name="connsiteY11" fmla="*/ 130629 h 1066294"/>
                  <a:gd name="connsiteX12" fmla="*/ 513401 w 1922974"/>
                  <a:gd name="connsiteY12" fmla="*/ 209613 h 1066294"/>
                  <a:gd name="connsiteX13" fmla="*/ 537704 w 1922974"/>
                  <a:gd name="connsiteY13" fmla="*/ 209613 h 1066294"/>
                  <a:gd name="connsiteX14" fmla="*/ 537704 w 1922974"/>
                  <a:gd name="connsiteY14" fmla="*/ 227840 h 1066294"/>
                  <a:gd name="connsiteX15" fmla="*/ 574158 w 1922974"/>
                  <a:gd name="connsiteY15" fmla="*/ 227840 h 1066294"/>
                  <a:gd name="connsiteX16" fmla="*/ 574158 w 1922974"/>
                  <a:gd name="connsiteY16" fmla="*/ 261257 h 1066294"/>
                  <a:gd name="connsiteX17" fmla="*/ 656181 w 1922974"/>
                  <a:gd name="connsiteY17" fmla="*/ 261257 h 1066294"/>
                  <a:gd name="connsiteX18" fmla="*/ 656181 w 1922974"/>
                  <a:gd name="connsiteY18" fmla="*/ 288598 h 1066294"/>
                  <a:gd name="connsiteX19" fmla="*/ 765545 w 1922974"/>
                  <a:gd name="connsiteY19" fmla="*/ 288598 h 1066294"/>
                  <a:gd name="connsiteX20" fmla="*/ 765545 w 1922974"/>
                  <a:gd name="connsiteY20" fmla="*/ 325052 h 1066294"/>
                  <a:gd name="connsiteX21" fmla="*/ 765545 w 1922974"/>
                  <a:gd name="connsiteY21" fmla="*/ 325052 h 1066294"/>
                  <a:gd name="connsiteX22" fmla="*/ 765545 w 1922974"/>
                  <a:gd name="connsiteY22" fmla="*/ 364545 h 1066294"/>
                  <a:gd name="connsiteX23" fmla="*/ 792885 w 1922974"/>
                  <a:gd name="connsiteY23" fmla="*/ 364545 h 1066294"/>
                  <a:gd name="connsiteX24" fmla="*/ 792885 w 1922974"/>
                  <a:gd name="connsiteY24" fmla="*/ 407075 h 1066294"/>
                  <a:gd name="connsiteX25" fmla="*/ 814061 w 1922974"/>
                  <a:gd name="connsiteY25" fmla="*/ 407075 h 1066294"/>
                  <a:gd name="connsiteX26" fmla="*/ 814150 w 1922974"/>
                  <a:gd name="connsiteY26" fmla="*/ 428340 h 1066294"/>
                  <a:gd name="connsiteX27" fmla="*/ 847567 w 1922974"/>
                  <a:gd name="connsiteY27" fmla="*/ 428340 h 1066294"/>
                  <a:gd name="connsiteX28" fmla="*/ 847567 w 1922974"/>
                  <a:gd name="connsiteY28" fmla="*/ 449605 h 1066294"/>
                  <a:gd name="connsiteX29" fmla="*/ 887059 w 1922974"/>
                  <a:gd name="connsiteY29" fmla="*/ 449605 h 1066294"/>
                  <a:gd name="connsiteX30" fmla="*/ 887059 w 1922974"/>
                  <a:gd name="connsiteY30" fmla="*/ 464795 h 1066294"/>
                  <a:gd name="connsiteX31" fmla="*/ 887059 w 1922974"/>
                  <a:gd name="connsiteY31" fmla="*/ 464795 h 1066294"/>
                  <a:gd name="connsiteX32" fmla="*/ 908325 w 1922974"/>
                  <a:gd name="connsiteY32" fmla="*/ 486061 h 1066294"/>
                  <a:gd name="connsiteX33" fmla="*/ 953893 w 1922974"/>
                  <a:gd name="connsiteY33" fmla="*/ 486061 h 1066294"/>
                  <a:gd name="connsiteX34" fmla="*/ 953893 w 1922974"/>
                  <a:gd name="connsiteY34" fmla="*/ 504287 h 1066294"/>
                  <a:gd name="connsiteX35" fmla="*/ 990347 w 1922974"/>
                  <a:gd name="connsiteY35" fmla="*/ 504287 h 1066294"/>
                  <a:gd name="connsiteX36" fmla="*/ 990347 w 1922974"/>
                  <a:gd name="connsiteY36" fmla="*/ 516438 h 1066294"/>
                  <a:gd name="connsiteX37" fmla="*/ 1230339 w 1922974"/>
                  <a:gd name="connsiteY37" fmla="*/ 516438 h 1066294"/>
                  <a:gd name="connsiteX38" fmla="*/ 1230339 w 1922974"/>
                  <a:gd name="connsiteY38" fmla="*/ 543779 h 1066294"/>
                  <a:gd name="connsiteX39" fmla="*/ 1275907 w 1922974"/>
                  <a:gd name="connsiteY39" fmla="*/ 543779 h 1066294"/>
                  <a:gd name="connsiteX40" fmla="*/ 1275907 w 1922974"/>
                  <a:gd name="connsiteY40" fmla="*/ 571120 h 1066294"/>
                  <a:gd name="connsiteX41" fmla="*/ 1275907 w 1922974"/>
                  <a:gd name="connsiteY41" fmla="*/ 571120 h 1066294"/>
                  <a:gd name="connsiteX42" fmla="*/ 1288059 w 1922974"/>
                  <a:gd name="connsiteY42" fmla="*/ 583272 h 1066294"/>
                  <a:gd name="connsiteX43" fmla="*/ 1306286 w 1922974"/>
                  <a:gd name="connsiteY43" fmla="*/ 583272 h 1066294"/>
                  <a:gd name="connsiteX44" fmla="*/ 1306286 w 1922974"/>
                  <a:gd name="connsiteY44" fmla="*/ 637953 h 1066294"/>
                  <a:gd name="connsiteX45" fmla="*/ 1324513 w 1922974"/>
                  <a:gd name="connsiteY45" fmla="*/ 637953 h 1066294"/>
                  <a:gd name="connsiteX46" fmla="*/ 1324513 w 1922974"/>
                  <a:gd name="connsiteY46" fmla="*/ 698711 h 1066294"/>
                  <a:gd name="connsiteX47" fmla="*/ 1345778 w 1922974"/>
                  <a:gd name="connsiteY47" fmla="*/ 698711 h 1066294"/>
                  <a:gd name="connsiteX48" fmla="*/ 1345778 w 1922974"/>
                  <a:gd name="connsiteY48" fmla="*/ 756431 h 1066294"/>
                  <a:gd name="connsiteX49" fmla="*/ 1367044 w 1922974"/>
                  <a:gd name="connsiteY49" fmla="*/ 756431 h 1066294"/>
                  <a:gd name="connsiteX50" fmla="*/ 1367044 w 1922974"/>
                  <a:gd name="connsiteY50" fmla="*/ 789847 h 1066294"/>
                  <a:gd name="connsiteX51" fmla="*/ 1476407 w 1922974"/>
                  <a:gd name="connsiteY51" fmla="*/ 789847 h 1066294"/>
                  <a:gd name="connsiteX52" fmla="*/ 1476407 w 1922974"/>
                  <a:gd name="connsiteY52" fmla="*/ 817188 h 1066294"/>
                  <a:gd name="connsiteX53" fmla="*/ 1503748 w 1922974"/>
                  <a:gd name="connsiteY53" fmla="*/ 817188 h 1066294"/>
                  <a:gd name="connsiteX54" fmla="*/ 1503748 w 1922974"/>
                  <a:gd name="connsiteY54" fmla="*/ 835415 h 1066294"/>
                  <a:gd name="connsiteX55" fmla="*/ 1664755 w 1922974"/>
                  <a:gd name="connsiteY55" fmla="*/ 835415 h 1066294"/>
                  <a:gd name="connsiteX56" fmla="*/ 1664755 w 1922974"/>
                  <a:gd name="connsiteY56" fmla="*/ 856680 h 1066294"/>
                  <a:gd name="connsiteX57" fmla="*/ 1731588 w 1922974"/>
                  <a:gd name="connsiteY57" fmla="*/ 856680 h 1066294"/>
                  <a:gd name="connsiteX58" fmla="*/ 1731588 w 1922974"/>
                  <a:gd name="connsiteY58" fmla="*/ 874908 h 1066294"/>
                  <a:gd name="connsiteX59" fmla="*/ 1758929 w 1922974"/>
                  <a:gd name="connsiteY59" fmla="*/ 874908 h 1066294"/>
                  <a:gd name="connsiteX60" fmla="*/ 1758929 w 1922974"/>
                  <a:gd name="connsiteY60" fmla="*/ 874908 h 1066294"/>
                  <a:gd name="connsiteX61" fmla="*/ 1828800 w 1922974"/>
                  <a:gd name="connsiteY61" fmla="*/ 874908 h 1066294"/>
                  <a:gd name="connsiteX62" fmla="*/ 1828800 w 1922974"/>
                  <a:gd name="connsiteY62" fmla="*/ 959968 h 1066294"/>
                  <a:gd name="connsiteX63" fmla="*/ 1828800 w 1922974"/>
                  <a:gd name="connsiteY63" fmla="*/ 959968 h 1066294"/>
                  <a:gd name="connsiteX64" fmla="*/ 1850065 w 1922974"/>
                  <a:gd name="connsiteY64" fmla="*/ 959968 h 1066294"/>
                  <a:gd name="connsiteX65" fmla="*/ 1850065 w 1922974"/>
                  <a:gd name="connsiteY65" fmla="*/ 1014650 h 1066294"/>
                  <a:gd name="connsiteX66" fmla="*/ 1880444 w 1922974"/>
                  <a:gd name="connsiteY66" fmla="*/ 1014650 h 1066294"/>
                  <a:gd name="connsiteX67" fmla="*/ 1880444 w 1922974"/>
                  <a:gd name="connsiteY67" fmla="*/ 1051104 h 1066294"/>
                  <a:gd name="connsiteX68" fmla="*/ 1922974 w 1922974"/>
                  <a:gd name="connsiteY68" fmla="*/ 1051104 h 1066294"/>
                  <a:gd name="connsiteX69" fmla="*/ 1922974 w 1922974"/>
                  <a:gd name="connsiteY69" fmla="*/ 1048066 h 1066294"/>
                  <a:gd name="connsiteX70" fmla="*/ 1922974 w 1922974"/>
                  <a:gd name="connsiteY70" fmla="*/ 1066294 h 1066294"/>
                  <a:gd name="connsiteX0" fmla="*/ 0 w 1922974"/>
                  <a:gd name="connsiteY0" fmla="*/ 0 h 1066294"/>
                  <a:gd name="connsiteX1" fmla="*/ 230879 w 1922974"/>
                  <a:gd name="connsiteY1" fmla="*/ 0 h 1066294"/>
                  <a:gd name="connsiteX2" fmla="*/ 230879 w 1922974"/>
                  <a:gd name="connsiteY2" fmla="*/ 33417 h 1066294"/>
                  <a:gd name="connsiteX3" fmla="*/ 340242 w 1922974"/>
                  <a:gd name="connsiteY3" fmla="*/ 33417 h 1066294"/>
                  <a:gd name="connsiteX4" fmla="*/ 340242 w 1922974"/>
                  <a:gd name="connsiteY4" fmla="*/ 54682 h 1066294"/>
                  <a:gd name="connsiteX5" fmla="*/ 443530 w 1922974"/>
                  <a:gd name="connsiteY5" fmla="*/ 54682 h 1066294"/>
                  <a:gd name="connsiteX6" fmla="*/ 443530 w 1922974"/>
                  <a:gd name="connsiteY6" fmla="*/ 75947 h 1066294"/>
                  <a:gd name="connsiteX7" fmla="*/ 461757 w 1922974"/>
                  <a:gd name="connsiteY7" fmla="*/ 75947 h 1066294"/>
                  <a:gd name="connsiteX8" fmla="*/ 461757 w 1922974"/>
                  <a:gd name="connsiteY8" fmla="*/ 100250 h 1066294"/>
                  <a:gd name="connsiteX9" fmla="*/ 489098 w 1922974"/>
                  <a:gd name="connsiteY9" fmla="*/ 100250 h 1066294"/>
                  <a:gd name="connsiteX10" fmla="*/ 489098 w 1922974"/>
                  <a:gd name="connsiteY10" fmla="*/ 130629 h 1066294"/>
                  <a:gd name="connsiteX11" fmla="*/ 513401 w 1922974"/>
                  <a:gd name="connsiteY11" fmla="*/ 130629 h 1066294"/>
                  <a:gd name="connsiteX12" fmla="*/ 513401 w 1922974"/>
                  <a:gd name="connsiteY12" fmla="*/ 209613 h 1066294"/>
                  <a:gd name="connsiteX13" fmla="*/ 537704 w 1922974"/>
                  <a:gd name="connsiteY13" fmla="*/ 209613 h 1066294"/>
                  <a:gd name="connsiteX14" fmla="*/ 537704 w 1922974"/>
                  <a:gd name="connsiteY14" fmla="*/ 227840 h 1066294"/>
                  <a:gd name="connsiteX15" fmla="*/ 574158 w 1922974"/>
                  <a:gd name="connsiteY15" fmla="*/ 227840 h 1066294"/>
                  <a:gd name="connsiteX16" fmla="*/ 574158 w 1922974"/>
                  <a:gd name="connsiteY16" fmla="*/ 261257 h 1066294"/>
                  <a:gd name="connsiteX17" fmla="*/ 656181 w 1922974"/>
                  <a:gd name="connsiteY17" fmla="*/ 261257 h 1066294"/>
                  <a:gd name="connsiteX18" fmla="*/ 656181 w 1922974"/>
                  <a:gd name="connsiteY18" fmla="*/ 288598 h 1066294"/>
                  <a:gd name="connsiteX19" fmla="*/ 765545 w 1922974"/>
                  <a:gd name="connsiteY19" fmla="*/ 288598 h 1066294"/>
                  <a:gd name="connsiteX20" fmla="*/ 765545 w 1922974"/>
                  <a:gd name="connsiteY20" fmla="*/ 325052 h 1066294"/>
                  <a:gd name="connsiteX21" fmla="*/ 765545 w 1922974"/>
                  <a:gd name="connsiteY21" fmla="*/ 325052 h 1066294"/>
                  <a:gd name="connsiteX22" fmla="*/ 765545 w 1922974"/>
                  <a:gd name="connsiteY22" fmla="*/ 364545 h 1066294"/>
                  <a:gd name="connsiteX23" fmla="*/ 792885 w 1922974"/>
                  <a:gd name="connsiteY23" fmla="*/ 364545 h 1066294"/>
                  <a:gd name="connsiteX24" fmla="*/ 792885 w 1922974"/>
                  <a:gd name="connsiteY24" fmla="*/ 407075 h 1066294"/>
                  <a:gd name="connsiteX25" fmla="*/ 814061 w 1922974"/>
                  <a:gd name="connsiteY25" fmla="*/ 407075 h 1066294"/>
                  <a:gd name="connsiteX26" fmla="*/ 814150 w 1922974"/>
                  <a:gd name="connsiteY26" fmla="*/ 428340 h 1066294"/>
                  <a:gd name="connsiteX27" fmla="*/ 847567 w 1922974"/>
                  <a:gd name="connsiteY27" fmla="*/ 428340 h 1066294"/>
                  <a:gd name="connsiteX28" fmla="*/ 847567 w 1922974"/>
                  <a:gd name="connsiteY28" fmla="*/ 449605 h 1066294"/>
                  <a:gd name="connsiteX29" fmla="*/ 887059 w 1922974"/>
                  <a:gd name="connsiteY29" fmla="*/ 449605 h 1066294"/>
                  <a:gd name="connsiteX30" fmla="*/ 887059 w 1922974"/>
                  <a:gd name="connsiteY30" fmla="*/ 464795 h 1066294"/>
                  <a:gd name="connsiteX31" fmla="*/ 887059 w 1922974"/>
                  <a:gd name="connsiteY31" fmla="*/ 464795 h 1066294"/>
                  <a:gd name="connsiteX32" fmla="*/ 908325 w 1922974"/>
                  <a:gd name="connsiteY32" fmla="*/ 486061 h 1066294"/>
                  <a:gd name="connsiteX33" fmla="*/ 953893 w 1922974"/>
                  <a:gd name="connsiteY33" fmla="*/ 486061 h 1066294"/>
                  <a:gd name="connsiteX34" fmla="*/ 953893 w 1922974"/>
                  <a:gd name="connsiteY34" fmla="*/ 504287 h 1066294"/>
                  <a:gd name="connsiteX35" fmla="*/ 990347 w 1922974"/>
                  <a:gd name="connsiteY35" fmla="*/ 504287 h 1066294"/>
                  <a:gd name="connsiteX36" fmla="*/ 990347 w 1922974"/>
                  <a:gd name="connsiteY36" fmla="*/ 516438 h 1066294"/>
                  <a:gd name="connsiteX37" fmla="*/ 1230339 w 1922974"/>
                  <a:gd name="connsiteY37" fmla="*/ 516438 h 1066294"/>
                  <a:gd name="connsiteX38" fmla="*/ 1230339 w 1922974"/>
                  <a:gd name="connsiteY38" fmla="*/ 543779 h 1066294"/>
                  <a:gd name="connsiteX39" fmla="*/ 1275907 w 1922974"/>
                  <a:gd name="connsiteY39" fmla="*/ 543779 h 1066294"/>
                  <a:gd name="connsiteX40" fmla="*/ 1275907 w 1922974"/>
                  <a:gd name="connsiteY40" fmla="*/ 571120 h 1066294"/>
                  <a:gd name="connsiteX41" fmla="*/ 1275907 w 1922974"/>
                  <a:gd name="connsiteY41" fmla="*/ 571120 h 1066294"/>
                  <a:gd name="connsiteX42" fmla="*/ 1288059 w 1922974"/>
                  <a:gd name="connsiteY42" fmla="*/ 583272 h 1066294"/>
                  <a:gd name="connsiteX43" fmla="*/ 1306286 w 1922974"/>
                  <a:gd name="connsiteY43" fmla="*/ 583272 h 1066294"/>
                  <a:gd name="connsiteX44" fmla="*/ 1306286 w 1922974"/>
                  <a:gd name="connsiteY44" fmla="*/ 637953 h 1066294"/>
                  <a:gd name="connsiteX45" fmla="*/ 1324513 w 1922974"/>
                  <a:gd name="connsiteY45" fmla="*/ 637953 h 1066294"/>
                  <a:gd name="connsiteX46" fmla="*/ 1324513 w 1922974"/>
                  <a:gd name="connsiteY46" fmla="*/ 698711 h 1066294"/>
                  <a:gd name="connsiteX47" fmla="*/ 1345778 w 1922974"/>
                  <a:gd name="connsiteY47" fmla="*/ 698711 h 1066294"/>
                  <a:gd name="connsiteX48" fmla="*/ 1345778 w 1922974"/>
                  <a:gd name="connsiteY48" fmla="*/ 756431 h 1066294"/>
                  <a:gd name="connsiteX49" fmla="*/ 1367044 w 1922974"/>
                  <a:gd name="connsiteY49" fmla="*/ 756431 h 1066294"/>
                  <a:gd name="connsiteX50" fmla="*/ 1367044 w 1922974"/>
                  <a:gd name="connsiteY50" fmla="*/ 789847 h 1066294"/>
                  <a:gd name="connsiteX51" fmla="*/ 1476407 w 1922974"/>
                  <a:gd name="connsiteY51" fmla="*/ 789847 h 1066294"/>
                  <a:gd name="connsiteX52" fmla="*/ 1476407 w 1922974"/>
                  <a:gd name="connsiteY52" fmla="*/ 817188 h 1066294"/>
                  <a:gd name="connsiteX53" fmla="*/ 1503748 w 1922974"/>
                  <a:gd name="connsiteY53" fmla="*/ 817188 h 1066294"/>
                  <a:gd name="connsiteX54" fmla="*/ 1503748 w 1922974"/>
                  <a:gd name="connsiteY54" fmla="*/ 835415 h 1066294"/>
                  <a:gd name="connsiteX55" fmla="*/ 1664755 w 1922974"/>
                  <a:gd name="connsiteY55" fmla="*/ 835415 h 1066294"/>
                  <a:gd name="connsiteX56" fmla="*/ 1664755 w 1922974"/>
                  <a:gd name="connsiteY56" fmla="*/ 856680 h 1066294"/>
                  <a:gd name="connsiteX57" fmla="*/ 1731588 w 1922974"/>
                  <a:gd name="connsiteY57" fmla="*/ 856680 h 1066294"/>
                  <a:gd name="connsiteX58" fmla="*/ 1731588 w 1922974"/>
                  <a:gd name="connsiteY58" fmla="*/ 874908 h 1066294"/>
                  <a:gd name="connsiteX59" fmla="*/ 1758929 w 1922974"/>
                  <a:gd name="connsiteY59" fmla="*/ 874908 h 1066294"/>
                  <a:gd name="connsiteX60" fmla="*/ 1758929 w 1922974"/>
                  <a:gd name="connsiteY60" fmla="*/ 874908 h 1066294"/>
                  <a:gd name="connsiteX61" fmla="*/ 1828800 w 1922974"/>
                  <a:gd name="connsiteY61" fmla="*/ 874908 h 1066294"/>
                  <a:gd name="connsiteX62" fmla="*/ 1828800 w 1922974"/>
                  <a:gd name="connsiteY62" fmla="*/ 959968 h 1066294"/>
                  <a:gd name="connsiteX63" fmla="*/ 1828800 w 1922974"/>
                  <a:gd name="connsiteY63" fmla="*/ 959968 h 1066294"/>
                  <a:gd name="connsiteX64" fmla="*/ 1850065 w 1922974"/>
                  <a:gd name="connsiteY64" fmla="*/ 959968 h 1066294"/>
                  <a:gd name="connsiteX65" fmla="*/ 1850065 w 1922974"/>
                  <a:gd name="connsiteY65" fmla="*/ 1014650 h 1066294"/>
                  <a:gd name="connsiteX66" fmla="*/ 1880444 w 1922974"/>
                  <a:gd name="connsiteY66" fmla="*/ 1014650 h 1066294"/>
                  <a:gd name="connsiteX67" fmla="*/ 1880444 w 1922974"/>
                  <a:gd name="connsiteY67" fmla="*/ 1051104 h 1066294"/>
                  <a:gd name="connsiteX68" fmla="*/ 1922974 w 1922974"/>
                  <a:gd name="connsiteY68" fmla="*/ 1051104 h 1066294"/>
                  <a:gd name="connsiteX69" fmla="*/ 1922974 w 1922974"/>
                  <a:gd name="connsiteY69" fmla="*/ 1048066 h 1066294"/>
                  <a:gd name="connsiteX70" fmla="*/ 1922974 w 1922974"/>
                  <a:gd name="connsiteY70" fmla="*/ 1066294 h 1066294"/>
                  <a:gd name="connsiteX0" fmla="*/ 0 w 1922974"/>
                  <a:gd name="connsiteY0" fmla="*/ 0 h 1066294"/>
                  <a:gd name="connsiteX1" fmla="*/ 230879 w 1922974"/>
                  <a:gd name="connsiteY1" fmla="*/ 0 h 1066294"/>
                  <a:gd name="connsiteX2" fmla="*/ 230879 w 1922974"/>
                  <a:gd name="connsiteY2" fmla="*/ 33417 h 1066294"/>
                  <a:gd name="connsiteX3" fmla="*/ 340242 w 1922974"/>
                  <a:gd name="connsiteY3" fmla="*/ 33417 h 1066294"/>
                  <a:gd name="connsiteX4" fmla="*/ 340242 w 1922974"/>
                  <a:gd name="connsiteY4" fmla="*/ 54682 h 1066294"/>
                  <a:gd name="connsiteX5" fmla="*/ 443530 w 1922974"/>
                  <a:gd name="connsiteY5" fmla="*/ 54682 h 1066294"/>
                  <a:gd name="connsiteX6" fmla="*/ 443530 w 1922974"/>
                  <a:gd name="connsiteY6" fmla="*/ 75947 h 1066294"/>
                  <a:gd name="connsiteX7" fmla="*/ 461757 w 1922974"/>
                  <a:gd name="connsiteY7" fmla="*/ 75947 h 1066294"/>
                  <a:gd name="connsiteX8" fmla="*/ 461757 w 1922974"/>
                  <a:gd name="connsiteY8" fmla="*/ 100250 h 1066294"/>
                  <a:gd name="connsiteX9" fmla="*/ 489098 w 1922974"/>
                  <a:gd name="connsiteY9" fmla="*/ 100250 h 1066294"/>
                  <a:gd name="connsiteX10" fmla="*/ 489098 w 1922974"/>
                  <a:gd name="connsiteY10" fmla="*/ 130629 h 1066294"/>
                  <a:gd name="connsiteX11" fmla="*/ 513401 w 1922974"/>
                  <a:gd name="connsiteY11" fmla="*/ 130629 h 1066294"/>
                  <a:gd name="connsiteX12" fmla="*/ 513401 w 1922974"/>
                  <a:gd name="connsiteY12" fmla="*/ 209613 h 1066294"/>
                  <a:gd name="connsiteX13" fmla="*/ 537704 w 1922974"/>
                  <a:gd name="connsiteY13" fmla="*/ 209613 h 1066294"/>
                  <a:gd name="connsiteX14" fmla="*/ 537704 w 1922974"/>
                  <a:gd name="connsiteY14" fmla="*/ 227840 h 1066294"/>
                  <a:gd name="connsiteX15" fmla="*/ 574158 w 1922974"/>
                  <a:gd name="connsiteY15" fmla="*/ 227840 h 1066294"/>
                  <a:gd name="connsiteX16" fmla="*/ 574158 w 1922974"/>
                  <a:gd name="connsiteY16" fmla="*/ 261257 h 1066294"/>
                  <a:gd name="connsiteX17" fmla="*/ 656181 w 1922974"/>
                  <a:gd name="connsiteY17" fmla="*/ 261257 h 1066294"/>
                  <a:gd name="connsiteX18" fmla="*/ 656181 w 1922974"/>
                  <a:gd name="connsiteY18" fmla="*/ 288598 h 1066294"/>
                  <a:gd name="connsiteX19" fmla="*/ 765545 w 1922974"/>
                  <a:gd name="connsiteY19" fmla="*/ 288598 h 1066294"/>
                  <a:gd name="connsiteX20" fmla="*/ 765545 w 1922974"/>
                  <a:gd name="connsiteY20" fmla="*/ 325052 h 1066294"/>
                  <a:gd name="connsiteX21" fmla="*/ 765545 w 1922974"/>
                  <a:gd name="connsiteY21" fmla="*/ 325052 h 1066294"/>
                  <a:gd name="connsiteX22" fmla="*/ 765545 w 1922974"/>
                  <a:gd name="connsiteY22" fmla="*/ 364545 h 1066294"/>
                  <a:gd name="connsiteX23" fmla="*/ 792885 w 1922974"/>
                  <a:gd name="connsiteY23" fmla="*/ 364545 h 1066294"/>
                  <a:gd name="connsiteX24" fmla="*/ 792885 w 1922974"/>
                  <a:gd name="connsiteY24" fmla="*/ 407075 h 1066294"/>
                  <a:gd name="connsiteX25" fmla="*/ 814061 w 1922974"/>
                  <a:gd name="connsiteY25" fmla="*/ 407075 h 1066294"/>
                  <a:gd name="connsiteX26" fmla="*/ 814150 w 1922974"/>
                  <a:gd name="connsiteY26" fmla="*/ 428340 h 1066294"/>
                  <a:gd name="connsiteX27" fmla="*/ 847567 w 1922974"/>
                  <a:gd name="connsiteY27" fmla="*/ 428340 h 1066294"/>
                  <a:gd name="connsiteX28" fmla="*/ 847567 w 1922974"/>
                  <a:gd name="connsiteY28" fmla="*/ 449605 h 1066294"/>
                  <a:gd name="connsiteX29" fmla="*/ 887059 w 1922974"/>
                  <a:gd name="connsiteY29" fmla="*/ 449605 h 1066294"/>
                  <a:gd name="connsiteX30" fmla="*/ 887059 w 1922974"/>
                  <a:gd name="connsiteY30" fmla="*/ 464795 h 1066294"/>
                  <a:gd name="connsiteX31" fmla="*/ 887059 w 1922974"/>
                  <a:gd name="connsiteY31" fmla="*/ 464795 h 1066294"/>
                  <a:gd name="connsiteX32" fmla="*/ 908325 w 1922974"/>
                  <a:gd name="connsiteY32" fmla="*/ 486061 h 1066294"/>
                  <a:gd name="connsiteX33" fmla="*/ 953893 w 1922974"/>
                  <a:gd name="connsiteY33" fmla="*/ 486061 h 1066294"/>
                  <a:gd name="connsiteX34" fmla="*/ 953893 w 1922974"/>
                  <a:gd name="connsiteY34" fmla="*/ 504287 h 1066294"/>
                  <a:gd name="connsiteX35" fmla="*/ 990347 w 1922974"/>
                  <a:gd name="connsiteY35" fmla="*/ 504287 h 1066294"/>
                  <a:gd name="connsiteX36" fmla="*/ 990347 w 1922974"/>
                  <a:gd name="connsiteY36" fmla="*/ 516438 h 1066294"/>
                  <a:gd name="connsiteX37" fmla="*/ 1230339 w 1922974"/>
                  <a:gd name="connsiteY37" fmla="*/ 516438 h 1066294"/>
                  <a:gd name="connsiteX38" fmla="*/ 1230339 w 1922974"/>
                  <a:gd name="connsiteY38" fmla="*/ 543779 h 1066294"/>
                  <a:gd name="connsiteX39" fmla="*/ 1275907 w 1922974"/>
                  <a:gd name="connsiteY39" fmla="*/ 543779 h 1066294"/>
                  <a:gd name="connsiteX40" fmla="*/ 1275907 w 1922974"/>
                  <a:gd name="connsiteY40" fmla="*/ 571120 h 1066294"/>
                  <a:gd name="connsiteX41" fmla="*/ 1275907 w 1922974"/>
                  <a:gd name="connsiteY41" fmla="*/ 571120 h 1066294"/>
                  <a:gd name="connsiteX42" fmla="*/ 1288059 w 1922974"/>
                  <a:gd name="connsiteY42" fmla="*/ 583272 h 1066294"/>
                  <a:gd name="connsiteX43" fmla="*/ 1306286 w 1922974"/>
                  <a:gd name="connsiteY43" fmla="*/ 583272 h 1066294"/>
                  <a:gd name="connsiteX44" fmla="*/ 1306286 w 1922974"/>
                  <a:gd name="connsiteY44" fmla="*/ 637953 h 1066294"/>
                  <a:gd name="connsiteX45" fmla="*/ 1324513 w 1922974"/>
                  <a:gd name="connsiteY45" fmla="*/ 637953 h 1066294"/>
                  <a:gd name="connsiteX46" fmla="*/ 1324513 w 1922974"/>
                  <a:gd name="connsiteY46" fmla="*/ 698711 h 1066294"/>
                  <a:gd name="connsiteX47" fmla="*/ 1345778 w 1922974"/>
                  <a:gd name="connsiteY47" fmla="*/ 698711 h 1066294"/>
                  <a:gd name="connsiteX48" fmla="*/ 1345778 w 1922974"/>
                  <a:gd name="connsiteY48" fmla="*/ 756431 h 1066294"/>
                  <a:gd name="connsiteX49" fmla="*/ 1367044 w 1922974"/>
                  <a:gd name="connsiteY49" fmla="*/ 756431 h 1066294"/>
                  <a:gd name="connsiteX50" fmla="*/ 1367044 w 1922974"/>
                  <a:gd name="connsiteY50" fmla="*/ 789847 h 1066294"/>
                  <a:gd name="connsiteX51" fmla="*/ 1476407 w 1922974"/>
                  <a:gd name="connsiteY51" fmla="*/ 789847 h 1066294"/>
                  <a:gd name="connsiteX52" fmla="*/ 1476407 w 1922974"/>
                  <a:gd name="connsiteY52" fmla="*/ 817188 h 1066294"/>
                  <a:gd name="connsiteX53" fmla="*/ 1503748 w 1922974"/>
                  <a:gd name="connsiteY53" fmla="*/ 817188 h 1066294"/>
                  <a:gd name="connsiteX54" fmla="*/ 1503748 w 1922974"/>
                  <a:gd name="connsiteY54" fmla="*/ 835415 h 1066294"/>
                  <a:gd name="connsiteX55" fmla="*/ 1664755 w 1922974"/>
                  <a:gd name="connsiteY55" fmla="*/ 835415 h 1066294"/>
                  <a:gd name="connsiteX56" fmla="*/ 1664755 w 1922974"/>
                  <a:gd name="connsiteY56" fmla="*/ 856680 h 1066294"/>
                  <a:gd name="connsiteX57" fmla="*/ 1731588 w 1922974"/>
                  <a:gd name="connsiteY57" fmla="*/ 856680 h 1066294"/>
                  <a:gd name="connsiteX58" fmla="*/ 1731588 w 1922974"/>
                  <a:gd name="connsiteY58" fmla="*/ 874908 h 1066294"/>
                  <a:gd name="connsiteX59" fmla="*/ 1758929 w 1922974"/>
                  <a:gd name="connsiteY59" fmla="*/ 874908 h 1066294"/>
                  <a:gd name="connsiteX60" fmla="*/ 1758929 w 1922974"/>
                  <a:gd name="connsiteY60" fmla="*/ 874908 h 1066294"/>
                  <a:gd name="connsiteX61" fmla="*/ 1828800 w 1922974"/>
                  <a:gd name="connsiteY61" fmla="*/ 874908 h 1066294"/>
                  <a:gd name="connsiteX62" fmla="*/ 1828800 w 1922974"/>
                  <a:gd name="connsiteY62" fmla="*/ 959968 h 1066294"/>
                  <a:gd name="connsiteX63" fmla="*/ 1828800 w 1922974"/>
                  <a:gd name="connsiteY63" fmla="*/ 959968 h 1066294"/>
                  <a:gd name="connsiteX64" fmla="*/ 1850065 w 1922974"/>
                  <a:gd name="connsiteY64" fmla="*/ 959968 h 1066294"/>
                  <a:gd name="connsiteX65" fmla="*/ 1850065 w 1922974"/>
                  <a:gd name="connsiteY65" fmla="*/ 1014650 h 1066294"/>
                  <a:gd name="connsiteX66" fmla="*/ 1880444 w 1922974"/>
                  <a:gd name="connsiteY66" fmla="*/ 1014650 h 1066294"/>
                  <a:gd name="connsiteX67" fmla="*/ 1880444 w 1922974"/>
                  <a:gd name="connsiteY67" fmla="*/ 1051104 h 1066294"/>
                  <a:gd name="connsiteX68" fmla="*/ 1922974 w 1922974"/>
                  <a:gd name="connsiteY68" fmla="*/ 1051104 h 1066294"/>
                  <a:gd name="connsiteX69" fmla="*/ 1922974 w 1922974"/>
                  <a:gd name="connsiteY69" fmla="*/ 1048066 h 1066294"/>
                  <a:gd name="connsiteX70" fmla="*/ 1922974 w 1922974"/>
                  <a:gd name="connsiteY70" fmla="*/ 1066294 h 1066294"/>
                  <a:gd name="connsiteX0" fmla="*/ 0 w 1922974"/>
                  <a:gd name="connsiteY0" fmla="*/ 0 h 1066294"/>
                  <a:gd name="connsiteX1" fmla="*/ 230879 w 1922974"/>
                  <a:gd name="connsiteY1" fmla="*/ 0 h 1066294"/>
                  <a:gd name="connsiteX2" fmla="*/ 230879 w 1922974"/>
                  <a:gd name="connsiteY2" fmla="*/ 33417 h 1066294"/>
                  <a:gd name="connsiteX3" fmla="*/ 340242 w 1922974"/>
                  <a:gd name="connsiteY3" fmla="*/ 33417 h 1066294"/>
                  <a:gd name="connsiteX4" fmla="*/ 340242 w 1922974"/>
                  <a:gd name="connsiteY4" fmla="*/ 54682 h 1066294"/>
                  <a:gd name="connsiteX5" fmla="*/ 443530 w 1922974"/>
                  <a:gd name="connsiteY5" fmla="*/ 54682 h 1066294"/>
                  <a:gd name="connsiteX6" fmla="*/ 443530 w 1922974"/>
                  <a:gd name="connsiteY6" fmla="*/ 75947 h 1066294"/>
                  <a:gd name="connsiteX7" fmla="*/ 461757 w 1922974"/>
                  <a:gd name="connsiteY7" fmla="*/ 75947 h 1066294"/>
                  <a:gd name="connsiteX8" fmla="*/ 461757 w 1922974"/>
                  <a:gd name="connsiteY8" fmla="*/ 100250 h 1066294"/>
                  <a:gd name="connsiteX9" fmla="*/ 489098 w 1922974"/>
                  <a:gd name="connsiteY9" fmla="*/ 100250 h 1066294"/>
                  <a:gd name="connsiteX10" fmla="*/ 489098 w 1922974"/>
                  <a:gd name="connsiteY10" fmla="*/ 130629 h 1066294"/>
                  <a:gd name="connsiteX11" fmla="*/ 513401 w 1922974"/>
                  <a:gd name="connsiteY11" fmla="*/ 130629 h 1066294"/>
                  <a:gd name="connsiteX12" fmla="*/ 513401 w 1922974"/>
                  <a:gd name="connsiteY12" fmla="*/ 209613 h 1066294"/>
                  <a:gd name="connsiteX13" fmla="*/ 537704 w 1922974"/>
                  <a:gd name="connsiteY13" fmla="*/ 209613 h 1066294"/>
                  <a:gd name="connsiteX14" fmla="*/ 537704 w 1922974"/>
                  <a:gd name="connsiteY14" fmla="*/ 227840 h 1066294"/>
                  <a:gd name="connsiteX15" fmla="*/ 574158 w 1922974"/>
                  <a:gd name="connsiteY15" fmla="*/ 227840 h 1066294"/>
                  <a:gd name="connsiteX16" fmla="*/ 574158 w 1922974"/>
                  <a:gd name="connsiteY16" fmla="*/ 261257 h 1066294"/>
                  <a:gd name="connsiteX17" fmla="*/ 656181 w 1922974"/>
                  <a:gd name="connsiteY17" fmla="*/ 261257 h 1066294"/>
                  <a:gd name="connsiteX18" fmla="*/ 656181 w 1922974"/>
                  <a:gd name="connsiteY18" fmla="*/ 288598 h 1066294"/>
                  <a:gd name="connsiteX19" fmla="*/ 765545 w 1922974"/>
                  <a:gd name="connsiteY19" fmla="*/ 288598 h 1066294"/>
                  <a:gd name="connsiteX20" fmla="*/ 765545 w 1922974"/>
                  <a:gd name="connsiteY20" fmla="*/ 325052 h 1066294"/>
                  <a:gd name="connsiteX21" fmla="*/ 765545 w 1922974"/>
                  <a:gd name="connsiteY21" fmla="*/ 325052 h 1066294"/>
                  <a:gd name="connsiteX22" fmla="*/ 765545 w 1922974"/>
                  <a:gd name="connsiteY22" fmla="*/ 364545 h 1066294"/>
                  <a:gd name="connsiteX23" fmla="*/ 792885 w 1922974"/>
                  <a:gd name="connsiteY23" fmla="*/ 364545 h 1066294"/>
                  <a:gd name="connsiteX24" fmla="*/ 792885 w 1922974"/>
                  <a:gd name="connsiteY24" fmla="*/ 407075 h 1066294"/>
                  <a:gd name="connsiteX25" fmla="*/ 814061 w 1922974"/>
                  <a:gd name="connsiteY25" fmla="*/ 407075 h 1066294"/>
                  <a:gd name="connsiteX26" fmla="*/ 814150 w 1922974"/>
                  <a:gd name="connsiteY26" fmla="*/ 428340 h 1066294"/>
                  <a:gd name="connsiteX27" fmla="*/ 847567 w 1922974"/>
                  <a:gd name="connsiteY27" fmla="*/ 428340 h 1066294"/>
                  <a:gd name="connsiteX28" fmla="*/ 847567 w 1922974"/>
                  <a:gd name="connsiteY28" fmla="*/ 449605 h 1066294"/>
                  <a:gd name="connsiteX29" fmla="*/ 887059 w 1922974"/>
                  <a:gd name="connsiteY29" fmla="*/ 449605 h 1066294"/>
                  <a:gd name="connsiteX30" fmla="*/ 887059 w 1922974"/>
                  <a:gd name="connsiteY30" fmla="*/ 464795 h 1066294"/>
                  <a:gd name="connsiteX31" fmla="*/ 908234 w 1922974"/>
                  <a:gd name="connsiteY31" fmla="*/ 466720 h 1066294"/>
                  <a:gd name="connsiteX32" fmla="*/ 908325 w 1922974"/>
                  <a:gd name="connsiteY32" fmla="*/ 486061 h 1066294"/>
                  <a:gd name="connsiteX33" fmla="*/ 953893 w 1922974"/>
                  <a:gd name="connsiteY33" fmla="*/ 486061 h 1066294"/>
                  <a:gd name="connsiteX34" fmla="*/ 953893 w 1922974"/>
                  <a:gd name="connsiteY34" fmla="*/ 504287 h 1066294"/>
                  <a:gd name="connsiteX35" fmla="*/ 990347 w 1922974"/>
                  <a:gd name="connsiteY35" fmla="*/ 504287 h 1066294"/>
                  <a:gd name="connsiteX36" fmla="*/ 990347 w 1922974"/>
                  <a:gd name="connsiteY36" fmla="*/ 516438 h 1066294"/>
                  <a:gd name="connsiteX37" fmla="*/ 1230339 w 1922974"/>
                  <a:gd name="connsiteY37" fmla="*/ 516438 h 1066294"/>
                  <a:gd name="connsiteX38" fmla="*/ 1230339 w 1922974"/>
                  <a:gd name="connsiteY38" fmla="*/ 543779 h 1066294"/>
                  <a:gd name="connsiteX39" fmla="*/ 1275907 w 1922974"/>
                  <a:gd name="connsiteY39" fmla="*/ 543779 h 1066294"/>
                  <a:gd name="connsiteX40" fmla="*/ 1275907 w 1922974"/>
                  <a:gd name="connsiteY40" fmla="*/ 571120 h 1066294"/>
                  <a:gd name="connsiteX41" fmla="*/ 1275907 w 1922974"/>
                  <a:gd name="connsiteY41" fmla="*/ 571120 h 1066294"/>
                  <a:gd name="connsiteX42" fmla="*/ 1288059 w 1922974"/>
                  <a:gd name="connsiteY42" fmla="*/ 583272 h 1066294"/>
                  <a:gd name="connsiteX43" fmla="*/ 1306286 w 1922974"/>
                  <a:gd name="connsiteY43" fmla="*/ 583272 h 1066294"/>
                  <a:gd name="connsiteX44" fmla="*/ 1306286 w 1922974"/>
                  <a:gd name="connsiteY44" fmla="*/ 637953 h 1066294"/>
                  <a:gd name="connsiteX45" fmla="*/ 1324513 w 1922974"/>
                  <a:gd name="connsiteY45" fmla="*/ 637953 h 1066294"/>
                  <a:gd name="connsiteX46" fmla="*/ 1324513 w 1922974"/>
                  <a:gd name="connsiteY46" fmla="*/ 698711 h 1066294"/>
                  <a:gd name="connsiteX47" fmla="*/ 1345778 w 1922974"/>
                  <a:gd name="connsiteY47" fmla="*/ 698711 h 1066294"/>
                  <a:gd name="connsiteX48" fmla="*/ 1345778 w 1922974"/>
                  <a:gd name="connsiteY48" fmla="*/ 756431 h 1066294"/>
                  <a:gd name="connsiteX49" fmla="*/ 1367044 w 1922974"/>
                  <a:gd name="connsiteY49" fmla="*/ 756431 h 1066294"/>
                  <a:gd name="connsiteX50" fmla="*/ 1367044 w 1922974"/>
                  <a:gd name="connsiteY50" fmla="*/ 789847 h 1066294"/>
                  <a:gd name="connsiteX51" fmla="*/ 1476407 w 1922974"/>
                  <a:gd name="connsiteY51" fmla="*/ 789847 h 1066294"/>
                  <a:gd name="connsiteX52" fmla="*/ 1476407 w 1922974"/>
                  <a:gd name="connsiteY52" fmla="*/ 817188 h 1066294"/>
                  <a:gd name="connsiteX53" fmla="*/ 1503748 w 1922974"/>
                  <a:gd name="connsiteY53" fmla="*/ 817188 h 1066294"/>
                  <a:gd name="connsiteX54" fmla="*/ 1503748 w 1922974"/>
                  <a:gd name="connsiteY54" fmla="*/ 835415 h 1066294"/>
                  <a:gd name="connsiteX55" fmla="*/ 1664755 w 1922974"/>
                  <a:gd name="connsiteY55" fmla="*/ 835415 h 1066294"/>
                  <a:gd name="connsiteX56" fmla="*/ 1664755 w 1922974"/>
                  <a:gd name="connsiteY56" fmla="*/ 856680 h 1066294"/>
                  <a:gd name="connsiteX57" fmla="*/ 1731588 w 1922974"/>
                  <a:gd name="connsiteY57" fmla="*/ 856680 h 1066294"/>
                  <a:gd name="connsiteX58" fmla="*/ 1731588 w 1922974"/>
                  <a:gd name="connsiteY58" fmla="*/ 874908 h 1066294"/>
                  <a:gd name="connsiteX59" fmla="*/ 1758929 w 1922974"/>
                  <a:gd name="connsiteY59" fmla="*/ 874908 h 1066294"/>
                  <a:gd name="connsiteX60" fmla="*/ 1758929 w 1922974"/>
                  <a:gd name="connsiteY60" fmla="*/ 874908 h 1066294"/>
                  <a:gd name="connsiteX61" fmla="*/ 1828800 w 1922974"/>
                  <a:gd name="connsiteY61" fmla="*/ 874908 h 1066294"/>
                  <a:gd name="connsiteX62" fmla="*/ 1828800 w 1922974"/>
                  <a:gd name="connsiteY62" fmla="*/ 959968 h 1066294"/>
                  <a:gd name="connsiteX63" fmla="*/ 1828800 w 1922974"/>
                  <a:gd name="connsiteY63" fmla="*/ 959968 h 1066294"/>
                  <a:gd name="connsiteX64" fmla="*/ 1850065 w 1922974"/>
                  <a:gd name="connsiteY64" fmla="*/ 959968 h 1066294"/>
                  <a:gd name="connsiteX65" fmla="*/ 1850065 w 1922974"/>
                  <a:gd name="connsiteY65" fmla="*/ 1014650 h 1066294"/>
                  <a:gd name="connsiteX66" fmla="*/ 1880444 w 1922974"/>
                  <a:gd name="connsiteY66" fmla="*/ 1014650 h 1066294"/>
                  <a:gd name="connsiteX67" fmla="*/ 1880444 w 1922974"/>
                  <a:gd name="connsiteY67" fmla="*/ 1051104 h 1066294"/>
                  <a:gd name="connsiteX68" fmla="*/ 1922974 w 1922974"/>
                  <a:gd name="connsiteY68" fmla="*/ 1051104 h 1066294"/>
                  <a:gd name="connsiteX69" fmla="*/ 1922974 w 1922974"/>
                  <a:gd name="connsiteY69" fmla="*/ 1048066 h 1066294"/>
                  <a:gd name="connsiteX70" fmla="*/ 1922974 w 1922974"/>
                  <a:gd name="connsiteY70" fmla="*/ 1066294 h 1066294"/>
                  <a:gd name="connsiteX0" fmla="*/ 0 w 1922974"/>
                  <a:gd name="connsiteY0" fmla="*/ 0 h 1066294"/>
                  <a:gd name="connsiteX1" fmla="*/ 230879 w 1922974"/>
                  <a:gd name="connsiteY1" fmla="*/ 0 h 1066294"/>
                  <a:gd name="connsiteX2" fmla="*/ 230879 w 1922974"/>
                  <a:gd name="connsiteY2" fmla="*/ 33417 h 1066294"/>
                  <a:gd name="connsiteX3" fmla="*/ 340242 w 1922974"/>
                  <a:gd name="connsiteY3" fmla="*/ 33417 h 1066294"/>
                  <a:gd name="connsiteX4" fmla="*/ 340242 w 1922974"/>
                  <a:gd name="connsiteY4" fmla="*/ 54682 h 1066294"/>
                  <a:gd name="connsiteX5" fmla="*/ 443530 w 1922974"/>
                  <a:gd name="connsiteY5" fmla="*/ 54682 h 1066294"/>
                  <a:gd name="connsiteX6" fmla="*/ 443530 w 1922974"/>
                  <a:gd name="connsiteY6" fmla="*/ 75947 h 1066294"/>
                  <a:gd name="connsiteX7" fmla="*/ 461757 w 1922974"/>
                  <a:gd name="connsiteY7" fmla="*/ 75947 h 1066294"/>
                  <a:gd name="connsiteX8" fmla="*/ 461757 w 1922974"/>
                  <a:gd name="connsiteY8" fmla="*/ 100250 h 1066294"/>
                  <a:gd name="connsiteX9" fmla="*/ 489098 w 1922974"/>
                  <a:gd name="connsiteY9" fmla="*/ 100250 h 1066294"/>
                  <a:gd name="connsiteX10" fmla="*/ 489098 w 1922974"/>
                  <a:gd name="connsiteY10" fmla="*/ 130629 h 1066294"/>
                  <a:gd name="connsiteX11" fmla="*/ 513401 w 1922974"/>
                  <a:gd name="connsiteY11" fmla="*/ 130629 h 1066294"/>
                  <a:gd name="connsiteX12" fmla="*/ 513401 w 1922974"/>
                  <a:gd name="connsiteY12" fmla="*/ 209613 h 1066294"/>
                  <a:gd name="connsiteX13" fmla="*/ 537704 w 1922974"/>
                  <a:gd name="connsiteY13" fmla="*/ 209613 h 1066294"/>
                  <a:gd name="connsiteX14" fmla="*/ 537704 w 1922974"/>
                  <a:gd name="connsiteY14" fmla="*/ 227840 h 1066294"/>
                  <a:gd name="connsiteX15" fmla="*/ 574158 w 1922974"/>
                  <a:gd name="connsiteY15" fmla="*/ 227840 h 1066294"/>
                  <a:gd name="connsiteX16" fmla="*/ 574158 w 1922974"/>
                  <a:gd name="connsiteY16" fmla="*/ 261257 h 1066294"/>
                  <a:gd name="connsiteX17" fmla="*/ 656181 w 1922974"/>
                  <a:gd name="connsiteY17" fmla="*/ 261257 h 1066294"/>
                  <a:gd name="connsiteX18" fmla="*/ 656181 w 1922974"/>
                  <a:gd name="connsiteY18" fmla="*/ 288598 h 1066294"/>
                  <a:gd name="connsiteX19" fmla="*/ 765545 w 1922974"/>
                  <a:gd name="connsiteY19" fmla="*/ 288598 h 1066294"/>
                  <a:gd name="connsiteX20" fmla="*/ 765545 w 1922974"/>
                  <a:gd name="connsiteY20" fmla="*/ 325052 h 1066294"/>
                  <a:gd name="connsiteX21" fmla="*/ 765545 w 1922974"/>
                  <a:gd name="connsiteY21" fmla="*/ 325052 h 1066294"/>
                  <a:gd name="connsiteX22" fmla="*/ 765545 w 1922974"/>
                  <a:gd name="connsiteY22" fmla="*/ 364545 h 1066294"/>
                  <a:gd name="connsiteX23" fmla="*/ 792885 w 1922974"/>
                  <a:gd name="connsiteY23" fmla="*/ 364545 h 1066294"/>
                  <a:gd name="connsiteX24" fmla="*/ 792885 w 1922974"/>
                  <a:gd name="connsiteY24" fmla="*/ 407075 h 1066294"/>
                  <a:gd name="connsiteX25" fmla="*/ 814061 w 1922974"/>
                  <a:gd name="connsiteY25" fmla="*/ 407075 h 1066294"/>
                  <a:gd name="connsiteX26" fmla="*/ 814150 w 1922974"/>
                  <a:gd name="connsiteY26" fmla="*/ 428340 h 1066294"/>
                  <a:gd name="connsiteX27" fmla="*/ 847567 w 1922974"/>
                  <a:gd name="connsiteY27" fmla="*/ 428340 h 1066294"/>
                  <a:gd name="connsiteX28" fmla="*/ 847567 w 1922974"/>
                  <a:gd name="connsiteY28" fmla="*/ 449605 h 1066294"/>
                  <a:gd name="connsiteX29" fmla="*/ 887059 w 1922974"/>
                  <a:gd name="connsiteY29" fmla="*/ 449605 h 1066294"/>
                  <a:gd name="connsiteX30" fmla="*/ 887059 w 1922974"/>
                  <a:gd name="connsiteY30" fmla="*/ 464795 h 1066294"/>
                  <a:gd name="connsiteX31" fmla="*/ 908234 w 1922974"/>
                  <a:gd name="connsiteY31" fmla="*/ 466720 h 1066294"/>
                  <a:gd name="connsiteX32" fmla="*/ 908325 w 1922974"/>
                  <a:gd name="connsiteY32" fmla="*/ 486061 h 1066294"/>
                  <a:gd name="connsiteX33" fmla="*/ 953893 w 1922974"/>
                  <a:gd name="connsiteY33" fmla="*/ 486061 h 1066294"/>
                  <a:gd name="connsiteX34" fmla="*/ 953893 w 1922974"/>
                  <a:gd name="connsiteY34" fmla="*/ 504287 h 1066294"/>
                  <a:gd name="connsiteX35" fmla="*/ 990347 w 1922974"/>
                  <a:gd name="connsiteY35" fmla="*/ 504287 h 1066294"/>
                  <a:gd name="connsiteX36" fmla="*/ 990347 w 1922974"/>
                  <a:gd name="connsiteY36" fmla="*/ 516438 h 1066294"/>
                  <a:gd name="connsiteX37" fmla="*/ 1230339 w 1922974"/>
                  <a:gd name="connsiteY37" fmla="*/ 516438 h 1066294"/>
                  <a:gd name="connsiteX38" fmla="*/ 1230339 w 1922974"/>
                  <a:gd name="connsiteY38" fmla="*/ 543779 h 1066294"/>
                  <a:gd name="connsiteX39" fmla="*/ 1275907 w 1922974"/>
                  <a:gd name="connsiteY39" fmla="*/ 543779 h 1066294"/>
                  <a:gd name="connsiteX40" fmla="*/ 1275907 w 1922974"/>
                  <a:gd name="connsiteY40" fmla="*/ 571120 h 1066294"/>
                  <a:gd name="connsiteX41" fmla="*/ 1275907 w 1922974"/>
                  <a:gd name="connsiteY41" fmla="*/ 571120 h 1066294"/>
                  <a:gd name="connsiteX42" fmla="*/ 1288059 w 1922974"/>
                  <a:gd name="connsiteY42" fmla="*/ 583272 h 1066294"/>
                  <a:gd name="connsiteX43" fmla="*/ 1306286 w 1922974"/>
                  <a:gd name="connsiteY43" fmla="*/ 583272 h 1066294"/>
                  <a:gd name="connsiteX44" fmla="*/ 1306286 w 1922974"/>
                  <a:gd name="connsiteY44" fmla="*/ 637953 h 1066294"/>
                  <a:gd name="connsiteX45" fmla="*/ 1324513 w 1922974"/>
                  <a:gd name="connsiteY45" fmla="*/ 637953 h 1066294"/>
                  <a:gd name="connsiteX46" fmla="*/ 1324513 w 1922974"/>
                  <a:gd name="connsiteY46" fmla="*/ 698711 h 1066294"/>
                  <a:gd name="connsiteX47" fmla="*/ 1345778 w 1922974"/>
                  <a:gd name="connsiteY47" fmla="*/ 698711 h 1066294"/>
                  <a:gd name="connsiteX48" fmla="*/ 1345778 w 1922974"/>
                  <a:gd name="connsiteY48" fmla="*/ 756431 h 1066294"/>
                  <a:gd name="connsiteX49" fmla="*/ 1367044 w 1922974"/>
                  <a:gd name="connsiteY49" fmla="*/ 756431 h 1066294"/>
                  <a:gd name="connsiteX50" fmla="*/ 1367044 w 1922974"/>
                  <a:gd name="connsiteY50" fmla="*/ 789847 h 1066294"/>
                  <a:gd name="connsiteX51" fmla="*/ 1476407 w 1922974"/>
                  <a:gd name="connsiteY51" fmla="*/ 789847 h 1066294"/>
                  <a:gd name="connsiteX52" fmla="*/ 1476407 w 1922974"/>
                  <a:gd name="connsiteY52" fmla="*/ 817188 h 1066294"/>
                  <a:gd name="connsiteX53" fmla="*/ 1503748 w 1922974"/>
                  <a:gd name="connsiteY53" fmla="*/ 817188 h 1066294"/>
                  <a:gd name="connsiteX54" fmla="*/ 1503748 w 1922974"/>
                  <a:gd name="connsiteY54" fmla="*/ 835415 h 1066294"/>
                  <a:gd name="connsiteX55" fmla="*/ 1664755 w 1922974"/>
                  <a:gd name="connsiteY55" fmla="*/ 835415 h 1066294"/>
                  <a:gd name="connsiteX56" fmla="*/ 1664755 w 1922974"/>
                  <a:gd name="connsiteY56" fmla="*/ 856680 h 1066294"/>
                  <a:gd name="connsiteX57" fmla="*/ 1731588 w 1922974"/>
                  <a:gd name="connsiteY57" fmla="*/ 856680 h 1066294"/>
                  <a:gd name="connsiteX58" fmla="*/ 1731588 w 1922974"/>
                  <a:gd name="connsiteY58" fmla="*/ 874908 h 1066294"/>
                  <a:gd name="connsiteX59" fmla="*/ 1758929 w 1922974"/>
                  <a:gd name="connsiteY59" fmla="*/ 874908 h 1066294"/>
                  <a:gd name="connsiteX60" fmla="*/ 1758929 w 1922974"/>
                  <a:gd name="connsiteY60" fmla="*/ 874908 h 1066294"/>
                  <a:gd name="connsiteX61" fmla="*/ 1828800 w 1922974"/>
                  <a:gd name="connsiteY61" fmla="*/ 874908 h 1066294"/>
                  <a:gd name="connsiteX62" fmla="*/ 1828800 w 1922974"/>
                  <a:gd name="connsiteY62" fmla="*/ 959968 h 1066294"/>
                  <a:gd name="connsiteX63" fmla="*/ 1828800 w 1922974"/>
                  <a:gd name="connsiteY63" fmla="*/ 959968 h 1066294"/>
                  <a:gd name="connsiteX64" fmla="*/ 1850065 w 1922974"/>
                  <a:gd name="connsiteY64" fmla="*/ 959968 h 1066294"/>
                  <a:gd name="connsiteX65" fmla="*/ 1850065 w 1922974"/>
                  <a:gd name="connsiteY65" fmla="*/ 1014650 h 1066294"/>
                  <a:gd name="connsiteX66" fmla="*/ 1880444 w 1922974"/>
                  <a:gd name="connsiteY66" fmla="*/ 1014650 h 1066294"/>
                  <a:gd name="connsiteX67" fmla="*/ 1880444 w 1922974"/>
                  <a:gd name="connsiteY67" fmla="*/ 1051104 h 1066294"/>
                  <a:gd name="connsiteX68" fmla="*/ 1922974 w 1922974"/>
                  <a:gd name="connsiteY68" fmla="*/ 1051104 h 1066294"/>
                  <a:gd name="connsiteX69" fmla="*/ 1922974 w 1922974"/>
                  <a:gd name="connsiteY69" fmla="*/ 1048066 h 1066294"/>
                  <a:gd name="connsiteX70" fmla="*/ 1922974 w 1922974"/>
                  <a:gd name="connsiteY70" fmla="*/ 1066294 h 1066294"/>
                  <a:gd name="connsiteX0" fmla="*/ 0 w 1922974"/>
                  <a:gd name="connsiteY0" fmla="*/ 0 h 1066294"/>
                  <a:gd name="connsiteX1" fmla="*/ 230879 w 1922974"/>
                  <a:gd name="connsiteY1" fmla="*/ 0 h 1066294"/>
                  <a:gd name="connsiteX2" fmla="*/ 230879 w 1922974"/>
                  <a:gd name="connsiteY2" fmla="*/ 33417 h 1066294"/>
                  <a:gd name="connsiteX3" fmla="*/ 340242 w 1922974"/>
                  <a:gd name="connsiteY3" fmla="*/ 33417 h 1066294"/>
                  <a:gd name="connsiteX4" fmla="*/ 340242 w 1922974"/>
                  <a:gd name="connsiteY4" fmla="*/ 54682 h 1066294"/>
                  <a:gd name="connsiteX5" fmla="*/ 443530 w 1922974"/>
                  <a:gd name="connsiteY5" fmla="*/ 54682 h 1066294"/>
                  <a:gd name="connsiteX6" fmla="*/ 443530 w 1922974"/>
                  <a:gd name="connsiteY6" fmla="*/ 75947 h 1066294"/>
                  <a:gd name="connsiteX7" fmla="*/ 461757 w 1922974"/>
                  <a:gd name="connsiteY7" fmla="*/ 75947 h 1066294"/>
                  <a:gd name="connsiteX8" fmla="*/ 461757 w 1922974"/>
                  <a:gd name="connsiteY8" fmla="*/ 100250 h 1066294"/>
                  <a:gd name="connsiteX9" fmla="*/ 489098 w 1922974"/>
                  <a:gd name="connsiteY9" fmla="*/ 100250 h 1066294"/>
                  <a:gd name="connsiteX10" fmla="*/ 489098 w 1922974"/>
                  <a:gd name="connsiteY10" fmla="*/ 130629 h 1066294"/>
                  <a:gd name="connsiteX11" fmla="*/ 513401 w 1922974"/>
                  <a:gd name="connsiteY11" fmla="*/ 130629 h 1066294"/>
                  <a:gd name="connsiteX12" fmla="*/ 513401 w 1922974"/>
                  <a:gd name="connsiteY12" fmla="*/ 209613 h 1066294"/>
                  <a:gd name="connsiteX13" fmla="*/ 537704 w 1922974"/>
                  <a:gd name="connsiteY13" fmla="*/ 209613 h 1066294"/>
                  <a:gd name="connsiteX14" fmla="*/ 537704 w 1922974"/>
                  <a:gd name="connsiteY14" fmla="*/ 227840 h 1066294"/>
                  <a:gd name="connsiteX15" fmla="*/ 574158 w 1922974"/>
                  <a:gd name="connsiteY15" fmla="*/ 227840 h 1066294"/>
                  <a:gd name="connsiteX16" fmla="*/ 574158 w 1922974"/>
                  <a:gd name="connsiteY16" fmla="*/ 261257 h 1066294"/>
                  <a:gd name="connsiteX17" fmla="*/ 656181 w 1922974"/>
                  <a:gd name="connsiteY17" fmla="*/ 261257 h 1066294"/>
                  <a:gd name="connsiteX18" fmla="*/ 656181 w 1922974"/>
                  <a:gd name="connsiteY18" fmla="*/ 288598 h 1066294"/>
                  <a:gd name="connsiteX19" fmla="*/ 765545 w 1922974"/>
                  <a:gd name="connsiteY19" fmla="*/ 288598 h 1066294"/>
                  <a:gd name="connsiteX20" fmla="*/ 765545 w 1922974"/>
                  <a:gd name="connsiteY20" fmla="*/ 325052 h 1066294"/>
                  <a:gd name="connsiteX21" fmla="*/ 765545 w 1922974"/>
                  <a:gd name="connsiteY21" fmla="*/ 325052 h 1066294"/>
                  <a:gd name="connsiteX22" fmla="*/ 765545 w 1922974"/>
                  <a:gd name="connsiteY22" fmla="*/ 364545 h 1066294"/>
                  <a:gd name="connsiteX23" fmla="*/ 792885 w 1922974"/>
                  <a:gd name="connsiteY23" fmla="*/ 364545 h 1066294"/>
                  <a:gd name="connsiteX24" fmla="*/ 792885 w 1922974"/>
                  <a:gd name="connsiteY24" fmla="*/ 407075 h 1066294"/>
                  <a:gd name="connsiteX25" fmla="*/ 814061 w 1922974"/>
                  <a:gd name="connsiteY25" fmla="*/ 407075 h 1066294"/>
                  <a:gd name="connsiteX26" fmla="*/ 814150 w 1922974"/>
                  <a:gd name="connsiteY26" fmla="*/ 428340 h 1066294"/>
                  <a:gd name="connsiteX27" fmla="*/ 847567 w 1922974"/>
                  <a:gd name="connsiteY27" fmla="*/ 428340 h 1066294"/>
                  <a:gd name="connsiteX28" fmla="*/ 847567 w 1922974"/>
                  <a:gd name="connsiteY28" fmla="*/ 449605 h 1066294"/>
                  <a:gd name="connsiteX29" fmla="*/ 887059 w 1922974"/>
                  <a:gd name="connsiteY29" fmla="*/ 449605 h 1066294"/>
                  <a:gd name="connsiteX30" fmla="*/ 887059 w 1922974"/>
                  <a:gd name="connsiteY30" fmla="*/ 464795 h 1066294"/>
                  <a:gd name="connsiteX31" fmla="*/ 908234 w 1922974"/>
                  <a:gd name="connsiteY31" fmla="*/ 466720 h 1066294"/>
                  <a:gd name="connsiteX32" fmla="*/ 908325 w 1922974"/>
                  <a:gd name="connsiteY32" fmla="*/ 486061 h 1066294"/>
                  <a:gd name="connsiteX33" fmla="*/ 953893 w 1922974"/>
                  <a:gd name="connsiteY33" fmla="*/ 486061 h 1066294"/>
                  <a:gd name="connsiteX34" fmla="*/ 953893 w 1922974"/>
                  <a:gd name="connsiteY34" fmla="*/ 504287 h 1066294"/>
                  <a:gd name="connsiteX35" fmla="*/ 990347 w 1922974"/>
                  <a:gd name="connsiteY35" fmla="*/ 504287 h 1066294"/>
                  <a:gd name="connsiteX36" fmla="*/ 990347 w 1922974"/>
                  <a:gd name="connsiteY36" fmla="*/ 516438 h 1066294"/>
                  <a:gd name="connsiteX37" fmla="*/ 1230339 w 1922974"/>
                  <a:gd name="connsiteY37" fmla="*/ 516438 h 1066294"/>
                  <a:gd name="connsiteX38" fmla="*/ 1230339 w 1922974"/>
                  <a:gd name="connsiteY38" fmla="*/ 543779 h 1066294"/>
                  <a:gd name="connsiteX39" fmla="*/ 1275907 w 1922974"/>
                  <a:gd name="connsiteY39" fmla="*/ 543779 h 1066294"/>
                  <a:gd name="connsiteX40" fmla="*/ 1275907 w 1922974"/>
                  <a:gd name="connsiteY40" fmla="*/ 571120 h 1066294"/>
                  <a:gd name="connsiteX41" fmla="*/ 1275907 w 1922974"/>
                  <a:gd name="connsiteY41" fmla="*/ 571120 h 1066294"/>
                  <a:gd name="connsiteX42" fmla="*/ 1288059 w 1922974"/>
                  <a:gd name="connsiteY42" fmla="*/ 583272 h 1066294"/>
                  <a:gd name="connsiteX43" fmla="*/ 1306286 w 1922974"/>
                  <a:gd name="connsiteY43" fmla="*/ 583272 h 1066294"/>
                  <a:gd name="connsiteX44" fmla="*/ 1306286 w 1922974"/>
                  <a:gd name="connsiteY44" fmla="*/ 637953 h 1066294"/>
                  <a:gd name="connsiteX45" fmla="*/ 1324513 w 1922974"/>
                  <a:gd name="connsiteY45" fmla="*/ 637953 h 1066294"/>
                  <a:gd name="connsiteX46" fmla="*/ 1324513 w 1922974"/>
                  <a:gd name="connsiteY46" fmla="*/ 698711 h 1066294"/>
                  <a:gd name="connsiteX47" fmla="*/ 1345778 w 1922974"/>
                  <a:gd name="connsiteY47" fmla="*/ 698711 h 1066294"/>
                  <a:gd name="connsiteX48" fmla="*/ 1345778 w 1922974"/>
                  <a:gd name="connsiteY48" fmla="*/ 756431 h 1066294"/>
                  <a:gd name="connsiteX49" fmla="*/ 1367044 w 1922974"/>
                  <a:gd name="connsiteY49" fmla="*/ 756431 h 1066294"/>
                  <a:gd name="connsiteX50" fmla="*/ 1367044 w 1922974"/>
                  <a:gd name="connsiteY50" fmla="*/ 789847 h 1066294"/>
                  <a:gd name="connsiteX51" fmla="*/ 1476407 w 1922974"/>
                  <a:gd name="connsiteY51" fmla="*/ 789847 h 1066294"/>
                  <a:gd name="connsiteX52" fmla="*/ 1476407 w 1922974"/>
                  <a:gd name="connsiteY52" fmla="*/ 817188 h 1066294"/>
                  <a:gd name="connsiteX53" fmla="*/ 1503748 w 1922974"/>
                  <a:gd name="connsiteY53" fmla="*/ 817188 h 1066294"/>
                  <a:gd name="connsiteX54" fmla="*/ 1503748 w 1922974"/>
                  <a:gd name="connsiteY54" fmla="*/ 835415 h 1066294"/>
                  <a:gd name="connsiteX55" fmla="*/ 1664755 w 1922974"/>
                  <a:gd name="connsiteY55" fmla="*/ 835415 h 1066294"/>
                  <a:gd name="connsiteX56" fmla="*/ 1664755 w 1922974"/>
                  <a:gd name="connsiteY56" fmla="*/ 856680 h 1066294"/>
                  <a:gd name="connsiteX57" fmla="*/ 1731588 w 1922974"/>
                  <a:gd name="connsiteY57" fmla="*/ 856680 h 1066294"/>
                  <a:gd name="connsiteX58" fmla="*/ 1731588 w 1922974"/>
                  <a:gd name="connsiteY58" fmla="*/ 874908 h 1066294"/>
                  <a:gd name="connsiteX59" fmla="*/ 1758929 w 1922974"/>
                  <a:gd name="connsiteY59" fmla="*/ 874908 h 1066294"/>
                  <a:gd name="connsiteX60" fmla="*/ 1758929 w 1922974"/>
                  <a:gd name="connsiteY60" fmla="*/ 874908 h 1066294"/>
                  <a:gd name="connsiteX61" fmla="*/ 1828800 w 1922974"/>
                  <a:gd name="connsiteY61" fmla="*/ 874908 h 1066294"/>
                  <a:gd name="connsiteX62" fmla="*/ 1828800 w 1922974"/>
                  <a:gd name="connsiteY62" fmla="*/ 959968 h 1066294"/>
                  <a:gd name="connsiteX63" fmla="*/ 1828800 w 1922974"/>
                  <a:gd name="connsiteY63" fmla="*/ 959968 h 1066294"/>
                  <a:gd name="connsiteX64" fmla="*/ 1850065 w 1922974"/>
                  <a:gd name="connsiteY64" fmla="*/ 959968 h 1066294"/>
                  <a:gd name="connsiteX65" fmla="*/ 1850065 w 1922974"/>
                  <a:gd name="connsiteY65" fmla="*/ 1014650 h 1066294"/>
                  <a:gd name="connsiteX66" fmla="*/ 1880444 w 1922974"/>
                  <a:gd name="connsiteY66" fmla="*/ 1014650 h 1066294"/>
                  <a:gd name="connsiteX67" fmla="*/ 1880444 w 1922974"/>
                  <a:gd name="connsiteY67" fmla="*/ 1051104 h 1066294"/>
                  <a:gd name="connsiteX68" fmla="*/ 1922974 w 1922974"/>
                  <a:gd name="connsiteY68" fmla="*/ 1051104 h 1066294"/>
                  <a:gd name="connsiteX69" fmla="*/ 1922974 w 1922974"/>
                  <a:gd name="connsiteY69" fmla="*/ 1048066 h 1066294"/>
                  <a:gd name="connsiteX70" fmla="*/ 1922974 w 1922974"/>
                  <a:gd name="connsiteY70" fmla="*/ 1066294 h 1066294"/>
                  <a:gd name="connsiteX0" fmla="*/ 0 w 1922974"/>
                  <a:gd name="connsiteY0" fmla="*/ 0 h 1066294"/>
                  <a:gd name="connsiteX1" fmla="*/ 230879 w 1922974"/>
                  <a:gd name="connsiteY1" fmla="*/ 0 h 1066294"/>
                  <a:gd name="connsiteX2" fmla="*/ 230879 w 1922974"/>
                  <a:gd name="connsiteY2" fmla="*/ 33417 h 1066294"/>
                  <a:gd name="connsiteX3" fmla="*/ 340242 w 1922974"/>
                  <a:gd name="connsiteY3" fmla="*/ 33417 h 1066294"/>
                  <a:gd name="connsiteX4" fmla="*/ 340242 w 1922974"/>
                  <a:gd name="connsiteY4" fmla="*/ 54682 h 1066294"/>
                  <a:gd name="connsiteX5" fmla="*/ 443530 w 1922974"/>
                  <a:gd name="connsiteY5" fmla="*/ 54682 h 1066294"/>
                  <a:gd name="connsiteX6" fmla="*/ 443530 w 1922974"/>
                  <a:gd name="connsiteY6" fmla="*/ 75947 h 1066294"/>
                  <a:gd name="connsiteX7" fmla="*/ 461757 w 1922974"/>
                  <a:gd name="connsiteY7" fmla="*/ 75947 h 1066294"/>
                  <a:gd name="connsiteX8" fmla="*/ 461757 w 1922974"/>
                  <a:gd name="connsiteY8" fmla="*/ 100250 h 1066294"/>
                  <a:gd name="connsiteX9" fmla="*/ 489098 w 1922974"/>
                  <a:gd name="connsiteY9" fmla="*/ 100250 h 1066294"/>
                  <a:gd name="connsiteX10" fmla="*/ 489098 w 1922974"/>
                  <a:gd name="connsiteY10" fmla="*/ 130629 h 1066294"/>
                  <a:gd name="connsiteX11" fmla="*/ 513401 w 1922974"/>
                  <a:gd name="connsiteY11" fmla="*/ 130629 h 1066294"/>
                  <a:gd name="connsiteX12" fmla="*/ 513401 w 1922974"/>
                  <a:gd name="connsiteY12" fmla="*/ 209613 h 1066294"/>
                  <a:gd name="connsiteX13" fmla="*/ 537704 w 1922974"/>
                  <a:gd name="connsiteY13" fmla="*/ 209613 h 1066294"/>
                  <a:gd name="connsiteX14" fmla="*/ 537704 w 1922974"/>
                  <a:gd name="connsiteY14" fmla="*/ 227840 h 1066294"/>
                  <a:gd name="connsiteX15" fmla="*/ 574158 w 1922974"/>
                  <a:gd name="connsiteY15" fmla="*/ 227840 h 1066294"/>
                  <a:gd name="connsiteX16" fmla="*/ 574158 w 1922974"/>
                  <a:gd name="connsiteY16" fmla="*/ 261257 h 1066294"/>
                  <a:gd name="connsiteX17" fmla="*/ 656181 w 1922974"/>
                  <a:gd name="connsiteY17" fmla="*/ 261257 h 1066294"/>
                  <a:gd name="connsiteX18" fmla="*/ 656181 w 1922974"/>
                  <a:gd name="connsiteY18" fmla="*/ 288598 h 1066294"/>
                  <a:gd name="connsiteX19" fmla="*/ 765545 w 1922974"/>
                  <a:gd name="connsiteY19" fmla="*/ 288598 h 1066294"/>
                  <a:gd name="connsiteX20" fmla="*/ 765545 w 1922974"/>
                  <a:gd name="connsiteY20" fmla="*/ 325052 h 1066294"/>
                  <a:gd name="connsiteX21" fmla="*/ 765545 w 1922974"/>
                  <a:gd name="connsiteY21" fmla="*/ 325052 h 1066294"/>
                  <a:gd name="connsiteX22" fmla="*/ 765545 w 1922974"/>
                  <a:gd name="connsiteY22" fmla="*/ 364545 h 1066294"/>
                  <a:gd name="connsiteX23" fmla="*/ 792885 w 1922974"/>
                  <a:gd name="connsiteY23" fmla="*/ 364545 h 1066294"/>
                  <a:gd name="connsiteX24" fmla="*/ 792885 w 1922974"/>
                  <a:gd name="connsiteY24" fmla="*/ 407075 h 1066294"/>
                  <a:gd name="connsiteX25" fmla="*/ 814061 w 1922974"/>
                  <a:gd name="connsiteY25" fmla="*/ 407075 h 1066294"/>
                  <a:gd name="connsiteX26" fmla="*/ 814150 w 1922974"/>
                  <a:gd name="connsiteY26" fmla="*/ 428340 h 1066294"/>
                  <a:gd name="connsiteX27" fmla="*/ 847567 w 1922974"/>
                  <a:gd name="connsiteY27" fmla="*/ 428340 h 1066294"/>
                  <a:gd name="connsiteX28" fmla="*/ 847567 w 1922974"/>
                  <a:gd name="connsiteY28" fmla="*/ 449605 h 1066294"/>
                  <a:gd name="connsiteX29" fmla="*/ 887059 w 1922974"/>
                  <a:gd name="connsiteY29" fmla="*/ 449605 h 1066294"/>
                  <a:gd name="connsiteX30" fmla="*/ 887059 w 1922974"/>
                  <a:gd name="connsiteY30" fmla="*/ 464795 h 1066294"/>
                  <a:gd name="connsiteX31" fmla="*/ 908234 w 1922974"/>
                  <a:gd name="connsiteY31" fmla="*/ 466720 h 1066294"/>
                  <a:gd name="connsiteX32" fmla="*/ 908325 w 1922974"/>
                  <a:gd name="connsiteY32" fmla="*/ 486061 h 1066294"/>
                  <a:gd name="connsiteX33" fmla="*/ 953893 w 1922974"/>
                  <a:gd name="connsiteY33" fmla="*/ 486061 h 1066294"/>
                  <a:gd name="connsiteX34" fmla="*/ 953893 w 1922974"/>
                  <a:gd name="connsiteY34" fmla="*/ 504287 h 1066294"/>
                  <a:gd name="connsiteX35" fmla="*/ 990347 w 1922974"/>
                  <a:gd name="connsiteY35" fmla="*/ 504287 h 1066294"/>
                  <a:gd name="connsiteX36" fmla="*/ 990347 w 1922974"/>
                  <a:gd name="connsiteY36" fmla="*/ 516438 h 1066294"/>
                  <a:gd name="connsiteX37" fmla="*/ 1230339 w 1922974"/>
                  <a:gd name="connsiteY37" fmla="*/ 516438 h 1066294"/>
                  <a:gd name="connsiteX38" fmla="*/ 1230339 w 1922974"/>
                  <a:gd name="connsiteY38" fmla="*/ 543779 h 1066294"/>
                  <a:gd name="connsiteX39" fmla="*/ 1275907 w 1922974"/>
                  <a:gd name="connsiteY39" fmla="*/ 543779 h 1066294"/>
                  <a:gd name="connsiteX40" fmla="*/ 1275907 w 1922974"/>
                  <a:gd name="connsiteY40" fmla="*/ 571120 h 1066294"/>
                  <a:gd name="connsiteX41" fmla="*/ 1275907 w 1922974"/>
                  <a:gd name="connsiteY41" fmla="*/ 571120 h 1066294"/>
                  <a:gd name="connsiteX42" fmla="*/ 1288059 w 1922974"/>
                  <a:gd name="connsiteY42" fmla="*/ 583272 h 1066294"/>
                  <a:gd name="connsiteX43" fmla="*/ 1306286 w 1922974"/>
                  <a:gd name="connsiteY43" fmla="*/ 583272 h 1066294"/>
                  <a:gd name="connsiteX44" fmla="*/ 1306286 w 1922974"/>
                  <a:gd name="connsiteY44" fmla="*/ 637953 h 1066294"/>
                  <a:gd name="connsiteX45" fmla="*/ 1324513 w 1922974"/>
                  <a:gd name="connsiteY45" fmla="*/ 637953 h 1066294"/>
                  <a:gd name="connsiteX46" fmla="*/ 1324513 w 1922974"/>
                  <a:gd name="connsiteY46" fmla="*/ 698711 h 1066294"/>
                  <a:gd name="connsiteX47" fmla="*/ 1345778 w 1922974"/>
                  <a:gd name="connsiteY47" fmla="*/ 698711 h 1066294"/>
                  <a:gd name="connsiteX48" fmla="*/ 1345778 w 1922974"/>
                  <a:gd name="connsiteY48" fmla="*/ 756431 h 1066294"/>
                  <a:gd name="connsiteX49" fmla="*/ 1367044 w 1922974"/>
                  <a:gd name="connsiteY49" fmla="*/ 756431 h 1066294"/>
                  <a:gd name="connsiteX50" fmla="*/ 1367044 w 1922974"/>
                  <a:gd name="connsiteY50" fmla="*/ 789847 h 1066294"/>
                  <a:gd name="connsiteX51" fmla="*/ 1476407 w 1922974"/>
                  <a:gd name="connsiteY51" fmla="*/ 789847 h 1066294"/>
                  <a:gd name="connsiteX52" fmla="*/ 1476407 w 1922974"/>
                  <a:gd name="connsiteY52" fmla="*/ 817188 h 1066294"/>
                  <a:gd name="connsiteX53" fmla="*/ 1503748 w 1922974"/>
                  <a:gd name="connsiteY53" fmla="*/ 817188 h 1066294"/>
                  <a:gd name="connsiteX54" fmla="*/ 1503748 w 1922974"/>
                  <a:gd name="connsiteY54" fmla="*/ 835415 h 1066294"/>
                  <a:gd name="connsiteX55" fmla="*/ 1664755 w 1922974"/>
                  <a:gd name="connsiteY55" fmla="*/ 835415 h 1066294"/>
                  <a:gd name="connsiteX56" fmla="*/ 1664755 w 1922974"/>
                  <a:gd name="connsiteY56" fmla="*/ 856680 h 1066294"/>
                  <a:gd name="connsiteX57" fmla="*/ 1731588 w 1922974"/>
                  <a:gd name="connsiteY57" fmla="*/ 856680 h 1066294"/>
                  <a:gd name="connsiteX58" fmla="*/ 1731588 w 1922974"/>
                  <a:gd name="connsiteY58" fmla="*/ 874908 h 1066294"/>
                  <a:gd name="connsiteX59" fmla="*/ 1758929 w 1922974"/>
                  <a:gd name="connsiteY59" fmla="*/ 874908 h 1066294"/>
                  <a:gd name="connsiteX60" fmla="*/ 1758929 w 1922974"/>
                  <a:gd name="connsiteY60" fmla="*/ 874908 h 1066294"/>
                  <a:gd name="connsiteX61" fmla="*/ 1828800 w 1922974"/>
                  <a:gd name="connsiteY61" fmla="*/ 874908 h 1066294"/>
                  <a:gd name="connsiteX62" fmla="*/ 1828800 w 1922974"/>
                  <a:gd name="connsiteY62" fmla="*/ 959968 h 1066294"/>
                  <a:gd name="connsiteX63" fmla="*/ 1828800 w 1922974"/>
                  <a:gd name="connsiteY63" fmla="*/ 959968 h 1066294"/>
                  <a:gd name="connsiteX64" fmla="*/ 1850065 w 1922974"/>
                  <a:gd name="connsiteY64" fmla="*/ 959968 h 1066294"/>
                  <a:gd name="connsiteX65" fmla="*/ 1850065 w 1922974"/>
                  <a:gd name="connsiteY65" fmla="*/ 1014650 h 1066294"/>
                  <a:gd name="connsiteX66" fmla="*/ 1880444 w 1922974"/>
                  <a:gd name="connsiteY66" fmla="*/ 1014650 h 1066294"/>
                  <a:gd name="connsiteX67" fmla="*/ 1880444 w 1922974"/>
                  <a:gd name="connsiteY67" fmla="*/ 1051104 h 1066294"/>
                  <a:gd name="connsiteX68" fmla="*/ 1922974 w 1922974"/>
                  <a:gd name="connsiteY68" fmla="*/ 1051104 h 1066294"/>
                  <a:gd name="connsiteX69" fmla="*/ 1922974 w 1922974"/>
                  <a:gd name="connsiteY69" fmla="*/ 1048066 h 1066294"/>
                  <a:gd name="connsiteX70" fmla="*/ 1922974 w 1922974"/>
                  <a:gd name="connsiteY70" fmla="*/ 1066294 h 1066294"/>
                  <a:gd name="connsiteX0" fmla="*/ 0 w 1922974"/>
                  <a:gd name="connsiteY0" fmla="*/ 0 h 1051104"/>
                  <a:gd name="connsiteX1" fmla="*/ 230879 w 1922974"/>
                  <a:gd name="connsiteY1" fmla="*/ 0 h 1051104"/>
                  <a:gd name="connsiteX2" fmla="*/ 230879 w 1922974"/>
                  <a:gd name="connsiteY2" fmla="*/ 33417 h 1051104"/>
                  <a:gd name="connsiteX3" fmla="*/ 340242 w 1922974"/>
                  <a:gd name="connsiteY3" fmla="*/ 33417 h 1051104"/>
                  <a:gd name="connsiteX4" fmla="*/ 340242 w 1922974"/>
                  <a:gd name="connsiteY4" fmla="*/ 54682 h 1051104"/>
                  <a:gd name="connsiteX5" fmla="*/ 443530 w 1922974"/>
                  <a:gd name="connsiteY5" fmla="*/ 54682 h 1051104"/>
                  <a:gd name="connsiteX6" fmla="*/ 443530 w 1922974"/>
                  <a:gd name="connsiteY6" fmla="*/ 75947 h 1051104"/>
                  <a:gd name="connsiteX7" fmla="*/ 461757 w 1922974"/>
                  <a:gd name="connsiteY7" fmla="*/ 75947 h 1051104"/>
                  <a:gd name="connsiteX8" fmla="*/ 461757 w 1922974"/>
                  <a:gd name="connsiteY8" fmla="*/ 100250 h 1051104"/>
                  <a:gd name="connsiteX9" fmla="*/ 489098 w 1922974"/>
                  <a:gd name="connsiteY9" fmla="*/ 100250 h 1051104"/>
                  <a:gd name="connsiteX10" fmla="*/ 489098 w 1922974"/>
                  <a:gd name="connsiteY10" fmla="*/ 130629 h 1051104"/>
                  <a:gd name="connsiteX11" fmla="*/ 513401 w 1922974"/>
                  <a:gd name="connsiteY11" fmla="*/ 130629 h 1051104"/>
                  <a:gd name="connsiteX12" fmla="*/ 513401 w 1922974"/>
                  <a:gd name="connsiteY12" fmla="*/ 209613 h 1051104"/>
                  <a:gd name="connsiteX13" fmla="*/ 537704 w 1922974"/>
                  <a:gd name="connsiteY13" fmla="*/ 209613 h 1051104"/>
                  <a:gd name="connsiteX14" fmla="*/ 537704 w 1922974"/>
                  <a:gd name="connsiteY14" fmla="*/ 227840 h 1051104"/>
                  <a:gd name="connsiteX15" fmla="*/ 574158 w 1922974"/>
                  <a:gd name="connsiteY15" fmla="*/ 227840 h 1051104"/>
                  <a:gd name="connsiteX16" fmla="*/ 574158 w 1922974"/>
                  <a:gd name="connsiteY16" fmla="*/ 261257 h 1051104"/>
                  <a:gd name="connsiteX17" fmla="*/ 656181 w 1922974"/>
                  <a:gd name="connsiteY17" fmla="*/ 261257 h 1051104"/>
                  <a:gd name="connsiteX18" fmla="*/ 656181 w 1922974"/>
                  <a:gd name="connsiteY18" fmla="*/ 288598 h 1051104"/>
                  <a:gd name="connsiteX19" fmla="*/ 765545 w 1922974"/>
                  <a:gd name="connsiteY19" fmla="*/ 288598 h 1051104"/>
                  <a:gd name="connsiteX20" fmla="*/ 765545 w 1922974"/>
                  <a:gd name="connsiteY20" fmla="*/ 325052 h 1051104"/>
                  <a:gd name="connsiteX21" fmla="*/ 765545 w 1922974"/>
                  <a:gd name="connsiteY21" fmla="*/ 325052 h 1051104"/>
                  <a:gd name="connsiteX22" fmla="*/ 765545 w 1922974"/>
                  <a:gd name="connsiteY22" fmla="*/ 364545 h 1051104"/>
                  <a:gd name="connsiteX23" fmla="*/ 792885 w 1922974"/>
                  <a:gd name="connsiteY23" fmla="*/ 364545 h 1051104"/>
                  <a:gd name="connsiteX24" fmla="*/ 792885 w 1922974"/>
                  <a:gd name="connsiteY24" fmla="*/ 407075 h 1051104"/>
                  <a:gd name="connsiteX25" fmla="*/ 814061 w 1922974"/>
                  <a:gd name="connsiteY25" fmla="*/ 407075 h 1051104"/>
                  <a:gd name="connsiteX26" fmla="*/ 814150 w 1922974"/>
                  <a:gd name="connsiteY26" fmla="*/ 428340 h 1051104"/>
                  <a:gd name="connsiteX27" fmla="*/ 847567 w 1922974"/>
                  <a:gd name="connsiteY27" fmla="*/ 428340 h 1051104"/>
                  <a:gd name="connsiteX28" fmla="*/ 847567 w 1922974"/>
                  <a:gd name="connsiteY28" fmla="*/ 449605 h 1051104"/>
                  <a:gd name="connsiteX29" fmla="*/ 887059 w 1922974"/>
                  <a:gd name="connsiteY29" fmla="*/ 449605 h 1051104"/>
                  <a:gd name="connsiteX30" fmla="*/ 887059 w 1922974"/>
                  <a:gd name="connsiteY30" fmla="*/ 464795 h 1051104"/>
                  <a:gd name="connsiteX31" fmla="*/ 908234 w 1922974"/>
                  <a:gd name="connsiteY31" fmla="*/ 466720 h 1051104"/>
                  <a:gd name="connsiteX32" fmla="*/ 908325 w 1922974"/>
                  <a:gd name="connsiteY32" fmla="*/ 486061 h 1051104"/>
                  <a:gd name="connsiteX33" fmla="*/ 953893 w 1922974"/>
                  <a:gd name="connsiteY33" fmla="*/ 486061 h 1051104"/>
                  <a:gd name="connsiteX34" fmla="*/ 953893 w 1922974"/>
                  <a:gd name="connsiteY34" fmla="*/ 504287 h 1051104"/>
                  <a:gd name="connsiteX35" fmla="*/ 990347 w 1922974"/>
                  <a:gd name="connsiteY35" fmla="*/ 504287 h 1051104"/>
                  <a:gd name="connsiteX36" fmla="*/ 990347 w 1922974"/>
                  <a:gd name="connsiteY36" fmla="*/ 516438 h 1051104"/>
                  <a:gd name="connsiteX37" fmla="*/ 1230339 w 1922974"/>
                  <a:gd name="connsiteY37" fmla="*/ 516438 h 1051104"/>
                  <a:gd name="connsiteX38" fmla="*/ 1230339 w 1922974"/>
                  <a:gd name="connsiteY38" fmla="*/ 543779 h 1051104"/>
                  <a:gd name="connsiteX39" fmla="*/ 1275907 w 1922974"/>
                  <a:gd name="connsiteY39" fmla="*/ 543779 h 1051104"/>
                  <a:gd name="connsiteX40" fmla="*/ 1275907 w 1922974"/>
                  <a:gd name="connsiteY40" fmla="*/ 571120 h 1051104"/>
                  <a:gd name="connsiteX41" fmla="*/ 1275907 w 1922974"/>
                  <a:gd name="connsiteY41" fmla="*/ 571120 h 1051104"/>
                  <a:gd name="connsiteX42" fmla="*/ 1288059 w 1922974"/>
                  <a:gd name="connsiteY42" fmla="*/ 583272 h 1051104"/>
                  <a:gd name="connsiteX43" fmla="*/ 1306286 w 1922974"/>
                  <a:gd name="connsiteY43" fmla="*/ 583272 h 1051104"/>
                  <a:gd name="connsiteX44" fmla="*/ 1306286 w 1922974"/>
                  <a:gd name="connsiteY44" fmla="*/ 637953 h 1051104"/>
                  <a:gd name="connsiteX45" fmla="*/ 1324513 w 1922974"/>
                  <a:gd name="connsiteY45" fmla="*/ 637953 h 1051104"/>
                  <a:gd name="connsiteX46" fmla="*/ 1324513 w 1922974"/>
                  <a:gd name="connsiteY46" fmla="*/ 698711 h 1051104"/>
                  <a:gd name="connsiteX47" fmla="*/ 1345778 w 1922974"/>
                  <a:gd name="connsiteY47" fmla="*/ 698711 h 1051104"/>
                  <a:gd name="connsiteX48" fmla="*/ 1345778 w 1922974"/>
                  <a:gd name="connsiteY48" fmla="*/ 756431 h 1051104"/>
                  <a:gd name="connsiteX49" fmla="*/ 1367044 w 1922974"/>
                  <a:gd name="connsiteY49" fmla="*/ 756431 h 1051104"/>
                  <a:gd name="connsiteX50" fmla="*/ 1367044 w 1922974"/>
                  <a:gd name="connsiteY50" fmla="*/ 789847 h 1051104"/>
                  <a:gd name="connsiteX51" fmla="*/ 1476407 w 1922974"/>
                  <a:gd name="connsiteY51" fmla="*/ 789847 h 1051104"/>
                  <a:gd name="connsiteX52" fmla="*/ 1476407 w 1922974"/>
                  <a:gd name="connsiteY52" fmla="*/ 817188 h 1051104"/>
                  <a:gd name="connsiteX53" fmla="*/ 1503748 w 1922974"/>
                  <a:gd name="connsiteY53" fmla="*/ 817188 h 1051104"/>
                  <a:gd name="connsiteX54" fmla="*/ 1503748 w 1922974"/>
                  <a:gd name="connsiteY54" fmla="*/ 835415 h 1051104"/>
                  <a:gd name="connsiteX55" fmla="*/ 1664755 w 1922974"/>
                  <a:gd name="connsiteY55" fmla="*/ 835415 h 1051104"/>
                  <a:gd name="connsiteX56" fmla="*/ 1664755 w 1922974"/>
                  <a:gd name="connsiteY56" fmla="*/ 856680 h 1051104"/>
                  <a:gd name="connsiteX57" fmla="*/ 1731588 w 1922974"/>
                  <a:gd name="connsiteY57" fmla="*/ 856680 h 1051104"/>
                  <a:gd name="connsiteX58" fmla="*/ 1731588 w 1922974"/>
                  <a:gd name="connsiteY58" fmla="*/ 874908 h 1051104"/>
                  <a:gd name="connsiteX59" fmla="*/ 1758929 w 1922974"/>
                  <a:gd name="connsiteY59" fmla="*/ 874908 h 1051104"/>
                  <a:gd name="connsiteX60" fmla="*/ 1758929 w 1922974"/>
                  <a:gd name="connsiteY60" fmla="*/ 874908 h 1051104"/>
                  <a:gd name="connsiteX61" fmla="*/ 1828800 w 1922974"/>
                  <a:gd name="connsiteY61" fmla="*/ 874908 h 1051104"/>
                  <a:gd name="connsiteX62" fmla="*/ 1828800 w 1922974"/>
                  <a:gd name="connsiteY62" fmla="*/ 959968 h 1051104"/>
                  <a:gd name="connsiteX63" fmla="*/ 1828800 w 1922974"/>
                  <a:gd name="connsiteY63" fmla="*/ 959968 h 1051104"/>
                  <a:gd name="connsiteX64" fmla="*/ 1850065 w 1922974"/>
                  <a:gd name="connsiteY64" fmla="*/ 959968 h 1051104"/>
                  <a:gd name="connsiteX65" fmla="*/ 1850065 w 1922974"/>
                  <a:gd name="connsiteY65" fmla="*/ 1014650 h 1051104"/>
                  <a:gd name="connsiteX66" fmla="*/ 1880444 w 1922974"/>
                  <a:gd name="connsiteY66" fmla="*/ 1014650 h 1051104"/>
                  <a:gd name="connsiteX67" fmla="*/ 1880444 w 1922974"/>
                  <a:gd name="connsiteY67" fmla="*/ 1051104 h 1051104"/>
                  <a:gd name="connsiteX68" fmla="*/ 1922974 w 1922974"/>
                  <a:gd name="connsiteY68" fmla="*/ 1051104 h 1051104"/>
                  <a:gd name="connsiteX69" fmla="*/ 1922974 w 1922974"/>
                  <a:gd name="connsiteY69" fmla="*/ 1048066 h 1051104"/>
                  <a:gd name="connsiteX0" fmla="*/ 0 w 1922974"/>
                  <a:gd name="connsiteY0" fmla="*/ 0 h 1051104"/>
                  <a:gd name="connsiteX1" fmla="*/ 230879 w 1922974"/>
                  <a:gd name="connsiteY1" fmla="*/ 0 h 1051104"/>
                  <a:gd name="connsiteX2" fmla="*/ 230879 w 1922974"/>
                  <a:gd name="connsiteY2" fmla="*/ 33417 h 1051104"/>
                  <a:gd name="connsiteX3" fmla="*/ 340242 w 1922974"/>
                  <a:gd name="connsiteY3" fmla="*/ 33417 h 1051104"/>
                  <a:gd name="connsiteX4" fmla="*/ 340242 w 1922974"/>
                  <a:gd name="connsiteY4" fmla="*/ 54682 h 1051104"/>
                  <a:gd name="connsiteX5" fmla="*/ 443530 w 1922974"/>
                  <a:gd name="connsiteY5" fmla="*/ 54682 h 1051104"/>
                  <a:gd name="connsiteX6" fmla="*/ 443530 w 1922974"/>
                  <a:gd name="connsiteY6" fmla="*/ 75947 h 1051104"/>
                  <a:gd name="connsiteX7" fmla="*/ 461757 w 1922974"/>
                  <a:gd name="connsiteY7" fmla="*/ 75947 h 1051104"/>
                  <a:gd name="connsiteX8" fmla="*/ 461757 w 1922974"/>
                  <a:gd name="connsiteY8" fmla="*/ 100250 h 1051104"/>
                  <a:gd name="connsiteX9" fmla="*/ 489098 w 1922974"/>
                  <a:gd name="connsiteY9" fmla="*/ 100250 h 1051104"/>
                  <a:gd name="connsiteX10" fmla="*/ 489098 w 1922974"/>
                  <a:gd name="connsiteY10" fmla="*/ 130629 h 1051104"/>
                  <a:gd name="connsiteX11" fmla="*/ 513401 w 1922974"/>
                  <a:gd name="connsiteY11" fmla="*/ 130629 h 1051104"/>
                  <a:gd name="connsiteX12" fmla="*/ 513401 w 1922974"/>
                  <a:gd name="connsiteY12" fmla="*/ 209613 h 1051104"/>
                  <a:gd name="connsiteX13" fmla="*/ 537704 w 1922974"/>
                  <a:gd name="connsiteY13" fmla="*/ 209613 h 1051104"/>
                  <a:gd name="connsiteX14" fmla="*/ 537704 w 1922974"/>
                  <a:gd name="connsiteY14" fmla="*/ 227840 h 1051104"/>
                  <a:gd name="connsiteX15" fmla="*/ 574158 w 1922974"/>
                  <a:gd name="connsiteY15" fmla="*/ 227840 h 1051104"/>
                  <a:gd name="connsiteX16" fmla="*/ 574158 w 1922974"/>
                  <a:gd name="connsiteY16" fmla="*/ 261257 h 1051104"/>
                  <a:gd name="connsiteX17" fmla="*/ 656181 w 1922974"/>
                  <a:gd name="connsiteY17" fmla="*/ 261257 h 1051104"/>
                  <a:gd name="connsiteX18" fmla="*/ 656181 w 1922974"/>
                  <a:gd name="connsiteY18" fmla="*/ 288598 h 1051104"/>
                  <a:gd name="connsiteX19" fmla="*/ 765545 w 1922974"/>
                  <a:gd name="connsiteY19" fmla="*/ 288598 h 1051104"/>
                  <a:gd name="connsiteX20" fmla="*/ 765545 w 1922974"/>
                  <a:gd name="connsiteY20" fmla="*/ 325052 h 1051104"/>
                  <a:gd name="connsiteX21" fmla="*/ 765545 w 1922974"/>
                  <a:gd name="connsiteY21" fmla="*/ 325052 h 1051104"/>
                  <a:gd name="connsiteX22" fmla="*/ 765545 w 1922974"/>
                  <a:gd name="connsiteY22" fmla="*/ 364545 h 1051104"/>
                  <a:gd name="connsiteX23" fmla="*/ 792885 w 1922974"/>
                  <a:gd name="connsiteY23" fmla="*/ 364545 h 1051104"/>
                  <a:gd name="connsiteX24" fmla="*/ 792885 w 1922974"/>
                  <a:gd name="connsiteY24" fmla="*/ 407075 h 1051104"/>
                  <a:gd name="connsiteX25" fmla="*/ 814061 w 1922974"/>
                  <a:gd name="connsiteY25" fmla="*/ 407075 h 1051104"/>
                  <a:gd name="connsiteX26" fmla="*/ 814150 w 1922974"/>
                  <a:gd name="connsiteY26" fmla="*/ 428340 h 1051104"/>
                  <a:gd name="connsiteX27" fmla="*/ 847567 w 1922974"/>
                  <a:gd name="connsiteY27" fmla="*/ 428340 h 1051104"/>
                  <a:gd name="connsiteX28" fmla="*/ 847567 w 1922974"/>
                  <a:gd name="connsiteY28" fmla="*/ 449605 h 1051104"/>
                  <a:gd name="connsiteX29" fmla="*/ 887059 w 1922974"/>
                  <a:gd name="connsiteY29" fmla="*/ 449605 h 1051104"/>
                  <a:gd name="connsiteX30" fmla="*/ 887059 w 1922974"/>
                  <a:gd name="connsiteY30" fmla="*/ 464795 h 1051104"/>
                  <a:gd name="connsiteX31" fmla="*/ 908234 w 1922974"/>
                  <a:gd name="connsiteY31" fmla="*/ 466720 h 1051104"/>
                  <a:gd name="connsiteX32" fmla="*/ 908325 w 1922974"/>
                  <a:gd name="connsiteY32" fmla="*/ 486061 h 1051104"/>
                  <a:gd name="connsiteX33" fmla="*/ 953893 w 1922974"/>
                  <a:gd name="connsiteY33" fmla="*/ 486061 h 1051104"/>
                  <a:gd name="connsiteX34" fmla="*/ 953893 w 1922974"/>
                  <a:gd name="connsiteY34" fmla="*/ 504287 h 1051104"/>
                  <a:gd name="connsiteX35" fmla="*/ 990347 w 1922974"/>
                  <a:gd name="connsiteY35" fmla="*/ 504287 h 1051104"/>
                  <a:gd name="connsiteX36" fmla="*/ 990347 w 1922974"/>
                  <a:gd name="connsiteY36" fmla="*/ 516438 h 1051104"/>
                  <a:gd name="connsiteX37" fmla="*/ 1230339 w 1922974"/>
                  <a:gd name="connsiteY37" fmla="*/ 516438 h 1051104"/>
                  <a:gd name="connsiteX38" fmla="*/ 1230339 w 1922974"/>
                  <a:gd name="connsiteY38" fmla="*/ 543779 h 1051104"/>
                  <a:gd name="connsiteX39" fmla="*/ 1275907 w 1922974"/>
                  <a:gd name="connsiteY39" fmla="*/ 543779 h 1051104"/>
                  <a:gd name="connsiteX40" fmla="*/ 1275907 w 1922974"/>
                  <a:gd name="connsiteY40" fmla="*/ 571120 h 1051104"/>
                  <a:gd name="connsiteX41" fmla="*/ 1275907 w 1922974"/>
                  <a:gd name="connsiteY41" fmla="*/ 571120 h 1051104"/>
                  <a:gd name="connsiteX42" fmla="*/ 1288059 w 1922974"/>
                  <a:gd name="connsiteY42" fmla="*/ 583272 h 1051104"/>
                  <a:gd name="connsiteX43" fmla="*/ 1306286 w 1922974"/>
                  <a:gd name="connsiteY43" fmla="*/ 583272 h 1051104"/>
                  <a:gd name="connsiteX44" fmla="*/ 1306286 w 1922974"/>
                  <a:gd name="connsiteY44" fmla="*/ 637953 h 1051104"/>
                  <a:gd name="connsiteX45" fmla="*/ 1324513 w 1922974"/>
                  <a:gd name="connsiteY45" fmla="*/ 637953 h 1051104"/>
                  <a:gd name="connsiteX46" fmla="*/ 1324513 w 1922974"/>
                  <a:gd name="connsiteY46" fmla="*/ 698711 h 1051104"/>
                  <a:gd name="connsiteX47" fmla="*/ 1345778 w 1922974"/>
                  <a:gd name="connsiteY47" fmla="*/ 698711 h 1051104"/>
                  <a:gd name="connsiteX48" fmla="*/ 1345778 w 1922974"/>
                  <a:gd name="connsiteY48" fmla="*/ 756431 h 1051104"/>
                  <a:gd name="connsiteX49" fmla="*/ 1367044 w 1922974"/>
                  <a:gd name="connsiteY49" fmla="*/ 756431 h 1051104"/>
                  <a:gd name="connsiteX50" fmla="*/ 1367044 w 1922974"/>
                  <a:gd name="connsiteY50" fmla="*/ 789847 h 1051104"/>
                  <a:gd name="connsiteX51" fmla="*/ 1476407 w 1922974"/>
                  <a:gd name="connsiteY51" fmla="*/ 789847 h 1051104"/>
                  <a:gd name="connsiteX52" fmla="*/ 1476407 w 1922974"/>
                  <a:gd name="connsiteY52" fmla="*/ 817188 h 1051104"/>
                  <a:gd name="connsiteX53" fmla="*/ 1503748 w 1922974"/>
                  <a:gd name="connsiteY53" fmla="*/ 817188 h 1051104"/>
                  <a:gd name="connsiteX54" fmla="*/ 1503748 w 1922974"/>
                  <a:gd name="connsiteY54" fmla="*/ 835415 h 1051104"/>
                  <a:gd name="connsiteX55" fmla="*/ 1664755 w 1922974"/>
                  <a:gd name="connsiteY55" fmla="*/ 835415 h 1051104"/>
                  <a:gd name="connsiteX56" fmla="*/ 1664755 w 1922974"/>
                  <a:gd name="connsiteY56" fmla="*/ 856680 h 1051104"/>
                  <a:gd name="connsiteX57" fmla="*/ 1731588 w 1922974"/>
                  <a:gd name="connsiteY57" fmla="*/ 856680 h 1051104"/>
                  <a:gd name="connsiteX58" fmla="*/ 1731588 w 1922974"/>
                  <a:gd name="connsiteY58" fmla="*/ 874908 h 1051104"/>
                  <a:gd name="connsiteX59" fmla="*/ 1758929 w 1922974"/>
                  <a:gd name="connsiteY59" fmla="*/ 874908 h 1051104"/>
                  <a:gd name="connsiteX60" fmla="*/ 1758929 w 1922974"/>
                  <a:gd name="connsiteY60" fmla="*/ 874908 h 1051104"/>
                  <a:gd name="connsiteX61" fmla="*/ 1828800 w 1922974"/>
                  <a:gd name="connsiteY61" fmla="*/ 874908 h 1051104"/>
                  <a:gd name="connsiteX62" fmla="*/ 1828800 w 1922974"/>
                  <a:gd name="connsiteY62" fmla="*/ 959968 h 1051104"/>
                  <a:gd name="connsiteX63" fmla="*/ 1828800 w 1922974"/>
                  <a:gd name="connsiteY63" fmla="*/ 959968 h 1051104"/>
                  <a:gd name="connsiteX64" fmla="*/ 1850065 w 1922974"/>
                  <a:gd name="connsiteY64" fmla="*/ 959968 h 1051104"/>
                  <a:gd name="connsiteX65" fmla="*/ 1850065 w 1922974"/>
                  <a:gd name="connsiteY65" fmla="*/ 1014650 h 1051104"/>
                  <a:gd name="connsiteX66" fmla="*/ 1880444 w 1922974"/>
                  <a:gd name="connsiteY66" fmla="*/ 1014650 h 1051104"/>
                  <a:gd name="connsiteX67" fmla="*/ 1880444 w 1922974"/>
                  <a:gd name="connsiteY67" fmla="*/ 1051104 h 1051104"/>
                  <a:gd name="connsiteX68" fmla="*/ 1922974 w 1922974"/>
                  <a:gd name="connsiteY68" fmla="*/ 1051104 h 1051104"/>
                  <a:gd name="connsiteX0" fmla="*/ 0 w 1922974"/>
                  <a:gd name="connsiteY0" fmla="*/ 0 h 1051104"/>
                  <a:gd name="connsiteX1" fmla="*/ 230879 w 1922974"/>
                  <a:gd name="connsiteY1" fmla="*/ 0 h 1051104"/>
                  <a:gd name="connsiteX2" fmla="*/ 230879 w 1922974"/>
                  <a:gd name="connsiteY2" fmla="*/ 33417 h 1051104"/>
                  <a:gd name="connsiteX3" fmla="*/ 340242 w 1922974"/>
                  <a:gd name="connsiteY3" fmla="*/ 33417 h 1051104"/>
                  <a:gd name="connsiteX4" fmla="*/ 340242 w 1922974"/>
                  <a:gd name="connsiteY4" fmla="*/ 54682 h 1051104"/>
                  <a:gd name="connsiteX5" fmla="*/ 443530 w 1922974"/>
                  <a:gd name="connsiteY5" fmla="*/ 54682 h 1051104"/>
                  <a:gd name="connsiteX6" fmla="*/ 443530 w 1922974"/>
                  <a:gd name="connsiteY6" fmla="*/ 75947 h 1051104"/>
                  <a:gd name="connsiteX7" fmla="*/ 461757 w 1922974"/>
                  <a:gd name="connsiteY7" fmla="*/ 75947 h 1051104"/>
                  <a:gd name="connsiteX8" fmla="*/ 461757 w 1922974"/>
                  <a:gd name="connsiteY8" fmla="*/ 100250 h 1051104"/>
                  <a:gd name="connsiteX9" fmla="*/ 489098 w 1922974"/>
                  <a:gd name="connsiteY9" fmla="*/ 100250 h 1051104"/>
                  <a:gd name="connsiteX10" fmla="*/ 489098 w 1922974"/>
                  <a:gd name="connsiteY10" fmla="*/ 130629 h 1051104"/>
                  <a:gd name="connsiteX11" fmla="*/ 513401 w 1922974"/>
                  <a:gd name="connsiteY11" fmla="*/ 130629 h 1051104"/>
                  <a:gd name="connsiteX12" fmla="*/ 513401 w 1922974"/>
                  <a:gd name="connsiteY12" fmla="*/ 209613 h 1051104"/>
                  <a:gd name="connsiteX13" fmla="*/ 537704 w 1922974"/>
                  <a:gd name="connsiteY13" fmla="*/ 209613 h 1051104"/>
                  <a:gd name="connsiteX14" fmla="*/ 537704 w 1922974"/>
                  <a:gd name="connsiteY14" fmla="*/ 227840 h 1051104"/>
                  <a:gd name="connsiteX15" fmla="*/ 574158 w 1922974"/>
                  <a:gd name="connsiteY15" fmla="*/ 227840 h 1051104"/>
                  <a:gd name="connsiteX16" fmla="*/ 574158 w 1922974"/>
                  <a:gd name="connsiteY16" fmla="*/ 261257 h 1051104"/>
                  <a:gd name="connsiteX17" fmla="*/ 656181 w 1922974"/>
                  <a:gd name="connsiteY17" fmla="*/ 261257 h 1051104"/>
                  <a:gd name="connsiteX18" fmla="*/ 656181 w 1922974"/>
                  <a:gd name="connsiteY18" fmla="*/ 288598 h 1051104"/>
                  <a:gd name="connsiteX19" fmla="*/ 765545 w 1922974"/>
                  <a:gd name="connsiteY19" fmla="*/ 288598 h 1051104"/>
                  <a:gd name="connsiteX20" fmla="*/ 765545 w 1922974"/>
                  <a:gd name="connsiteY20" fmla="*/ 325052 h 1051104"/>
                  <a:gd name="connsiteX21" fmla="*/ 765545 w 1922974"/>
                  <a:gd name="connsiteY21" fmla="*/ 325052 h 1051104"/>
                  <a:gd name="connsiteX22" fmla="*/ 765545 w 1922974"/>
                  <a:gd name="connsiteY22" fmla="*/ 364545 h 1051104"/>
                  <a:gd name="connsiteX23" fmla="*/ 792885 w 1922974"/>
                  <a:gd name="connsiteY23" fmla="*/ 364545 h 1051104"/>
                  <a:gd name="connsiteX24" fmla="*/ 792885 w 1922974"/>
                  <a:gd name="connsiteY24" fmla="*/ 407075 h 1051104"/>
                  <a:gd name="connsiteX25" fmla="*/ 814061 w 1922974"/>
                  <a:gd name="connsiteY25" fmla="*/ 407075 h 1051104"/>
                  <a:gd name="connsiteX26" fmla="*/ 814150 w 1922974"/>
                  <a:gd name="connsiteY26" fmla="*/ 428340 h 1051104"/>
                  <a:gd name="connsiteX27" fmla="*/ 847567 w 1922974"/>
                  <a:gd name="connsiteY27" fmla="*/ 428340 h 1051104"/>
                  <a:gd name="connsiteX28" fmla="*/ 847567 w 1922974"/>
                  <a:gd name="connsiteY28" fmla="*/ 449605 h 1051104"/>
                  <a:gd name="connsiteX29" fmla="*/ 887059 w 1922974"/>
                  <a:gd name="connsiteY29" fmla="*/ 449605 h 1051104"/>
                  <a:gd name="connsiteX30" fmla="*/ 887059 w 1922974"/>
                  <a:gd name="connsiteY30" fmla="*/ 464795 h 1051104"/>
                  <a:gd name="connsiteX31" fmla="*/ 908234 w 1922974"/>
                  <a:gd name="connsiteY31" fmla="*/ 466720 h 1051104"/>
                  <a:gd name="connsiteX32" fmla="*/ 908325 w 1922974"/>
                  <a:gd name="connsiteY32" fmla="*/ 486061 h 1051104"/>
                  <a:gd name="connsiteX33" fmla="*/ 953893 w 1922974"/>
                  <a:gd name="connsiteY33" fmla="*/ 486061 h 1051104"/>
                  <a:gd name="connsiteX34" fmla="*/ 953893 w 1922974"/>
                  <a:gd name="connsiteY34" fmla="*/ 504287 h 1051104"/>
                  <a:gd name="connsiteX35" fmla="*/ 990347 w 1922974"/>
                  <a:gd name="connsiteY35" fmla="*/ 504287 h 1051104"/>
                  <a:gd name="connsiteX36" fmla="*/ 990347 w 1922974"/>
                  <a:gd name="connsiteY36" fmla="*/ 516438 h 1051104"/>
                  <a:gd name="connsiteX37" fmla="*/ 1230339 w 1922974"/>
                  <a:gd name="connsiteY37" fmla="*/ 516438 h 1051104"/>
                  <a:gd name="connsiteX38" fmla="*/ 1230339 w 1922974"/>
                  <a:gd name="connsiteY38" fmla="*/ 543779 h 1051104"/>
                  <a:gd name="connsiteX39" fmla="*/ 1275907 w 1922974"/>
                  <a:gd name="connsiteY39" fmla="*/ 543779 h 1051104"/>
                  <a:gd name="connsiteX40" fmla="*/ 1275907 w 1922974"/>
                  <a:gd name="connsiteY40" fmla="*/ 571120 h 1051104"/>
                  <a:gd name="connsiteX41" fmla="*/ 1275907 w 1922974"/>
                  <a:gd name="connsiteY41" fmla="*/ 571120 h 1051104"/>
                  <a:gd name="connsiteX42" fmla="*/ 1288059 w 1922974"/>
                  <a:gd name="connsiteY42" fmla="*/ 583272 h 1051104"/>
                  <a:gd name="connsiteX43" fmla="*/ 1306286 w 1922974"/>
                  <a:gd name="connsiteY43" fmla="*/ 583272 h 1051104"/>
                  <a:gd name="connsiteX44" fmla="*/ 1306286 w 1922974"/>
                  <a:gd name="connsiteY44" fmla="*/ 637953 h 1051104"/>
                  <a:gd name="connsiteX45" fmla="*/ 1324513 w 1922974"/>
                  <a:gd name="connsiteY45" fmla="*/ 637953 h 1051104"/>
                  <a:gd name="connsiteX46" fmla="*/ 1324513 w 1922974"/>
                  <a:gd name="connsiteY46" fmla="*/ 698711 h 1051104"/>
                  <a:gd name="connsiteX47" fmla="*/ 1345778 w 1922974"/>
                  <a:gd name="connsiteY47" fmla="*/ 698711 h 1051104"/>
                  <a:gd name="connsiteX48" fmla="*/ 1345778 w 1922974"/>
                  <a:gd name="connsiteY48" fmla="*/ 756431 h 1051104"/>
                  <a:gd name="connsiteX49" fmla="*/ 1367044 w 1922974"/>
                  <a:gd name="connsiteY49" fmla="*/ 756431 h 1051104"/>
                  <a:gd name="connsiteX50" fmla="*/ 1367044 w 1922974"/>
                  <a:gd name="connsiteY50" fmla="*/ 789847 h 1051104"/>
                  <a:gd name="connsiteX51" fmla="*/ 1476407 w 1922974"/>
                  <a:gd name="connsiteY51" fmla="*/ 789847 h 1051104"/>
                  <a:gd name="connsiteX52" fmla="*/ 1476407 w 1922974"/>
                  <a:gd name="connsiteY52" fmla="*/ 817188 h 1051104"/>
                  <a:gd name="connsiteX53" fmla="*/ 1503748 w 1922974"/>
                  <a:gd name="connsiteY53" fmla="*/ 817188 h 1051104"/>
                  <a:gd name="connsiteX54" fmla="*/ 1503748 w 1922974"/>
                  <a:gd name="connsiteY54" fmla="*/ 835415 h 1051104"/>
                  <a:gd name="connsiteX55" fmla="*/ 1664755 w 1922974"/>
                  <a:gd name="connsiteY55" fmla="*/ 835415 h 1051104"/>
                  <a:gd name="connsiteX56" fmla="*/ 1664755 w 1922974"/>
                  <a:gd name="connsiteY56" fmla="*/ 856680 h 1051104"/>
                  <a:gd name="connsiteX57" fmla="*/ 1731588 w 1922974"/>
                  <a:gd name="connsiteY57" fmla="*/ 856680 h 1051104"/>
                  <a:gd name="connsiteX58" fmla="*/ 1731588 w 1922974"/>
                  <a:gd name="connsiteY58" fmla="*/ 874908 h 1051104"/>
                  <a:gd name="connsiteX59" fmla="*/ 1758929 w 1922974"/>
                  <a:gd name="connsiteY59" fmla="*/ 874908 h 1051104"/>
                  <a:gd name="connsiteX60" fmla="*/ 1758929 w 1922974"/>
                  <a:gd name="connsiteY60" fmla="*/ 898009 h 1051104"/>
                  <a:gd name="connsiteX61" fmla="*/ 1828800 w 1922974"/>
                  <a:gd name="connsiteY61" fmla="*/ 874908 h 1051104"/>
                  <a:gd name="connsiteX62" fmla="*/ 1828800 w 1922974"/>
                  <a:gd name="connsiteY62" fmla="*/ 959968 h 1051104"/>
                  <a:gd name="connsiteX63" fmla="*/ 1828800 w 1922974"/>
                  <a:gd name="connsiteY63" fmla="*/ 959968 h 1051104"/>
                  <a:gd name="connsiteX64" fmla="*/ 1850065 w 1922974"/>
                  <a:gd name="connsiteY64" fmla="*/ 959968 h 1051104"/>
                  <a:gd name="connsiteX65" fmla="*/ 1850065 w 1922974"/>
                  <a:gd name="connsiteY65" fmla="*/ 1014650 h 1051104"/>
                  <a:gd name="connsiteX66" fmla="*/ 1880444 w 1922974"/>
                  <a:gd name="connsiteY66" fmla="*/ 1014650 h 1051104"/>
                  <a:gd name="connsiteX67" fmla="*/ 1880444 w 1922974"/>
                  <a:gd name="connsiteY67" fmla="*/ 1051104 h 1051104"/>
                  <a:gd name="connsiteX68" fmla="*/ 1922974 w 1922974"/>
                  <a:gd name="connsiteY68" fmla="*/ 1051104 h 1051104"/>
                  <a:gd name="connsiteX0" fmla="*/ 0 w 1922974"/>
                  <a:gd name="connsiteY0" fmla="*/ 0 h 1051104"/>
                  <a:gd name="connsiteX1" fmla="*/ 230879 w 1922974"/>
                  <a:gd name="connsiteY1" fmla="*/ 0 h 1051104"/>
                  <a:gd name="connsiteX2" fmla="*/ 230879 w 1922974"/>
                  <a:gd name="connsiteY2" fmla="*/ 33417 h 1051104"/>
                  <a:gd name="connsiteX3" fmla="*/ 340242 w 1922974"/>
                  <a:gd name="connsiteY3" fmla="*/ 33417 h 1051104"/>
                  <a:gd name="connsiteX4" fmla="*/ 340242 w 1922974"/>
                  <a:gd name="connsiteY4" fmla="*/ 54682 h 1051104"/>
                  <a:gd name="connsiteX5" fmla="*/ 443530 w 1922974"/>
                  <a:gd name="connsiteY5" fmla="*/ 54682 h 1051104"/>
                  <a:gd name="connsiteX6" fmla="*/ 443530 w 1922974"/>
                  <a:gd name="connsiteY6" fmla="*/ 75947 h 1051104"/>
                  <a:gd name="connsiteX7" fmla="*/ 461757 w 1922974"/>
                  <a:gd name="connsiteY7" fmla="*/ 75947 h 1051104"/>
                  <a:gd name="connsiteX8" fmla="*/ 461757 w 1922974"/>
                  <a:gd name="connsiteY8" fmla="*/ 100250 h 1051104"/>
                  <a:gd name="connsiteX9" fmla="*/ 489098 w 1922974"/>
                  <a:gd name="connsiteY9" fmla="*/ 100250 h 1051104"/>
                  <a:gd name="connsiteX10" fmla="*/ 489098 w 1922974"/>
                  <a:gd name="connsiteY10" fmla="*/ 130629 h 1051104"/>
                  <a:gd name="connsiteX11" fmla="*/ 513401 w 1922974"/>
                  <a:gd name="connsiteY11" fmla="*/ 130629 h 1051104"/>
                  <a:gd name="connsiteX12" fmla="*/ 513401 w 1922974"/>
                  <a:gd name="connsiteY12" fmla="*/ 209613 h 1051104"/>
                  <a:gd name="connsiteX13" fmla="*/ 537704 w 1922974"/>
                  <a:gd name="connsiteY13" fmla="*/ 209613 h 1051104"/>
                  <a:gd name="connsiteX14" fmla="*/ 537704 w 1922974"/>
                  <a:gd name="connsiteY14" fmla="*/ 227840 h 1051104"/>
                  <a:gd name="connsiteX15" fmla="*/ 574158 w 1922974"/>
                  <a:gd name="connsiteY15" fmla="*/ 227840 h 1051104"/>
                  <a:gd name="connsiteX16" fmla="*/ 574158 w 1922974"/>
                  <a:gd name="connsiteY16" fmla="*/ 261257 h 1051104"/>
                  <a:gd name="connsiteX17" fmla="*/ 656181 w 1922974"/>
                  <a:gd name="connsiteY17" fmla="*/ 261257 h 1051104"/>
                  <a:gd name="connsiteX18" fmla="*/ 656181 w 1922974"/>
                  <a:gd name="connsiteY18" fmla="*/ 288598 h 1051104"/>
                  <a:gd name="connsiteX19" fmla="*/ 765545 w 1922974"/>
                  <a:gd name="connsiteY19" fmla="*/ 288598 h 1051104"/>
                  <a:gd name="connsiteX20" fmla="*/ 765545 w 1922974"/>
                  <a:gd name="connsiteY20" fmla="*/ 325052 h 1051104"/>
                  <a:gd name="connsiteX21" fmla="*/ 765545 w 1922974"/>
                  <a:gd name="connsiteY21" fmla="*/ 325052 h 1051104"/>
                  <a:gd name="connsiteX22" fmla="*/ 765545 w 1922974"/>
                  <a:gd name="connsiteY22" fmla="*/ 364545 h 1051104"/>
                  <a:gd name="connsiteX23" fmla="*/ 792885 w 1922974"/>
                  <a:gd name="connsiteY23" fmla="*/ 364545 h 1051104"/>
                  <a:gd name="connsiteX24" fmla="*/ 792885 w 1922974"/>
                  <a:gd name="connsiteY24" fmla="*/ 407075 h 1051104"/>
                  <a:gd name="connsiteX25" fmla="*/ 814061 w 1922974"/>
                  <a:gd name="connsiteY25" fmla="*/ 407075 h 1051104"/>
                  <a:gd name="connsiteX26" fmla="*/ 814150 w 1922974"/>
                  <a:gd name="connsiteY26" fmla="*/ 428340 h 1051104"/>
                  <a:gd name="connsiteX27" fmla="*/ 847567 w 1922974"/>
                  <a:gd name="connsiteY27" fmla="*/ 428340 h 1051104"/>
                  <a:gd name="connsiteX28" fmla="*/ 847567 w 1922974"/>
                  <a:gd name="connsiteY28" fmla="*/ 449605 h 1051104"/>
                  <a:gd name="connsiteX29" fmla="*/ 887059 w 1922974"/>
                  <a:gd name="connsiteY29" fmla="*/ 449605 h 1051104"/>
                  <a:gd name="connsiteX30" fmla="*/ 887059 w 1922974"/>
                  <a:gd name="connsiteY30" fmla="*/ 464795 h 1051104"/>
                  <a:gd name="connsiteX31" fmla="*/ 908234 w 1922974"/>
                  <a:gd name="connsiteY31" fmla="*/ 466720 h 1051104"/>
                  <a:gd name="connsiteX32" fmla="*/ 908325 w 1922974"/>
                  <a:gd name="connsiteY32" fmla="*/ 486061 h 1051104"/>
                  <a:gd name="connsiteX33" fmla="*/ 953893 w 1922974"/>
                  <a:gd name="connsiteY33" fmla="*/ 486061 h 1051104"/>
                  <a:gd name="connsiteX34" fmla="*/ 953893 w 1922974"/>
                  <a:gd name="connsiteY34" fmla="*/ 504287 h 1051104"/>
                  <a:gd name="connsiteX35" fmla="*/ 990347 w 1922974"/>
                  <a:gd name="connsiteY35" fmla="*/ 504287 h 1051104"/>
                  <a:gd name="connsiteX36" fmla="*/ 990347 w 1922974"/>
                  <a:gd name="connsiteY36" fmla="*/ 516438 h 1051104"/>
                  <a:gd name="connsiteX37" fmla="*/ 1230339 w 1922974"/>
                  <a:gd name="connsiteY37" fmla="*/ 516438 h 1051104"/>
                  <a:gd name="connsiteX38" fmla="*/ 1230339 w 1922974"/>
                  <a:gd name="connsiteY38" fmla="*/ 543779 h 1051104"/>
                  <a:gd name="connsiteX39" fmla="*/ 1275907 w 1922974"/>
                  <a:gd name="connsiteY39" fmla="*/ 543779 h 1051104"/>
                  <a:gd name="connsiteX40" fmla="*/ 1275907 w 1922974"/>
                  <a:gd name="connsiteY40" fmla="*/ 571120 h 1051104"/>
                  <a:gd name="connsiteX41" fmla="*/ 1275907 w 1922974"/>
                  <a:gd name="connsiteY41" fmla="*/ 571120 h 1051104"/>
                  <a:gd name="connsiteX42" fmla="*/ 1288059 w 1922974"/>
                  <a:gd name="connsiteY42" fmla="*/ 583272 h 1051104"/>
                  <a:gd name="connsiteX43" fmla="*/ 1306286 w 1922974"/>
                  <a:gd name="connsiteY43" fmla="*/ 583272 h 1051104"/>
                  <a:gd name="connsiteX44" fmla="*/ 1306286 w 1922974"/>
                  <a:gd name="connsiteY44" fmla="*/ 637953 h 1051104"/>
                  <a:gd name="connsiteX45" fmla="*/ 1324513 w 1922974"/>
                  <a:gd name="connsiteY45" fmla="*/ 637953 h 1051104"/>
                  <a:gd name="connsiteX46" fmla="*/ 1324513 w 1922974"/>
                  <a:gd name="connsiteY46" fmla="*/ 698711 h 1051104"/>
                  <a:gd name="connsiteX47" fmla="*/ 1345778 w 1922974"/>
                  <a:gd name="connsiteY47" fmla="*/ 698711 h 1051104"/>
                  <a:gd name="connsiteX48" fmla="*/ 1345778 w 1922974"/>
                  <a:gd name="connsiteY48" fmla="*/ 756431 h 1051104"/>
                  <a:gd name="connsiteX49" fmla="*/ 1367044 w 1922974"/>
                  <a:gd name="connsiteY49" fmla="*/ 756431 h 1051104"/>
                  <a:gd name="connsiteX50" fmla="*/ 1367044 w 1922974"/>
                  <a:gd name="connsiteY50" fmla="*/ 789847 h 1051104"/>
                  <a:gd name="connsiteX51" fmla="*/ 1476407 w 1922974"/>
                  <a:gd name="connsiteY51" fmla="*/ 789847 h 1051104"/>
                  <a:gd name="connsiteX52" fmla="*/ 1476407 w 1922974"/>
                  <a:gd name="connsiteY52" fmla="*/ 817188 h 1051104"/>
                  <a:gd name="connsiteX53" fmla="*/ 1503748 w 1922974"/>
                  <a:gd name="connsiteY53" fmla="*/ 817188 h 1051104"/>
                  <a:gd name="connsiteX54" fmla="*/ 1503748 w 1922974"/>
                  <a:gd name="connsiteY54" fmla="*/ 835415 h 1051104"/>
                  <a:gd name="connsiteX55" fmla="*/ 1664755 w 1922974"/>
                  <a:gd name="connsiteY55" fmla="*/ 835415 h 1051104"/>
                  <a:gd name="connsiteX56" fmla="*/ 1664755 w 1922974"/>
                  <a:gd name="connsiteY56" fmla="*/ 856680 h 1051104"/>
                  <a:gd name="connsiteX57" fmla="*/ 1731588 w 1922974"/>
                  <a:gd name="connsiteY57" fmla="*/ 856680 h 1051104"/>
                  <a:gd name="connsiteX58" fmla="*/ 1731588 w 1922974"/>
                  <a:gd name="connsiteY58" fmla="*/ 874908 h 1051104"/>
                  <a:gd name="connsiteX59" fmla="*/ 1758929 w 1922974"/>
                  <a:gd name="connsiteY59" fmla="*/ 874908 h 1051104"/>
                  <a:gd name="connsiteX60" fmla="*/ 1758929 w 1922974"/>
                  <a:gd name="connsiteY60" fmla="*/ 898009 h 1051104"/>
                  <a:gd name="connsiteX61" fmla="*/ 1828800 w 1922974"/>
                  <a:gd name="connsiteY61" fmla="*/ 892233 h 1051104"/>
                  <a:gd name="connsiteX62" fmla="*/ 1828800 w 1922974"/>
                  <a:gd name="connsiteY62" fmla="*/ 959968 h 1051104"/>
                  <a:gd name="connsiteX63" fmla="*/ 1828800 w 1922974"/>
                  <a:gd name="connsiteY63" fmla="*/ 959968 h 1051104"/>
                  <a:gd name="connsiteX64" fmla="*/ 1850065 w 1922974"/>
                  <a:gd name="connsiteY64" fmla="*/ 959968 h 1051104"/>
                  <a:gd name="connsiteX65" fmla="*/ 1850065 w 1922974"/>
                  <a:gd name="connsiteY65" fmla="*/ 1014650 h 1051104"/>
                  <a:gd name="connsiteX66" fmla="*/ 1880444 w 1922974"/>
                  <a:gd name="connsiteY66" fmla="*/ 1014650 h 1051104"/>
                  <a:gd name="connsiteX67" fmla="*/ 1880444 w 1922974"/>
                  <a:gd name="connsiteY67" fmla="*/ 1051104 h 1051104"/>
                  <a:gd name="connsiteX68" fmla="*/ 1922974 w 1922974"/>
                  <a:gd name="connsiteY68" fmla="*/ 1051104 h 1051104"/>
                  <a:gd name="connsiteX0" fmla="*/ 0 w 1922974"/>
                  <a:gd name="connsiteY0" fmla="*/ 0 h 1051104"/>
                  <a:gd name="connsiteX1" fmla="*/ 230879 w 1922974"/>
                  <a:gd name="connsiteY1" fmla="*/ 0 h 1051104"/>
                  <a:gd name="connsiteX2" fmla="*/ 230879 w 1922974"/>
                  <a:gd name="connsiteY2" fmla="*/ 33417 h 1051104"/>
                  <a:gd name="connsiteX3" fmla="*/ 340242 w 1922974"/>
                  <a:gd name="connsiteY3" fmla="*/ 33417 h 1051104"/>
                  <a:gd name="connsiteX4" fmla="*/ 340242 w 1922974"/>
                  <a:gd name="connsiteY4" fmla="*/ 54682 h 1051104"/>
                  <a:gd name="connsiteX5" fmla="*/ 443530 w 1922974"/>
                  <a:gd name="connsiteY5" fmla="*/ 54682 h 1051104"/>
                  <a:gd name="connsiteX6" fmla="*/ 443530 w 1922974"/>
                  <a:gd name="connsiteY6" fmla="*/ 75947 h 1051104"/>
                  <a:gd name="connsiteX7" fmla="*/ 461757 w 1922974"/>
                  <a:gd name="connsiteY7" fmla="*/ 75947 h 1051104"/>
                  <a:gd name="connsiteX8" fmla="*/ 461757 w 1922974"/>
                  <a:gd name="connsiteY8" fmla="*/ 100250 h 1051104"/>
                  <a:gd name="connsiteX9" fmla="*/ 489098 w 1922974"/>
                  <a:gd name="connsiteY9" fmla="*/ 100250 h 1051104"/>
                  <a:gd name="connsiteX10" fmla="*/ 489098 w 1922974"/>
                  <a:gd name="connsiteY10" fmla="*/ 130629 h 1051104"/>
                  <a:gd name="connsiteX11" fmla="*/ 513401 w 1922974"/>
                  <a:gd name="connsiteY11" fmla="*/ 130629 h 1051104"/>
                  <a:gd name="connsiteX12" fmla="*/ 513401 w 1922974"/>
                  <a:gd name="connsiteY12" fmla="*/ 209613 h 1051104"/>
                  <a:gd name="connsiteX13" fmla="*/ 537704 w 1922974"/>
                  <a:gd name="connsiteY13" fmla="*/ 209613 h 1051104"/>
                  <a:gd name="connsiteX14" fmla="*/ 537704 w 1922974"/>
                  <a:gd name="connsiteY14" fmla="*/ 227840 h 1051104"/>
                  <a:gd name="connsiteX15" fmla="*/ 574158 w 1922974"/>
                  <a:gd name="connsiteY15" fmla="*/ 227840 h 1051104"/>
                  <a:gd name="connsiteX16" fmla="*/ 574158 w 1922974"/>
                  <a:gd name="connsiteY16" fmla="*/ 261257 h 1051104"/>
                  <a:gd name="connsiteX17" fmla="*/ 656181 w 1922974"/>
                  <a:gd name="connsiteY17" fmla="*/ 261257 h 1051104"/>
                  <a:gd name="connsiteX18" fmla="*/ 656181 w 1922974"/>
                  <a:gd name="connsiteY18" fmla="*/ 288598 h 1051104"/>
                  <a:gd name="connsiteX19" fmla="*/ 765545 w 1922974"/>
                  <a:gd name="connsiteY19" fmla="*/ 288598 h 1051104"/>
                  <a:gd name="connsiteX20" fmla="*/ 765545 w 1922974"/>
                  <a:gd name="connsiteY20" fmla="*/ 325052 h 1051104"/>
                  <a:gd name="connsiteX21" fmla="*/ 765545 w 1922974"/>
                  <a:gd name="connsiteY21" fmla="*/ 325052 h 1051104"/>
                  <a:gd name="connsiteX22" fmla="*/ 765545 w 1922974"/>
                  <a:gd name="connsiteY22" fmla="*/ 364545 h 1051104"/>
                  <a:gd name="connsiteX23" fmla="*/ 792885 w 1922974"/>
                  <a:gd name="connsiteY23" fmla="*/ 364545 h 1051104"/>
                  <a:gd name="connsiteX24" fmla="*/ 792885 w 1922974"/>
                  <a:gd name="connsiteY24" fmla="*/ 407075 h 1051104"/>
                  <a:gd name="connsiteX25" fmla="*/ 814061 w 1922974"/>
                  <a:gd name="connsiteY25" fmla="*/ 407075 h 1051104"/>
                  <a:gd name="connsiteX26" fmla="*/ 814150 w 1922974"/>
                  <a:gd name="connsiteY26" fmla="*/ 428340 h 1051104"/>
                  <a:gd name="connsiteX27" fmla="*/ 847567 w 1922974"/>
                  <a:gd name="connsiteY27" fmla="*/ 428340 h 1051104"/>
                  <a:gd name="connsiteX28" fmla="*/ 847567 w 1922974"/>
                  <a:gd name="connsiteY28" fmla="*/ 449605 h 1051104"/>
                  <a:gd name="connsiteX29" fmla="*/ 887059 w 1922974"/>
                  <a:gd name="connsiteY29" fmla="*/ 449605 h 1051104"/>
                  <a:gd name="connsiteX30" fmla="*/ 887059 w 1922974"/>
                  <a:gd name="connsiteY30" fmla="*/ 464795 h 1051104"/>
                  <a:gd name="connsiteX31" fmla="*/ 908234 w 1922974"/>
                  <a:gd name="connsiteY31" fmla="*/ 466720 h 1051104"/>
                  <a:gd name="connsiteX32" fmla="*/ 908325 w 1922974"/>
                  <a:gd name="connsiteY32" fmla="*/ 486061 h 1051104"/>
                  <a:gd name="connsiteX33" fmla="*/ 953893 w 1922974"/>
                  <a:gd name="connsiteY33" fmla="*/ 486061 h 1051104"/>
                  <a:gd name="connsiteX34" fmla="*/ 953893 w 1922974"/>
                  <a:gd name="connsiteY34" fmla="*/ 504287 h 1051104"/>
                  <a:gd name="connsiteX35" fmla="*/ 990347 w 1922974"/>
                  <a:gd name="connsiteY35" fmla="*/ 504287 h 1051104"/>
                  <a:gd name="connsiteX36" fmla="*/ 990347 w 1922974"/>
                  <a:gd name="connsiteY36" fmla="*/ 516438 h 1051104"/>
                  <a:gd name="connsiteX37" fmla="*/ 1230339 w 1922974"/>
                  <a:gd name="connsiteY37" fmla="*/ 516438 h 1051104"/>
                  <a:gd name="connsiteX38" fmla="*/ 1230339 w 1922974"/>
                  <a:gd name="connsiteY38" fmla="*/ 543779 h 1051104"/>
                  <a:gd name="connsiteX39" fmla="*/ 1275907 w 1922974"/>
                  <a:gd name="connsiteY39" fmla="*/ 543779 h 1051104"/>
                  <a:gd name="connsiteX40" fmla="*/ 1275907 w 1922974"/>
                  <a:gd name="connsiteY40" fmla="*/ 571120 h 1051104"/>
                  <a:gd name="connsiteX41" fmla="*/ 1275907 w 1922974"/>
                  <a:gd name="connsiteY41" fmla="*/ 571120 h 1051104"/>
                  <a:gd name="connsiteX42" fmla="*/ 1288059 w 1922974"/>
                  <a:gd name="connsiteY42" fmla="*/ 583272 h 1051104"/>
                  <a:gd name="connsiteX43" fmla="*/ 1306286 w 1922974"/>
                  <a:gd name="connsiteY43" fmla="*/ 583272 h 1051104"/>
                  <a:gd name="connsiteX44" fmla="*/ 1306286 w 1922974"/>
                  <a:gd name="connsiteY44" fmla="*/ 637953 h 1051104"/>
                  <a:gd name="connsiteX45" fmla="*/ 1324513 w 1922974"/>
                  <a:gd name="connsiteY45" fmla="*/ 637953 h 1051104"/>
                  <a:gd name="connsiteX46" fmla="*/ 1324513 w 1922974"/>
                  <a:gd name="connsiteY46" fmla="*/ 698711 h 1051104"/>
                  <a:gd name="connsiteX47" fmla="*/ 1345778 w 1922974"/>
                  <a:gd name="connsiteY47" fmla="*/ 698711 h 1051104"/>
                  <a:gd name="connsiteX48" fmla="*/ 1345778 w 1922974"/>
                  <a:gd name="connsiteY48" fmla="*/ 756431 h 1051104"/>
                  <a:gd name="connsiteX49" fmla="*/ 1367044 w 1922974"/>
                  <a:gd name="connsiteY49" fmla="*/ 756431 h 1051104"/>
                  <a:gd name="connsiteX50" fmla="*/ 1367044 w 1922974"/>
                  <a:gd name="connsiteY50" fmla="*/ 789847 h 1051104"/>
                  <a:gd name="connsiteX51" fmla="*/ 1476407 w 1922974"/>
                  <a:gd name="connsiteY51" fmla="*/ 789847 h 1051104"/>
                  <a:gd name="connsiteX52" fmla="*/ 1476407 w 1922974"/>
                  <a:gd name="connsiteY52" fmla="*/ 817188 h 1051104"/>
                  <a:gd name="connsiteX53" fmla="*/ 1503748 w 1922974"/>
                  <a:gd name="connsiteY53" fmla="*/ 817188 h 1051104"/>
                  <a:gd name="connsiteX54" fmla="*/ 1503748 w 1922974"/>
                  <a:gd name="connsiteY54" fmla="*/ 835415 h 1051104"/>
                  <a:gd name="connsiteX55" fmla="*/ 1664755 w 1922974"/>
                  <a:gd name="connsiteY55" fmla="*/ 835415 h 1051104"/>
                  <a:gd name="connsiteX56" fmla="*/ 1664755 w 1922974"/>
                  <a:gd name="connsiteY56" fmla="*/ 856680 h 1051104"/>
                  <a:gd name="connsiteX57" fmla="*/ 1731588 w 1922974"/>
                  <a:gd name="connsiteY57" fmla="*/ 856680 h 1051104"/>
                  <a:gd name="connsiteX58" fmla="*/ 1731588 w 1922974"/>
                  <a:gd name="connsiteY58" fmla="*/ 874908 h 1051104"/>
                  <a:gd name="connsiteX59" fmla="*/ 1758929 w 1922974"/>
                  <a:gd name="connsiteY59" fmla="*/ 874908 h 1051104"/>
                  <a:gd name="connsiteX60" fmla="*/ 1758929 w 1922974"/>
                  <a:gd name="connsiteY60" fmla="*/ 898009 h 1051104"/>
                  <a:gd name="connsiteX61" fmla="*/ 1828800 w 1922974"/>
                  <a:gd name="connsiteY61" fmla="*/ 896083 h 1051104"/>
                  <a:gd name="connsiteX62" fmla="*/ 1828800 w 1922974"/>
                  <a:gd name="connsiteY62" fmla="*/ 959968 h 1051104"/>
                  <a:gd name="connsiteX63" fmla="*/ 1828800 w 1922974"/>
                  <a:gd name="connsiteY63" fmla="*/ 959968 h 1051104"/>
                  <a:gd name="connsiteX64" fmla="*/ 1850065 w 1922974"/>
                  <a:gd name="connsiteY64" fmla="*/ 959968 h 1051104"/>
                  <a:gd name="connsiteX65" fmla="*/ 1850065 w 1922974"/>
                  <a:gd name="connsiteY65" fmla="*/ 1014650 h 1051104"/>
                  <a:gd name="connsiteX66" fmla="*/ 1880444 w 1922974"/>
                  <a:gd name="connsiteY66" fmla="*/ 1014650 h 1051104"/>
                  <a:gd name="connsiteX67" fmla="*/ 1880444 w 1922974"/>
                  <a:gd name="connsiteY67" fmla="*/ 1051104 h 1051104"/>
                  <a:gd name="connsiteX68" fmla="*/ 1922974 w 1922974"/>
                  <a:gd name="connsiteY68" fmla="*/ 1051104 h 1051104"/>
                  <a:gd name="connsiteX0" fmla="*/ 0 w 1922974"/>
                  <a:gd name="connsiteY0" fmla="*/ 0 h 1051104"/>
                  <a:gd name="connsiteX1" fmla="*/ 230879 w 1922974"/>
                  <a:gd name="connsiteY1" fmla="*/ 0 h 1051104"/>
                  <a:gd name="connsiteX2" fmla="*/ 230879 w 1922974"/>
                  <a:gd name="connsiteY2" fmla="*/ 33417 h 1051104"/>
                  <a:gd name="connsiteX3" fmla="*/ 340242 w 1922974"/>
                  <a:gd name="connsiteY3" fmla="*/ 33417 h 1051104"/>
                  <a:gd name="connsiteX4" fmla="*/ 340242 w 1922974"/>
                  <a:gd name="connsiteY4" fmla="*/ 54682 h 1051104"/>
                  <a:gd name="connsiteX5" fmla="*/ 443530 w 1922974"/>
                  <a:gd name="connsiteY5" fmla="*/ 54682 h 1051104"/>
                  <a:gd name="connsiteX6" fmla="*/ 443530 w 1922974"/>
                  <a:gd name="connsiteY6" fmla="*/ 75947 h 1051104"/>
                  <a:gd name="connsiteX7" fmla="*/ 461757 w 1922974"/>
                  <a:gd name="connsiteY7" fmla="*/ 75947 h 1051104"/>
                  <a:gd name="connsiteX8" fmla="*/ 461757 w 1922974"/>
                  <a:gd name="connsiteY8" fmla="*/ 100250 h 1051104"/>
                  <a:gd name="connsiteX9" fmla="*/ 489098 w 1922974"/>
                  <a:gd name="connsiteY9" fmla="*/ 100250 h 1051104"/>
                  <a:gd name="connsiteX10" fmla="*/ 489098 w 1922974"/>
                  <a:gd name="connsiteY10" fmla="*/ 130629 h 1051104"/>
                  <a:gd name="connsiteX11" fmla="*/ 513401 w 1922974"/>
                  <a:gd name="connsiteY11" fmla="*/ 130629 h 1051104"/>
                  <a:gd name="connsiteX12" fmla="*/ 513401 w 1922974"/>
                  <a:gd name="connsiteY12" fmla="*/ 209613 h 1051104"/>
                  <a:gd name="connsiteX13" fmla="*/ 537704 w 1922974"/>
                  <a:gd name="connsiteY13" fmla="*/ 209613 h 1051104"/>
                  <a:gd name="connsiteX14" fmla="*/ 537704 w 1922974"/>
                  <a:gd name="connsiteY14" fmla="*/ 227840 h 1051104"/>
                  <a:gd name="connsiteX15" fmla="*/ 574158 w 1922974"/>
                  <a:gd name="connsiteY15" fmla="*/ 227840 h 1051104"/>
                  <a:gd name="connsiteX16" fmla="*/ 574158 w 1922974"/>
                  <a:gd name="connsiteY16" fmla="*/ 261257 h 1051104"/>
                  <a:gd name="connsiteX17" fmla="*/ 656181 w 1922974"/>
                  <a:gd name="connsiteY17" fmla="*/ 261257 h 1051104"/>
                  <a:gd name="connsiteX18" fmla="*/ 656181 w 1922974"/>
                  <a:gd name="connsiteY18" fmla="*/ 288598 h 1051104"/>
                  <a:gd name="connsiteX19" fmla="*/ 765545 w 1922974"/>
                  <a:gd name="connsiteY19" fmla="*/ 288598 h 1051104"/>
                  <a:gd name="connsiteX20" fmla="*/ 765545 w 1922974"/>
                  <a:gd name="connsiteY20" fmla="*/ 325052 h 1051104"/>
                  <a:gd name="connsiteX21" fmla="*/ 765545 w 1922974"/>
                  <a:gd name="connsiteY21" fmla="*/ 325052 h 1051104"/>
                  <a:gd name="connsiteX22" fmla="*/ 765545 w 1922974"/>
                  <a:gd name="connsiteY22" fmla="*/ 364545 h 1051104"/>
                  <a:gd name="connsiteX23" fmla="*/ 792885 w 1922974"/>
                  <a:gd name="connsiteY23" fmla="*/ 364545 h 1051104"/>
                  <a:gd name="connsiteX24" fmla="*/ 792885 w 1922974"/>
                  <a:gd name="connsiteY24" fmla="*/ 407075 h 1051104"/>
                  <a:gd name="connsiteX25" fmla="*/ 814061 w 1922974"/>
                  <a:gd name="connsiteY25" fmla="*/ 407075 h 1051104"/>
                  <a:gd name="connsiteX26" fmla="*/ 814150 w 1922974"/>
                  <a:gd name="connsiteY26" fmla="*/ 428340 h 1051104"/>
                  <a:gd name="connsiteX27" fmla="*/ 847567 w 1922974"/>
                  <a:gd name="connsiteY27" fmla="*/ 428340 h 1051104"/>
                  <a:gd name="connsiteX28" fmla="*/ 847567 w 1922974"/>
                  <a:gd name="connsiteY28" fmla="*/ 449605 h 1051104"/>
                  <a:gd name="connsiteX29" fmla="*/ 887059 w 1922974"/>
                  <a:gd name="connsiteY29" fmla="*/ 449605 h 1051104"/>
                  <a:gd name="connsiteX30" fmla="*/ 887059 w 1922974"/>
                  <a:gd name="connsiteY30" fmla="*/ 464795 h 1051104"/>
                  <a:gd name="connsiteX31" fmla="*/ 908234 w 1922974"/>
                  <a:gd name="connsiteY31" fmla="*/ 466720 h 1051104"/>
                  <a:gd name="connsiteX32" fmla="*/ 908325 w 1922974"/>
                  <a:gd name="connsiteY32" fmla="*/ 486061 h 1051104"/>
                  <a:gd name="connsiteX33" fmla="*/ 953893 w 1922974"/>
                  <a:gd name="connsiteY33" fmla="*/ 486061 h 1051104"/>
                  <a:gd name="connsiteX34" fmla="*/ 953893 w 1922974"/>
                  <a:gd name="connsiteY34" fmla="*/ 504287 h 1051104"/>
                  <a:gd name="connsiteX35" fmla="*/ 990347 w 1922974"/>
                  <a:gd name="connsiteY35" fmla="*/ 504287 h 1051104"/>
                  <a:gd name="connsiteX36" fmla="*/ 990347 w 1922974"/>
                  <a:gd name="connsiteY36" fmla="*/ 516438 h 1051104"/>
                  <a:gd name="connsiteX37" fmla="*/ 1230339 w 1922974"/>
                  <a:gd name="connsiteY37" fmla="*/ 516438 h 1051104"/>
                  <a:gd name="connsiteX38" fmla="*/ 1230339 w 1922974"/>
                  <a:gd name="connsiteY38" fmla="*/ 543779 h 1051104"/>
                  <a:gd name="connsiteX39" fmla="*/ 1275907 w 1922974"/>
                  <a:gd name="connsiteY39" fmla="*/ 543779 h 1051104"/>
                  <a:gd name="connsiteX40" fmla="*/ 1275907 w 1922974"/>
                  <a:gd name="connsiteY40" fmla="*/ 571120 h 1051104"/>
                  <a:gd name="connsiteX41" fmla="*/ 1275907 w 1922974"/>
                  <a:gd name="connsiteY41" fmla="*/ 571120 h 1051104"/>
                  <a:gd name="connsiteX42" fmla="*/ 1288059 w 1922974"/>
                  <a:gd name="connsiteY42" fmla="*/ 583272 h 1051104"/>
                  <a:gd name="connsiteX43" fmla="*/ 1306286 w 1922974"/>
                  <a:gd name="connsiteY43" fmla="*/ 583272 h 1051104"/>
                  <a:gd name="connsiteX44" fmla="*/ 1306286 w 1922974"/>
                  <a:gd name="connsiteY44" fmla="*/ 637953 h 1051104"/>
                  <a:gd name="connsiteX45" fmla="*/ 1324513 w 1922974"/>
                  <a:gd name="connsiteY45" fmla="*/ 637953 h 1051104"/>
                  <a:gd name="connsiteX46" fmla="*/ 1324513 w 1922974"/>
                  <a:gd name="connsiteY46" fmla="*/ 698711 h 1051104"/>
                  <a:gd name="connsiteX47" fmla="*/ 1345778 w 1922974"/>
                  <a:gd name="connsiteY47" fmla="*/ 698711 h 1051104"/>
                  <a:gd name="connsiteX48" fmla="*/ 1345778 w 1922974"/>
                  <a:gd name="connsiteY48" fmla="*/ 756431 h 1051104"/>
                  <a:gd name="connsiteX49" fmla="*/ 1367044 w 1922974"/>
                  <a:gd name="connsiteY49" fmla="*/ 756431 h 1051104"/>
                  <a:gd name="connsiteX50" fmla="*/ 1367044 w 1922974"/>
                  <a:gd name="connsiteY50" fmla="*/ 789847 h 1051104"/>
                  <a:gd name="connsiteX51" fmla="*/ 1476407 w 1922974"/>
                  <a:gd name="connsiteY51" fmla="*/ 789847 h 1051104"/>
                  <a:gd name="connsiteX52" fmla="*/ 1476407 w 1922974"/>
                  <a:gd name="connsiteY52" fmla="*/ 817188 h 1051104"/>
                  <a:gd name="connsiteX53" fmla="*/ 1503748 w 1922974"/>
                  <a:gd name="connsiteY53" fmla="*/ 817188 h 1051104"/>
                  <a:gd name="connsiteX54" fmla="*/ 1503748 w 1922974"/>
                  <a:gd name="connsiteY54" fmla="*/ 835415 h 1051104"/>
                  <a:gd name="connsiteX55" fmla="*/ 1664755 w 1922974"/>
                  <a:gd name="connsiteY55" fmla="*/ 835415 h 1051104"/>
                  <a:gd name="connsiteX56" fmla="*/ 1664755 w 1922974"/>
                  <a:gd name="connsiteY56" fmla="*/ 856680 h 1051104"/>
                  <a:gd name="connsiteX57" fmla="*/ 1731588 w 1922974"/>
                  <a:gd name="connsiteY57" fmla="*/ 856680 h 1051104"/>
                  <a:gd name="connsiteX58" fmla="*/ 1731588 w 1922974"/>
                  <a:gd name="connsiteY58" fmla="*/ 874908 h 1051104"/>
                  <a:gd name="connsiteX59" fmla="*/ 1758929 w 1922974"/>
                  <a:gd name="connsiteY59" fmla="*/ 874908 h 1051104"/>
                  <a:gd name="connsiteX60" fmla="*/ 1762779 w 1922974"/>
                  <a:gd name="connsiteY60" fmla="*/ 898009 h 1051104"/>
                  <a:gd name="connsiteX61" fmla="*/ 1828800 w 1922974"/>
                  <a:gd name="connsiteY61" fmla="*/ 896083 h 1051104"/>
                  <a:gd name="connsiteX62" fmla="*/ 1828800 w 1922974"/>
                  <a:gd name="connsiteY62" fmla="*/ 959968 h 1051104"/>
                  <a:gd name="connsiteX63" fmla="*/ 1828800 w 1922974"/>
                  <a:gd name="connsiteY63" fmla="*/ 959968 h 1051104"/>
                  <a:gd name="connsiteX64" fmla="*/ 1850065 w 1922974"/>
                  <a:gd name="connsiteY64" fmla="*/ 959968 h 1051104"/>
                  <a:gd name="connsiteX65" fmla="*/ 1850065 w 1922974"/>
                  <a:gd name="connsiteY65" fmla="*/ 1014650 h 1051104"/>
                  <a:gd name="connsiteX66" fmla="*/ 1880444 w 1922974"/>
                  <a:gd name="connsiteY66" fmla="*/ 1014650 h 1051104"/>
                  <a:gd name="connsiteX67" fmla="*/ 1880444 w 1922974"/>
                  <a:gd name="connsiteY67" fmla="*/ 1051104 h 1051104"/>
                  <a:gd name="connsiteX68" fmla="*/ 1922974 w 1922974"/>
                  <a:gd name="connsiteY68" fmla="*/ 1051104 h 1051104"/>
                  <a:gd name="connsiteX0" fmla="*/ 0 w 1922974"/>
                  <a:gd name="connsiteY0" fmla="*/ 0 h 1051104"/>
                  <a:gd name="connsiteX1" fmla="*/ 230879 w 1922974"/>
                  <a:gd name="connsiteY1" fmla="*/ 0 h 1051104"/>
                  <a:gd name="connsiteX2" fmla="*/ 230879 w 1922974"/>
                  <a:gd name="connsiteY2" fmla="*/ 33417 h 1051104"/>
                  <a:gd name="connsiteX3" fmla="*/ 340242 w 1922974"/>
                  <a:gd name="connsiteY3" fmla="*/ 33417 h 1051104"/>
                  <a:gd name="connsiteX4" fmla="*/ 340242 w 1922974"/>
                  <a:gd name="connsiteY4" fmla="*/ 54682 h 1051104"/>
                  <a:gd name="connsiteX5" fmla="*/ 443530 w 1922974"/>
                  <a:gd name="connsiteY5" fmla="*/ 54682 h 1051104"/>
                  <a:gd name="connsiteX6" fmla="*/ 443530 w 1922974"/>
                  <a:gd name="connsiteY6" fmla="*/ 75947 h 1051104"/>
                  <a:gd name="connsiteX7" fmla="*/ 461757 w 1922974"/>
                  <a:gd name="connsiteY7" fmla="*/ 75947 h 1051104"/>
                  <a:gd name="connsiteX8" fmla="*/ 461757 w 1922974"/>
                  <a:gd name="connsiteY8" fmla="*/ 100250 h 1051104"/>
                  <a:gd name="connsiteX9" fmla="*/ 489098 w 1922974"/>
                  <a:gd name="connsiteY9" fmla="*/ 100250 h 1051104"/>
                  <a:gd name="connsiteX10" fmla="*/ 489098 w 1922974"/>
                  <a:gd name="connsiteY10" fmla="*/ 130629 h 1051104"/>
                  <a:gd name="connsiteX11" fmla="*/ 513401 w 1922974"/>
                  <a:gd name="connsiteY11" fmla="*/ 130629 h 1051104"/>
                  <a:gd name="connsiteX12" fmla="*/ 513401 w 1922974"/>
                  <a:gd name="connsiteY12" fmla="*/ 209613 h 1051104"/>
                  <a:gd name="connsiteX13" fmla="*/ 537704 w 1922974"/>
                  <a:gd name="connsiteY13" fmla="*/ 209613 h 1051104"/>
                  <a:gd name="connsiteX14" fmla="*/ 537704 w 1922974"/>
                  <a:gd name="connsiteY14" fmla="*/ 227840 h 1051104"/>
                  <a:gd name="connsiteX15" fmla="*/ 574158 w 1922974"/>
                  <a:gd name="connsiteY15" fmla="*/ 227840 h 1051104"/>
                  <a:gd name="connsiteX16" fmla="*/ 574158 w 1922974"/>
                  <a:gd name="connsiteY16" fmla="*/ 261257 h 1051104"/>
                  <a:gd name="connsiteX17" fmla="*/ 656181 w 1922974"/>
                  <a:gd name="connsiteY17" fmla="*/ 261257 h 1051104"/>
                  <a:gd name="connsiteX18" fmla="*/ 656181 w 1922974"/>
                  <a:gd name="connsiteY18" fmla="*/ 288598 h 1051104"/>
                  <a:gd name="connsiteX19" fmla="*/ 765545 w 1922974"/>
                  <a:gd name="connsiteY19" fmla="*/ 288598 h 1051104"/>
                  <a:gd name="connsiteX20" fmla="*/ 765545 w 1922974"/>
                  <a:gd name="connsiteY20" fmla="*/ 325052 h 1051104"/>
                  <a:gd name="connsiteX21" fmla="*/ 765545 w 1922974"/>
                  <a:gd name="connsiteY21" fmla="*/ 325052 h 1051104"/>
                  <a:gd name="connsiteX22" fmla="*/ 765545 w 1922974"/>
                  <a:gd name="connsiteY22" fmla="*/ 364545 h 1051104"/>
                  <a:gd name="connsiteX23" fmla="*/ 792885 w 1922974"/>
                  <a:gd name="connsiteY23" fmla="*/ 364545 h 1051104"/>
                  <a:gd name="connsiteX24" fmla="*/ 792885 w 1922974"/>
                  <a:gd name="connsiteY24" fmla="*/ 407075 h 1051104"/>
                  <a:gd name="connsiteX25" fmla="*/ 814061 w 1922974"/>
                  <a:gd name="connsiteY25" fmla="*/ 407075 h 1051104"/>
                  <a:gd name="connsiteX26" fmla="*/ 814150 w 1922974"/>
                  <a:gd name="connsiteY26" fmla="*/ 428340 h 1051104"/>
                  <a:gd name="connsiteX27" fmla="*/ 847567 w 1922974"/>
                  <a:gd name="connsiteY27" fmla="*/ 428340 h 1051104"/>
                  <a:gd name="connsiteX28" fmla="*/ 847567 w 1922974"/>
                  <a:gd name="connsiteY28" fmla="*/ 449605 h 1051104"/>
                  <a:gd name="connsiteX29" fmla="*/ 887059 w 1922974"/>
                  <a:gd name="connsiteY29" fmla="*/ 449605 h 1051104"/>
                  <a:gd name="connsiteX30" fmla="*/ 887059 w 1922974"/>
                  <a:gd name="connsiteY30" fmla="*/ 464795 h 1051104"/>
                  <a:gd name="connsiteX31" fmla="*/ 908234 w 1922974"/>
                  <a:gd name="connsiteY31" fmla="*/ 466720 h 1051104"/>
                  <a:gd name="connsiteX32" fmla="*/ 908325 w 1922974"/>
                  <a:gd name="connsiteY32" fmla="*/ 486061 h 1051104"/>
                  <a:gd name="connsiteX33" fmla="*/ 953893 w 1922974"/>
                  <a:gd name="connsiteY33" fmla="*/ 486061 h 1051104"/>
                  <a:gd name="connsiteX34" fmla="*/ 953893 w 1922974"/>
                  <a:gd name="connsiteY34" fmla="*/ 504287 h 1051104"/>
                  <a:gd name="connsiteX35" fmla="*/ 990347 w 1922974"/>
                  <a:gd name="connsiteY35" fmla="*/ 504287 h 1051104"/>
                  <a:gd name="connsiteX36" fmla="*/ 990347 w 1922974"/>
                  <a:gd name="connsiteY36" fmla="*/ 516438 h 1051104"/>
                  <a:gd name="connsiteX37" fmla="*/ 1230339 w 1922974"/>
                  <a:gd name="connsiteY37" fmla="*/ 516438 h 1051104"/>
                  <a:gd name="connsiteX38" fmla="*/ 1230339 w 1922974"/>
                  <a:gd name="connsiteY38" fmla="*/ 543779 h 1051104"/>
                  <a:gd name="connsiteX39" fmla="*/ 1275907 w 1922974"/>
                  <a:gd name="connsiteY39" fmla="*/ 543779 h 1051104"/>
                  <a:gd name="connsiteX40" fmla="*/ 1275907 w 1922974"/>
                  <a:gd name="connsiteY40" fmla="*/ 571120 h 1051104"/>
                  <a:gd name="connsiteX41" fmla="*/ 1275907 w 1922974"/>
                  <a:gd name="connsiteY41" fmla="*/ 571120 h 1051104"/>
                  <a:gd name="connsiteX42" fmla="*/ 1288059 w 1922974"/>
                  <a:gd name="connsiteY42" fmla="*/ 583272 h 1051104"/>
                  <a:gd name="connsiteX43" fmla="*/ 1306286 w 1922974"/>
                  <a:gd name="connsiteY43" fmla="*/ 583272 h 1051104"/>
                  <a:gd name="connsiteX44" fmla="*/ 1306286 w 1922974"/>
                  <a:gd name="connsiteY44" fmla="*/ 637953 h 1051104"/>
                  <a:gd name="connsiteX45" fmla="*/ 1324513 w 1922974"/>
                  <a:gd name="connsiteY45" fmla="*/ 637953 h 1051104"/>
                  <a:gd name="connsiteX46" fmla="*/ 1324513 w 1922974"/>
                  <a:gd name="connsiteY46" fmla="*/ 698711 h 1051104"/>
                  <a:gd name="connsiteX47" fmla="*/ 1345778 w 1922974"/>
                  <a:gd name="connsiteY47" fmla="*/ 698711 h 1051104"/>
                  <a:gd name="connsiteX48" fmla="*/ 1345778 w 1922974"/>
                  <a:gd name="connsiteY48" fmla="*/ 756431 h 1051104"/>
                  <a:gd name="connsiteX49" fmla="*/ 1367044 w 1922974"/>
                  <a:gd name="connsiteY49" fmla="*/ 756431 h 1051104"/>
                  <a:gd name="connsiteX50" fmla="*/ 1367044 w 1922974"/>
                  <a:gd name="connsiteY50" fmla="*/ 789847 h 1051104"/>
                  <a:gd name="connsiteX51" fmla="*/ 1476407 w 1922974"/>
                  <a:gd name="connsiteY51" fmla="*/ 789847 h 1051104"/>
                  <a:gd name="connsiteX52" fmla="*/ 1476407 w 1922974"/>
                  <a:gd name="connsiteY52" fmla="*/ 817188 h 1051104"/>
                  <a:gd name="connsiteX53" fmla="*/ 1503748 w 1922974"/>
                  <a:gd name="connsiteY53" fmla="*/ 817188 h 1051104"/>
                  <a:gd name="connsiteX54" fmla="*/ 1503748 w 1922974"/>
                  <a:gd name="connsiteY54" fmla="*/ 835415 h 1051104"/>
                  <a:gd name="connsiteX55" fmla="*/ 1664755 w 1922974"/>
                  <a:gd name="connsiteY55" fmla="*/ 835415 h 1051104"/>
                  <a:gd name="connsiteX56" fmla="*/ 1664755 w 1922974"/>
                  <a:gd name="connsiteY56" fmla="*/ 856680 h 1051104"/>
                  <a:gd name="connsiteX57" fmla="*/ 1731588 w 1922974"/>
                  <a:gd name="connsiteY57" fmla="*/ 856680 h 1051104"/>
                  <a:gd name="connsiteX58" fmla="*/ 1731588 w 1922974"/>
                  <a:gd name="connsiteY58" fmla="*/ 874908 h 1051104"/>
                  <a:gd name="connsiteX59" fmla="*/ 1758929 w 1922974"/>
                  <a:gd name="connsiteY59" fmla="*/ 874908 h 1051104"/>
                  <a:gd name="connsiteX60" fmla="*/ 1762779 w 1922974"/>
                  <a:gd name="connsiteY60" fmla="*/ 898009 h 1051104"/>
                  <a:gd name="connsiteX61" fmla="*/ 1828800 w 1922974"/>
                  <a:gd name="connsiteY61" fmla="*/ 896083 h 1051104"/>
                  <a:gd name="connsiteX62" fmla="*/ 1828800 w 1922974"/>
                  <a:gd name="connsiteY62" fmla="*/ 959968 h 1051104"/>
                  <a:gd name="connsiteX63" fmla="*/ 1828800 w 1922974"/>
                  <a:gd name="connsiteY63" fmla="*/ 959968 h 1051104"/>
                  <a:gd name="connsiteX64" fmla="*/ 1850065 w 1922974"/>
                  <a:gd name="connsiteY64" fmla="*/ 959968 h 1051104"/>
                  <a:gd name="connsiteX65" fmla="*/ 1850065 w 1922974"/>
                  <a:gd name="connsiteY65" fmla="*/ 1014650 h 1051104"/>
                  <a:gd name="connsiteX66" fmla="*/ 1880444 w 1922974"/>
                  <a:gd name="connsiteY66" fmla="*/ 1014650 h 1051104"/>
                  <a:gd name="connsiteX67" fmla="*/ 1880444 w 1922974"/>
                  <a:gd name="connsiteY67" fmla="*/ 1051104 h 1051104"/>
                  <a:gd name="connsiteX68" fmla="*/ 1922974 w 1922974"/>
                  <a:gd name="connsiteY68" fmla="*/ 1051104 h 1051104"/>
                  <a:gd name="connsiteX0" fmla="*/ 0 w 1922974"/>
                  <a:gd name="connsiteY0" fmla="*/ 0 h 1051104"/>
                  <a:gd name="connsiteX1" fmla="*/ 230879 w 1922974"/>
                  <a:gd name="connsiteY1" fmla="*/ 0 h 1051104"/>
                  <a:gd name="connsiteX2" fmla="*/ 230879 w 1922974"/>
                  <a:gd name="connsiteY2" fmla="*/ 33417 h 1051104"/>
                  <a:gd name="connsiteX3" fmla="*/ 340242 w 1922974"/>
                  <a:gd name="connsiteY3" fmla="*/ 33417 h 1051104"/>
                  <a:gd name="connsiteX4" fmla="*/ 340242 w 1922974"/>
                  <a:gd name="connsiteY4" fmla="*/ 54682 h 1051104"/>
                  <a:gd name="connsiteX5" fmla="*/ 443530 w 1922974"/>
                  <a:gd name="connsiteY5" fmla="*/ 54682 h 1051104"/>
                  <a:gd name="connsiteX6" fmla="*/ 443530 w 1922974"/>
                  <a:gd name="connsiteY6" fmla="*/ 75947 h 1051104"/>
                  <a:gd name="connsiteX7" fmla="*/ 461757 w 1922974"/>
                  <a:gd name="connsiteY7" fmla="*/ 75947 h 1051104"/>
                  <a:gd name="connsiteX8" fmla="*/ 461757 w 1922974"/>
                  <a:gd name="connsiteY8" fmla="*/ 100250 h 1051104"/>
                  <a:gd name="connsiteX9" fmla="*/ 489098 w 1922974"/>
                  <a:gd name="connsiteY9" fmla="*/ 100250 h 1051104"/>
                  <a:gd name="connsiteX10" fmla="*/ 489098 w 1922974"/>
                  <a:gd name="connsiteY10" fmla="*/ 130629 h 1051104"/>
                  <a:gd name="connsiteX11" fmla="*/ 513401 w 1922974"/>
                  <a:gd name="connsiteY11" fmla="*/ 130629 h 1051104"/>
                  <a:gd name="connsiteX12" fmla="*/ 513401 w 1922974"/>
                  <a:gd name="connsiteY12" fmla="*/ 209613 h 1051104"/>
                  <a:gd name="connsiteX13" fmla="*/ 537704 w 1922974"/>
                  <a:gd name="connsiteY13" fmla="*/ 209613 h 1051104"/>
                  <a:gd name="connsiteX14" fmla="*/ 537704 w 1922974"/>
                  <a:gd name="connsiteY14" fmla="*/ 227840 h 1051104"/>
                  <a:gd name="connsiteX15" fmla="*/ 574158 w 1922974"/>
                  <a:gd name="connsiteY15" fmla="*/ 227840 h 1051104"/>
                  <a:gd name="connsiteX16" fmla="*/ 574158 w 1922974"/>
                  <a:gd name="connsiteY16" fmla="*/ 261257 h 1051104"/>
                  <a:gd name="connsiteX17" fmla="*/ 656181 w 1922974"/>
                  <a:gd name="connsiteY17" fmla="*/ 261257 h 1051104"/>
                  <a:gd name="connsiteX18" fmla="*/ 656181 w 1922974"/>
                  <a:gd name="connsiteY18" fmla="*/ 288598 h 1051104"/>
                  <a:gd name="connsiteX19" fmla="*/ 765545 w 1922974"/>
                  <a:gd name="connsiteY19" fmla="*/ 288598 h 1051104"/>
                  <a:gd name="connsiteX20" fmla="*/ 765545 w 1922974"/>
                  <a:gd name="connsiteY20" fmla="*/ 325052 h 1051104"/>
                  <a:gd name="connsiteX21" fmla="*/ 765545 w 1922974"/>
                  <a:gd name="connsiteY21" fmla="*/ 325052 h 1051104"/>
                  <a:gd name="connsiteX22" fmla="*/ 765545 w 1922974"/>
                  <a:gd name="connsiteY22" fmla="*/ 364545 h 1051104"/>
                  <a:gd name="connsiteX23" fmla="*/ 792885 w 1922974"/>
                  <a:gd name="connsiteY23" fmla="*/ 364545 h 1051104"/>
                  <a:gd name="connsiteX24" fmla="*/ 792885 w 1922974"/>
                  <a:gd name="connsiteY24" fmla="*/ 407075 h 1051104"/>
                  <a:gd name="connsiteX25" fmla="*/ 814061 w 1922974"/>
                  <a:gd name="connsiteY25" fmla="*/ 407075 h 1051104"/>
                  <a:gd name="connsiteX26" fmla="*/ 814150 w 1922974"/>
                  <a:gd name="connsiteY26" fmla="*/ 428340 h 1051104"/>
                  <a:gd name="connsiteX27" fmla="*/ 847567 w 1922974"/>
                  <a:gd name="connsiteY27" fmla="*/ 428340 h 1051104"/>
                  <a:gd name="connsiteX28" fmla="*/ 847567 w 1922974"/>
                  <a:gd name="connsiteY28" fmla="*/ 449605 h 1051104"/>
                  <a:gd name="connsiteX29" fmla="*/ 887059 w 1922974"/>
                  <a:gd name="connsiteY29" fmla="*/ 449605 h 1051104"/>
                  <a:gd name="connsiteX30" fmla="*/ 887059 w 1922974"/>
                  <a:gd name="connsiteY30" fmla="*/ 464795 h 1051104"/>
                  <a:gd name="connsiteX31" fmla="*/ 908234 w 1922974"/>
                  <a:gd name="connsiteY31" fmla="*/ 466720 h 1051104"/>
                  <a:gd name="connsiteX32" fmla="*/ 908325 w 1922974"/>
                  <a:gd name="connsiteY32" fmla="*/ 486061 h 1051104"/>
                  <a:gd name="connsiteX33" fmla="*/ 953893 w 1922974"/>
                  <a:gd name="connsiteY33" fmla="*/ 486061 h 1051104"/>
                  <a:gd name="connsiteX34" fmla="*/ 953893 w 1922974"/>
                  <a:gd name="connsiteY34" fmla="*/ 504287 h 1051104"/>
                  <a:gd name="connsiteX35" fmla="*/ 990347 w 1922974"/>
                  <a:gd name="connsiteY35" fmla="*/ 504287 h 1051104"/>
                  <a:gd name="connsiteX36" fmla="*/ 990347 w 1922974"/>
                  <a:gd name="connsiteY36" fmla="*/ 516438 h 1051104"/>
                  <a:gd name="connsiteX37" fmla="*/ 1230339 w 1922974"/>
                  <a:gd name="connsiteY37" fmla="*/ 516438 h 1051104"/>
                  <a:gd name="connsiteX38" fmla="*/ 1230339 w 1922974"/>
                  <a:gd name="connsiteY38" fmla="*/ 543779 h 1051104"/>
                  <a:gd name="connsiteX39" fmla="*/ 1275907 w 1922974"/>
                  <a:gd name="connsiteY39" fmla="*/ 543779 h 1051104"/>
                  <a:gd name="connsiteX40" fmla="*/ 1275907 w 1922974"/>
                  <a:gd name="connsiteY40" fmla="*/ 571120 h 1051104"/>
                  <a:gd name="connsiteX41" fmla="*/ 1275907 w 1922974"/>
                  <a:gd name="connsiteY41" fmla="*/ 571120 h 1051104"/>
                  <a:gd name="connsiteX42" fmla="*/ 1288059 w 1922974"/>
                  <a:gd name="connsiteY42" fmla="*/ 583272 h 1051104"/>
                  <a:gd name="connsiteX43" fmla="*/ 1306286 w 1922974"/>
                  <a:gd name="connsiteY43" fmla="*/ 583272 h 1051104"/>
                  <a:gd name="connsiteX44" fmla="*/ 1306286 w 1922974"/>
                  <a:gd name="connsiteY44" fmla="*/ 637953 h 1051104"/>
                  <a:gd name="connsiteX45" fmla="*/ 1324513 w 1922974"/>
                  <a:gd name="connsiteY45" fmla="*/ 637953 h 1051104"/>
                  <a:gd name="connsiteX46" fmla="*/ 1324513 w 1922974"/>
                  <a:gd name="connsiteY46" fmla="*/ 698711 h 1051104"/>
                  <a:gd name="connsiteX47" fmla="*/ 1345778 w 1922974"/>
                  <a:gd name="connsiteY47" fmla="*/ 698711 h 1051104"/>
                  <a:gd name="connsiteX48" fmla="*/ 1345778 w 1922974"/>
                  <a:gd name="connsiteY48" fmla="*/ 756431 h 1051104"/>
                  <a:gd name="connsiteX49" fmla="*/ 1367044 w 1922974"/>
                  <a:gd name="connsiteY49" fmla="*/ 756431 h 1051104"/>
                  <a:gd name="connsiteX50" fmla="*/ 1367044 w 1922974"/>
                  <a:gd name="connsiteY50" fmla="*/ 789847 h 1051104"/>
                  <a:gd name="connsiteX51" fmla="*/ 1476407 w 1922974"/>
                  <a:gd name="connsiteY51" fmla="*/ 789847 h 1051104"/>
                  <a:gd name="connsiteX52" fmla="*/ 1476407 w 1922974"/>
                  <a:gd name="connsiteY52" fmla="*/ 817188 h 1051104"/>
                  <a:gd name="connsiteX53" fmla="*/ 1503748 w 1922974"/>
                  <a:gd name="connsiteY53" fmla="*/ 817188 h 1051104"/>
                  <a:gd name="connsiteX54" fmla="*/ 1503748 w 1922974"/>
                  <a:gd name="connsiteY54" fmla="*/ 835415 h 1051104"/>
                  <a:gd name="connsiteX55" fmla="*/ 1664755 w 1922974"/>
                  <a:gd name="connsiteY55" fmla="*/ 835415 h 1051104"/>
                  <a:gd name="connsiteX56" fmla="*/ 1664755 w 1922974"/>
                  <a:gd name="connsiteY56" fmla="*/ 856680 h 1051104"/>
                  <a:gd name="connsiteX57" fmla="*/ 1731588 w 1922974"/>
                  <a:gd name="connsiteY57" fmla="*/ 856680 h 1051104"/>
                  <a:gd name="connsiteX58" fmla="*/ 1731588 w 1922974"/>
                  <a:gd name="connsiteY58" fmla="*/ 874908 h 1051104"/>
                  <a:gd name="connsiteX59" fmla="*/ 1758929 w 1922974"/>
                  <a:gd name="connsiteY59" fmla="*/ 874908 h 1051104"/>
                  <a:gd name="connsiteX60" fmla="*/ 1762779 w 1922974"/>
                  <a:gd name="connsiteY60" fmla="*/ 898009 h 1051104"/>
                  <a:gd name="connsiteX61" fmla="*/ 1828800 w 1922974"/>
                  <a:gd name="connsiteY61" fmla="*/ 896083 h 1051104"/>
                  <a:gd name="connsiteX62" fmla="*/ 1828800 w 1922974"/>
                  <a:gd name="connsiteY62" fmla="*/ 959968 h 1051104"/>
                  <a:gd name="connsiteX63" fmla="*/ 1828800 w 1922974"/>
                  <a:gd name="connsiteY63" fmla="*/ 959968 h 1051104"/>
                  <a:gd name="connsiteX64" fmla="*/ 1850065 w 1922974"/>
                  <a:gd name="connsiteY64" fmla="*/ 959968 h 1051104"/>
                  <a:gd name="connsiteX65" fmla="*/ 1850065 w 1922974"/>
                  <a:gd name="connsiteY65" fmla="*/ 1014650 h 1051104"/>
                  <a:gd name="connsiteX66" fmla="*/ 1880444 w 1922974"/>
                  <a:gd name="connsiteY66" fmla="*/ 1014650 h 1051104"/>
                  <a:gd name="connsiteX67" fmla="*/ 1880444 w 1922974"/>
                  <a:gd name="connsiteY67" fmla="*/ 1051104 h 1051104"/>
                  <a:gd name="connsiteX68" fmla="*/ 1922974 w 1922974"/>
                  <a:gd name="connsiteY68" fmla="*/ 1051104 h 1051104"/>
                  <a:gd name="connsiteX0" fmla="*/ 0 w 1922974"/>
                  <a:gd name="connsiteY0" fmla="*/ 0 h 1051104"/>
                  <a:gd name="connsiteX1" fmla="*/ 230879 w 1922974"/>
                  <a:gd name="connsiteY1" fmla="*/ 0 h 1051104"/>
                  <a:gd name="connsiteX2" fmla="*/ 230879 w 1922974"/>
                  <a:gd name="connsiteY2" fmla="*/ 33417 h 1051104"/>
                  <a:gd name="connsiteX3" fmla="*/ 340242 w 1922974"/>
                  <a:gd name="connsiteY3" fmla="*/ 33417 h 1051104"/>
                  <a:gd name="connsiteX4" fmla="*/ 340242 w 1922974"/>
                  <a:gd name="connsiteY4" fmla="*/ 54682 h 1051104"/>
                  <a:gd name="connsiteX5" fmla="*/ 443530 w 1922974"/>
                  <a:gd name="connsiteY5" fmla="*/ 54682 h 1051104"/>
                  <a:gd name="connsiteX6" fmla="*/ 443530 w 1922974"/>
                  <a:gd name="connsiteY6" fmla="*/ 75947 h 1051104"/>
                  <a:gd name="connsiteX7" fmla="*/ 461757 w 1922974"/>
                  <a:gd name="connsiteY7" fmla="*/ 75947 h 1051104"/>
                  <a:gd name="connsiteX8" fmla="*/ 461757 w 1922974"/>
                  <a:gd name="connsiteY8" fmla="*/ 100250 h 1051104"/>
                  <a:gd name="connsiteX9" fmla="*/ 489098 w 1922974"/>
                  <a:gd name="connsiteY9" fmla="*/ 100250 h 1051104"/>
                  <a:gd name="connsiteX10" fmla="*/ 489098 w 1922974"/>
                  <a:gd name="connsiteY10" fmla="*/ 130629 h 1051104"/>
                  <a:gd name="connsiteX11" fmla="*/ 513401 w 1922974"/>
                  <a:gd name="connsiteY11" fmla="*/ 130629 h 1051104"/>
                  <a:gd name="connsiteX12" fmla="*/ 513401 w 1922974"/>
                  <a:gd name="connsiteY12" fmla="*/ 209613 h 1051104"/>
                  <a:gd name="connsiteX13" fmla="*/ 537704 w 1922974"/>
                  <a:gd name="connsiteY13" fmla="*/ 209613 h 1051104"/>
                  <a:gd name="connsiteX14" fmla="*/ 537704 w 1922974"/>
                  <a:gd name="connsiteY14" fmla="*/ 227840 h 1051104"/>
                  <a:gd name="connsiteX15" fmla="*/ 574158 w 1922974"/>
                  <a:gd name="connsiteY15" fmla="*/ 227840 h 1051104"/>
                  <a:gd name="connsiteX16" fmla="*/ 574158 w 1922974"/>
                  <a:gd name="connsiteY16" fmla="*/ 261257 h 1051104"/>
                  <a:gd name="connsiteX17" fmla="*/ 656181 w 1922974"/>
                  <a:gd name="connsiteY17" fmla="*/ 261257 h 1051104"/>
                  <a:gd name="connsiteX18" fmla="*/ 656181 w 1922974"/>
                  <a:gd name="connsiteY18" fmla="*/ 288598 h 1051104"/>
                  <a:gd name="connsiteX19" fmla="*/ 765545 w 1922974"/>
                  <a:gd name="connsiteY19" fmla="*/ 288598 h 1051104"/>
                  <a:gd name="connsiteX20" fmla="*/ 765545 w 1922974"/>
                  <a:gd name="connsiteY20" fmla="*/ 325052 h 1051104"/>
                  <a:gd name="connsiteX21" fmla="*/ 765545 w 1922974"/>
                  <a:gd name="connsiteY21" fmla="*/ 325052 h 1051104"/>
                  <a:gd name="connsiteX22" fmla="*/ 765545 w 1922974"/>
                  <a:gd name="connsiteY22" fmla="*/ 364545 h 1051104"/>
                  <a:gd name="connsiteX23" fmla="*/ 792885 w 1922974"/>
                  <a:gd name="connsiteY23" fmla="*/ 364545 h 1051104"/>
                  <a:gd name="connsiteX24" fmla="*/ 792885 w 1922974"/>
                  <a:gd name="connsiteY24" fmla="*/ 407075 h 1051104"/>
                  <a:gd name="connsiteX25" fmla="*/ 814061 w 1922974"/>
                  <a:gd name="connsiteY25" fmla="*/ 407075 h 1051104"/>
                  <a:gd name="connsiteX26" fmla="*/ 814150 w 1922974"/>
                  <a:gd name="connsiteY26" fmla="*/ 428340 h 1051104"/>
                  <a:gd name="connsiteX27" fmla="*/ 847567 w 1922974"/>
                  <a:gd name="connsiteY27" fmla="*/ 428340 h 1051104"/>
                  <a:gd name="connsiteX28" fmla="*/ 847567 w 1922974"/>
                  <a:gd name="connsiteY28" fmla="*/ 449605 h 1051104"/>
                  <a:gd name="connsiteX29" fmla="*/ 887059 w 1922974"/>
                  <a:gd name="connsiteY29" fmla="*/ 449605 h 1051104"/>
                  <a:gd name="connsiteX30" fmla="*/ 887059 w 1922974"/>
                  <a:gd name="connsiteY30" fmla="*/ 464795 h 1051104"/>
                  <a:gd name="connsiteX31" fmla="*/ 908234 w 1922974"/>
                  <a:gd name="connsiteY31" fmla="*/ 466720 h 1051104"/>
                  <a:gd name="connsiteX32" fmla="*/ 908325 w 1922974"/>
                  <a:gd name="connsiteY32" fmla="*/ 486061 h 1051104"/>
                  <a:gd name="connsiteX33" fmla="*/ 953893 w 1922974"/>
                  <a:gd name="connsiteY33" fmla="*/ 486061 h 1051104"/>
                  <a:gd name="connsiteX34" fmla="*/ 953893 w 1922974"/>
                  <a:gd name="connsiteY34" fmla="*/ 504287 h 1051104"/>
                  <a:gd name="connsiteX35" fmla="*/ 990347 w 1922974"/>
                  <a:gd name="connsiteY35" fmla="*/ 504287 h 1051104"/>
                  <a:gd name="connsiteX36" fmla="*/ 990347 w 1922974"/>
                  <a:gd name="connsiteY36" fmla="*/ 516438 h 1051104"/>
                  <a:gd name="connsiteX37" fmla="*/ 1230339 w 1922974"/>
                  <a:gd name="connsiteY37" fmla="*/ 516438 h 1051104"/>
                  <a:gd name="connsiteX38" fmla="*/ 1230339 w 1922974"/>
                  <a:gd name="connsiteY38" fmla="*/ 543779 h 1051104"/>
                  <a:gd name="connsiteX39" fmla="*/ 1275907 w 1922974"/>
                  <a:gd name="connsiteY39" fmla="*/ 543779 h 1051104"/>
                  <a:gd name="connsiteX40" fmla="*/ 1275907 w 1922974"/>
                  <a:gd name="connsiteY40" fmla="*/ 571120 h 1051104"/>
                  <a:gd name="connsiteX41" fmla="*/ 1275907 w 1922974"/>
                  <a:gd name="connsiteY41" fmla="*/ 571120 h 1051104"/>
                  <a:gd name="connsiteX42" fmla="*/ 1288059 w 1922974"/>
                  <a:gd name="connsiteY42" fmla="*/ 583272 h 1051104"/>
                  <a:gd name="connsiteX43" fmla="*/ 1306286 w 1922974"/>
                  <a:gd name="connsiteY43" fmla="*/ 583272 h 1051104"/>
                  <a:gd name="connsiteX44" fmla="*/ 1306286 w 1922974"/>
                  <a:gd name="connsiteY44" fmla="*/ 637953 h 1051104"/>
                  <a:gd name="connsiteX45" fmla="*/ 1324513 w 1922974"/>
                  <a:gd name="connsiteY45" fmla="*/ 637953 h 1051104"/>
                  <a:gd name="connsiteX46" fmla="*/ 1324513 w 1922974"/>
                  <a:gd name="connsiteY46" fmla="*/ 698711 h 1051104"/>
                  <a:gd name="connsiteX47" fmla="*/ 1345778 w 1922974"/>
                  <a:gd name="connsiteY47" fmla="*/ 698711 h 1051104"/>
                  <a:gd name="connsiteX48" fmla="*/ 1345778 w 1922974"/>
                  <a:gd name="connsiteY48" fmla="*/ 756431 h 1051104"/>
                  <a:gd name="connsiteX49" fmla="*/ 1367044 w 1922974"/>
                  <a:gd name="connsiteY49" fmla="*/ 756431 h 1051104"/>
                  <a:gd name="connsiteX50" fmla="*/ 1367044 w 1922974"/>
                  <a:gd name="connsiteY50" fmla="*/ 789847 h 1051104"/>
                  <a:gd name="connsiteX51" fmla="*/ 1476407 w 1922974"/>
                  <a:gd name="connsiteY51" fmla="*/ 789847 h 1051104"/>
                  <a:gd name="connsiteX52" fmla="*/ 1476407 w 1922974"/>
                  <a:gd name="connsiteY52" fmla="*/ 817188 h 1051104"/>
                  <a:gd name="connsiteX53" fmla="*/ 1503748 w 1922974"/>
                  <a:gd name="connsiteY53" fmla="*/ 817188 h 1051104"/>
                  <a:gd name="connsiteX54" fmla="*/ 1503748 w 1922974"/>
                  <a:gd name="connsiteY54" fmla="*/ 835415 h 1051104"/>
                  <a:gd name="connsiteX55" fmla="*/ 1664755 w 1922974"/>
                  <a:gd name="connsiteY55" fmla="*/ 835415 h 1051104"/>
                  <a:gd name="connsiteX56" fmla="*/ 1664755 w 1922974"/>
                  <a:gd name="connsiteY56" fmla="*/ 856680 h 1051104"/>
                  <a:gd name="connsiteX57" fmla="*/ 1731588 w 1922974"/>
                  <a:gd name="connsiteY57" fmla="*/ 856680 h 1051104"/>
                  <a:gd name="connsiteX58" fmla="*/ 1731588 w 1922974"/>
                  <a:gd name="connsiteY58" fmla="*/ 874908 h 1051104"/>
                  <a:gd name="connsiteX59" fmla="*/ 1758929 w 1922974"/>
                  <a:gd name="connsiteY59" fmla="*/ 874908 h 1051104"/>
                  <a:gd name="connsiteX60" fmla="*/ 1762779 w 1922974"/>
                  <a:gd name="connsiteY60" fmla="*/ 898009 h 1051104"/>
                  <a:gd name="connsiteX61" fmla="*/ 1828800 w 1922974"/>
                  <a:gd name="connsiteY61" fmla="*/ 896083 h 1051104"/>
                  <a:gd name="connsiteX62" fmla="*/ 1828800 w 1922974"/>
                  <a:gd name="connsiteY62" fmla="*/ 959968 h 1051104"/>
                  <a:gd name="connsiteX63" fmla="*/ 1828800 w 1922974"/>
                  <a:gd name="connsiteY63" fmla="*/ 959968 h 1051104"/>
                  <a:gd name="connsiteX64" fmla="*/ 1850065 w 1922974"/>
                  <a:gd name="connsiteY64" fmla="*/ 959968 h 1051104"/>
                  <a:gd name="connsiteX65" fmla="*/ 1850065 w 1922974"/>
                  <a:gd name="connsiteY65" fmla="*/ 1014650 h 1051104"/>
                  <a:gd name="connsiteX66" fmla="*/ 1880444 w 1922974"/>
                  <a:gd name="connsiteY66" fmla="*/ 1014650 h 1051104"/>
                  <a:gd name="connsiteX67" fmla="*/ 1880444 w 1922974"/>
                  <a:gd name="connsiteY67" fmla="*/ 1051104 h 1051104"/>
                  <a:gd name="connsiteX68" fmla="*/ 1922974 w 1922974"/>
                  <a:gd name="connsiteY68" fmla="*/ 1051104 h 1051104"/>
                  <a:gd name="connsiteX0" fmla="*/ 0 w 1922974"/>
                  <a:gd name="connsiteY0" fmla="*/ 0 h 1051104"/>
                  <a:gd name="connsiteX1" fmla="*/ 230879 w 1922974"/>
                  <a:gd name="connsiteY1" fmla="*/ 0 h 1051104"/>
                  <a:gd name="connsiteX2" fmla="*/ 230879 w 1922974"/>
                  <a:gd name="connsiteY2" fmla="*/ 33417 h 1051104"/>
                  <a:gd name="connsiteX3" fmla="*/ 340242 w 1922974"/>
                  <a:gd name="connsiteY3" fmla="*/ 33417 h 1051104"/>
                  <a:gd name="connsiteX4" fmla="*/ 340242 w 1922974"/>
                  <a:gd name="connsiteY4" fmla="*/ 54682 h 1051104"/>
                  <a:gd name="connsiteX5" fmla="*/ 443530 w 1922974"/>
                  <a:gd name="connsiteY5" fmla="*/ 54682 h 1051104"/>
                  <a:gd name="connsiteX6" fmla="*/ 443530 w 1922974"/>
                  <a:gd name="connsiteY6" fmla="*/ 75947 h 1051104"/>
                  <a:gd name="connsiteX7" fmla="*/ 461757 w 1922974"/>
                  <a:gd name="connsiteY7" fmla="*/ 75947 h 1051104"/>
                  <a:gd name="connsiteX8" fmla="*/ 461757 w 1922974"/>
                  <a:gd name="connsiteY8" fmla="*/ 100250 h 1051104"/>
                  <a:gd name="connsiteX9" fmla="*/ 489098 w 1922974"/>
                  <a:gd name="connsiteY9" fmla="*/ 100250 h 1051104"/>
                  <a:gd name="connsiteX10" fmla="*/ 489098 w 1922974"/>
                  <a:gd name="connsiteY10" fmla="*/ 130629 h 1051104"/>
                  <a:gd name="connsiteX11" fmla="*/ 513401 w 1922974"/>
                  <a:gd name="connsiteY11" fmla="*/ 130629 h 1051104"/>
                  <a:gd name="connsiteX12" fmla="*/ 513401 w 1922974"/>
                  <a:gd name="connsiteY12" fmla="*/ 209613 h 1051104"/>
                  <a:gd name="connsiteX13" fmla="*/ 537704 w 1922974"/>
                  <a:gd name="connsiteY13" fmla="*/ 209613 h 1051104"/>
                  <a:gd name="connsiteX14" fmla="*/ 537704 w 1922974"/>
                  <a:gd name="connsiteY14" fmla="*/ 227840 h 1051104"/>
                  <a:gd name="connsiteX15" fmla="*/ 574158 w 1922974"/>
                  <a:gd name="connsiteY15" fmla="*/ 227840 h 1051104"/>
                  <a:gd name="connsiteX16" fmla="*/ 574158 w 1922974"/>
                  <a:gd name="connsiteY16" fmla="*/ 261257 h 1051104"/>
                  <a:gd name="connsiteX17" fmla="*/ 656181 w 1922974"/>
                  <a:gd name="connsiteY17" fmla="*/ 261257 h 1051104"/>
                  <a:gd name="connsiteX18" fmla="*/ 656181 w 1922974"/>
                  <a:gd name="connsiteY18" fmla="*/ 288598 h 1051104"/>
                  <a:gd name="connsiteX19" fmla="*/ 765545 w 1922974"/>
                  <a:gd name="connsiteY19" fmla="*/ 288598 h 1051104"/>
                  <a:gd name="connsiteX20" fmla="*/ 765545 w 1922974"/>
                  <a:gd name="connsiteY20" fmla="*/ 325052 h 1051104"/>
                  <a:gd name="connsiteX21" fmla="*/ 765545 w 1922974"/>
                  <a:gd name="connsiteY21" fmla="*/ 325052 h 1051104"/>
                  <a:gd name="connsiteX22" fmla="*/ 765545 w 1922974"/>
                  <a:gd name="connsiteY22" fmla="*/ 364545 h 1051104"/>
                  <a:gd name="connsiteX23" fmla="*/ 792885 w 1922974"/>
                  <a:gd name="connsiteY23" fmla="*/ 364545 h 1051104"/>
                  <a:gd name="connsiteX24" fmla="*/ 792885 w 1922974"/>
                  <a:gd name="connsiteY24" fmla="*/ 407075 h 1051104"/>
                  <a:gd name="connsiteX25" fmla="*/ 814061 w 1922974"/>
                  <a:gd name="connsiteY25" fmla="*/ 407075 h 1051104"/>
                  <a:gd name="connsiteX26" fmla="*/ 814150 w 1922974"/>
                  <a:gd name="connsiteY26" fmla="*/ 428340 h 1051104"/>
                  <a:gd name="connsiteX27" fmla="*/ 847567 w 1922974"/>
                  <a:gd name="connsiteY27" fmla="*/ 428340 h 1051104"/>
                  <a:gd name="connsiteX28" fmla="*/ 847567 w 1922974"/>
                  <a:gd name="connsiteY28" fmla="*/ 449605 h 1051104"/>
                  <a:gd name="connsiteX29" fmla="*/ 887059 w 1922974"/>
                  <a:gd name="connsiteY29" fmla="*/ 449605 h 1051104"/>
                  <a:gd name="connsiteX30" fmla="*/ 887059 w 1922974"/>
                  <a:gd name="connsiteY30" fmla="*/ 464795 h 1051104"/>
                  <a:gd name="connsiteX31" fmla="*/ 908234 w 1922974"/>
                  <a:gd name="connsiteY31" fmla="*/ 466720 h 1051104"/>
                  <a:gd name="connsiteX32" fmla="*/ 908325 w 1922974"/>
                  <a:gd name="connsiteY32" fmla="*/ 486061 h 1051104"/>
                  <a:gd name="connsiteX33" fmla="*/ 953893 w 1922974"/>
                  <a:gd name="connsiteY33" fmla="*/ 486061 h 1051104"/>
                  <a:gd name="connsiteX34" fmla="*/ 953893 w 1922974"/>
                  <a:gd name="connsiteY34" fmla="*/ 504287 h 1051104"/>
                  <a:gd name="connsiteX35" fmla="*/ 990347 w 1922974"/>
                  <a:gd name="connsiteY35" fmla="*/ 504287 h 1051104"/>
                  <a:gd name="connsiteX36" fmla="*/ 990347 w 1922974"/>
                  <a:gd name="connsiteY36" fmla="*/ 516438 h 1051104"/>
                  <a:gd name="connsiteX37" fmla="*/ 1230339 w 1922974"/>
                  <a:gd name="connsiteY37" fmla="*/ 516438 h 1051104"/>
                  <a:gd name="connsiteX38" fmla="*/ 1230339 w 1922974"/>
                  <a:gd name="connsiteY38" fmla="*/ 543779 h 1051104"/>
                  <a:gd name="connsiteX39" fmla="*/ 1275907 w 1922974"/>
                  <a:gd name="connsiteY39" fmla="*/ 543779 h 1051104"/>
                  <a:gd name="connsiteX40" fmla="*/ 1275907 w 1922974"/>
                  <a:gd name="connsiteY40" fmla="*/ 571120 h 1051104"/>
                  <a:gd name="connsiteX41" fmla="*/ 1275907 w 1922974"/>
                  <a:gd name="connsiteY41" fmla="*/ 571120 h 1051104"/>
                  <a:gd name="connsiteX42" fmla="*/ 1288059 w 1922974"/>
                  <a:gd name="connsiteY42" fmla="*/ 583272 h 1051104"/>
                  <a:gd name="connsiteX43" fmla="*/ 1306286 w 1922974"/>
                  <a:gd name="connsiteY43" fmla="*/ 583272 h 1051104"/>
                  <a:gd name="connsiteX44" fmla="*/ 1306286 w 1922974"/>
                  <a:gd name="connsiteY44" fmla="*/ 637953 h 1051104"/>
                  <a:gd name="connsiteX45" fmla="*/ 1324513 w 1922974"/>
                  <a:gd name="connsiteY45" fmla="*/ 637953 h 1051104"/>
                  <a:gd name="connsiteX46" fmla="*/ 1324513 w 1922974"/>
                  <a:gd name="connsiteY46" fmla="*/ 698711 h 1051104"/>
                  <a:gd name="connsiteX47" fmla="*/ 1345778 w 1922974"/>
                  <a:gd name="connsiteY47" fmla="*/ 698711 h 1051104"/>
                  <a:gd name="connsiteX48" fmla="*/ 1345778 w 1922974"/>
                  <a:gd name="connsiteY48" fmla="*/ 756431 h 1051104"/>
                  <a:gd name="connsiteX49" fmla="*/ 1367044 w 1922974"/>
                  <a:gd name="connsiteY49" fmla="*/ 756431 h 1051104"/>
                  <a:gd name="connsiteX50" fmla="*/ 1367044 w 1922974"/>
                  <a:gd name="connsiteY50" fmla="*/ 789847 h 1051104"/>
                  <a:gd name="connsiteX51" fmla="*/ 1476407 w 1922974"/>
                  <a:gd name="connsiteY51" fmla="*/ 789847 h 1051104"/>
                  <a:gd name="connsiteX52" fmla="*/ 1476407 w 1922974"/>
                  <a:gd name="connsiteY52" fmla="*/ 817188 h 1051104"/>
                  <a:gd name="connsiteX53" fmla="*/ 1503748 w 1922974"/>
                  <a:gd name="connsiteY53" fmla="*/ 817188 h 1051104"/>
                  <a:gd name="connsiteX54" fmla="*/ 1503748 w 1922974"/>
                  <a:gd name="connsiteY54" fmla="*/ 835415 h 1051104"/>
                  <a:gd name="connsiteX55" fmla="*/ 1664755 w 1922974"/>
                  <a:gd name="connsiteY55" fmla="*/ 835415 h 1051104"/>
                  <a:gd name="connsiteX56" fmla="*/ 1664755 w 1922974"/>
                  <a:gd name="connsiteY56" fmla="*/ 856680 h 1051104"/>
                  <a:gd name="connsiteX57" fmla="*/ 1731588 w 1922974"/>
                  <a:gd name="connsiteY57" fmla="*/ 856680 h 1051104"/>
                  <a:gd name="connsiteX58" fmla="*/ 1731588 w 1922974"/>
                  <a:gd name="connsiteY58" fmla="*/ 874908 h 1051104"/>
                  <a:gd name="connsiteX59" fmla="*/ 1758929 w 1922974"/>
                  <a:gd name="connsiteY59" fmla="*/ 874908 h 1051104"/>
                  <a:gd name="connsiteX60" fmla="*/ 1762779 w 1922974"/>
                  <a:gd name="connsiteY60" fmla="*/ 898009 h 1051104"/>
                  <a:gd name="connsiteX61" fmla="*/ 1828800 w 1922974"/>
                  <a:gd name="connsiteY61" fmla="*/ 896083 h 1051104"/>
                  <a:gd name="connsiteX62" fmla="*/ 1828800 w 1922974"/>
                  <a:gd name="connsiteY62" fmla="*/ 959968 h 1051104"/>
                  <a:gd name="connsiteX63" fmla="*/ 1828800 w 1922974"/>
                  <a:gd name="connsiteY63" fmla="*/ 959968 h 1051104"/>
                  <a:gd name="connsiteX64" fmla="*/ 1850065 w 1922974"/>
                  <a:gd name="connsiteY64" fmla="*/ 959968 h 1051104"/>
                  <a:gd name="connsiteX65" fmla="*/ 1850065 w 1922974"/>
                  <a:gd name="connsiteY65" fmla="*/ 1014650 h 1051104"/>
                  <a:gd name="connsiteX66" fmla="*/ 1880444 w 1922974"/>
                  <a:gd name="connsiteY66" fmla="*/ 1014650 h 1051104"/>
                  <a:gd name="connsiteX67" fmla="*/ 1880444 w 1922974"/>
                  <a:gd name="connsiteY67" fmla="*/ 1051104 h 1051104"/>
                  <a:gd name="connsiteX68" fmla="*/ 1922974 w 1922974"/>
                  <a:gd name="connsiteY68" fmla="*/ 1051104 h 1051104"/>
                  <a:gd name="connsiteX0" fmla="*/ 0 w 1922974"/>
                  <a:gd name="connsiteY0" fmla="*/ 0 h 1051104"/>
                  <a:gd name="connsiteX1" fmla="*/ 230879 w 1922974"/>
                  <a:gd name="connsiteY1" fmla="*/ 0 h 1051104"/>
                  <a:gd name="connsiteX2" fmla="*/ 230879 w 1922974"/>
                  <a:gd name="connsiteY2" fmla="*/ 33417 h 1051104"/>
                  <a:gd name="connsiteX3" fmla="*/ 340242 w 1922974"/>
                  <a:gd name="connsiteY3" fmla="*/ 33417 h 1051104"/>
                  <a:gd name="connsiteX4" fmla="*/ 340242 w 1922974"/>
                  <a:gd name="connsiteY4" fmla="*/ 54682 h 1051104"/>
                  <a:gd name="connsiteX5" fmla="*/ 443530 w 1922974"/>
                  <a:gd name="connsiteY5" fmla="*/ 54682 h 1051104"/>
                  <a:gd name="connsiteX6" fmla="*/ 443530 w 1922974"/>
                  <a:gd name="connsiteY6" fmla="*/ 75947 h 1051104"/>
                  <a:gd name="connsiteX7" fmla="*/ 461757 w 1922974"/>
                  <a:gd name="connsiteY7" fmla="*/ 75947 h 1051104"/>
                  <a:gd name="connsiteX8" fmla="*/ 461757 w 1922974"/>
                  <a:gd name="connsiteY8" fmla="*/ 100250 h 1051104"/>
                  <a:gd name="connsiteX9" fmla="*/ 489098 w 1922974"/>
                  <a:gd name="connsiteY9" fmla="*/ 100250 h 1051104"/>
                  <a:gd name="connsiteX10" fmla="*/ 489098 w 1922974"/>
                  <a:gd name="connsiteY10" fmla="*/ 130629 h 1051104"/>
                  <a:gd name="connsiteX11" fmla="*/ 513401 w 1922974"/>
                  <a:gd name="connsiteY11" fmla="*/ 130629 h 1051104"/>
                  <a:gd name="connsiteX12" fmla="*/ 513401 w 1922974"/>
                  <a:gd name="connsiteY12" fmla="*/ 209613 h 1051104"/>
                  <a:gd name="connsiteX13" fmla="*/ 537704 w 1922974"/>
                  <a:gd name="connsiteY13" fmla="*/ 209613 h 1051104"/>
                  <a:gd name="connsiteX14" fmla="*/ 537704 w 1922974"/>
                  <a:gd name="connsiteY14" fmla="*/ 227840 h 1051104"/>
                  <a:gd name="connsiteX15" fmla="*/ 574158 w 1922974"/>
                  <a:gd name="connsiteY15" fmla="*/ 227840 h 1051104"/>
                  <a:gd name="connsiteX16" fmla="*/ 574158 w 1922974"/>
                  <a:gd name="connsiteY16" fmla="*/ 261257 h 1051104"/>
                  <a:gd name="connsiteX17" fmla="*/ 656181 w 1922974"/>
                  <a:gd name="connsiteY17" fmla="*/ 261257 h 1051104"/>
                  <a:gd name="connsiteX18" fmla="*/ 656181 w 1922974"/>
                  <a:gd name="connsiteY18" fmla="*/ 288598 h 1051104"/>
                  <a:gd name="connsiteX19" fmla="*/ 765545 w 1922974"/>
                  <a:gd name="connsiteY19" fmla="*/ 288598 h 1051104"/>
                  <a:gd name="connsiteX20" fmla="*/ 765545 w 1922974"/>
                  <a:gd name="connsiteY20" fmla="*/ 325052 h 1051104"/>
                  <a:gd name="connsiteX21" fmla="*/ 765545 w 1922974"/>
                  <a:gd name="connsiteY21" fmla="*/ 325052 h 1051104"/>
                  <a:gd name="connsiteX22" fmla="*/ 765545 w 1922974"/>
                  <a:gd name="connsiteY22" fmla="*/ 364545 h 1051104"/>
                  <a:gd name="connsiteX23" fmla="*/ 792885 w 1922974"/>
                  <a:gd name="connsiteY23" fmla="*/ 364545 h 1051104"/>
                  <a:gd name="connsiteX24" fmla="*/ 792885 w 1922974"/>
                  <a:gd name="connsiteY24" fmla="*/ 407075 h 1051104"/>
                  <a:gd name="connsiteX25" fmla="*/ 814061 w 1922974"/>
                  <a:gd name="connsiteY25" fmla="*/ 407075 h 1051104"/>
                  <a:gd name="connsiteX26" fmla="*/ 814150 w 1922974"/>
                  <a:gd name="connsiteY26" fmla="*/ 428340 h 1051104"/>
                  <a:gd name="connsiteX27" fmla="*/ 847567 w 1922974"/>
                  <a:gd name="connsiteY27" fmla="*/ 428340 h 1051104"/>
                  <a:gd name="connsiteX28" fmla="*/ 847567 w 1922974"/>
                  <a:gd name="connsiteY28" fmla="*/ 449605 h 1051104"/>
                  <a:gd name="connsiteX29" fmla="*/ 887059 w 1922974"/>
                  <a:gd name="connsiteY29" fmla="*/ 449605 h 1051104"/>
                  <a:gd name="connsiteX30" fmla="*/ 887059 w 1922974"/>
                  <a:gd name="connsiteY30" fmla="*/ 464795 h 1051104"/>
                  <a:gd name="connsiteX31" fmla="*/ 908234 w 1922974"/>
                  <a:gd name="connsiteY31" fmla="*/ 466720 h 1051104"/>
                  <a:gd name="connsiteX32" fmla="*/ 908325 w 1922974"/>
                  <a:gd name="connsiteY32" fmla="*/ 486061 h 1051104"/>
                  <a:gd name="connsiteX33" fmla="*/ 953893 w 1922974"/>
                  <a:gd name="connsiteY33" fmla="*/ 486061 h 1051104"/>
                  <a:gd name="connsiteX34" fmla="*/ 953893 w 1922974"/>
                  <a:gd name="connsiteY34" fmla="*/ 504287 h 1051104"/>
                  <a:gd name="connsiteX35" fmla="*/ 990347 w 1922974"/>
                  <a:gd name="connsiteY35" fmla="*/ 504287 h 1051104"/>
                  <a:gd name="connsiteX36" fmla="*/ 990347 w 1922974"/>
                  <a:gd name="connsiteY36" fmla="*/ 516438 h 1051104"/>
                  <a:gd name="connsiteX37" fmla="*/ 1230339 w 1922974"/>
                  <a:gd name="connsiteY37" fmla="*/ 516438 h 1051104"/>
                  <a:gd name="connsiteX38" fmla="*/ 1230339 w 1922974"/>
                  <a:gd name="connsiteY38" fmla="*/ 543779 h 1051104"/>
                  <a:gd name="connsiteX39" fmla="*/ 1275907 w 1922974"/>
                  <a:gd name="connsiteY39" fmla="*/ 543779 h 1051104"/>
                  <a:gd name="connsiteX40" fmla="*/ 1275907 w 1922974"/>
                  <a:gd name="connsiteY40" fmla="*/ 571120 h 1051104"/>
                  <a:gd name="connsiteX41" fmla="*/ 1275907 w 1922974"/>
                  <a:gd name="connsiteY41" fmla="*/ 571120 h 1051104"/>
                  <a:gd name="connsiteX42" fmla="*/ 1288059 w 1922974"/>
                  <a:gd name="connsiteY42" fmla="*/ 583272 h 1051104"/>
                  <a:gd name="connsiteX43" fmla="*/ 1306286 w 1922974"/>
                  <a:gd name="connsiteY43" fmla="*/ 583272 h 1051104"/>
                  <a:gd name="connsiteX44" fmla="*/ 1306286 w 1922974"/>
                  <a:gd name="connsiteY44" fmla="*/ 637953 h 1051104"/>
                  <a:gd name="connsiteX45" fmla="*/ 1324513 w 1922974"/>
                  <a:gd name="connsiteY45" fmla="*/ 637953 h 1051104"/>
                  <a:gd name="connsiteX46" fmla="*/ 1324513 w 1922974"/>
                  <a:gd name="connsiteY46" fmla="*/ 698711 h 1051104"/>
                  <a:gd name="connsiteX47" fmla="*/ 1345778 w 1922974"/>
                  <a:gd name="connsiteY47" fmla="*/ 698711 h 1051104"/>
                  <a:gd name="connsiteX48" fmla="*/ 1345778 w 1922974"/>
                  <a:gd name="connsiteY48" fmla="*/ 756431 h 1051104"/>
                  <a:gd name="connsiteX49" fmla="*/ 1367044 w 1922974"/>
                  <a:gd name="connsiteY49" fmla="*/ 756431 h 1051104"/>
                  <a:gd name="connsiteX50" fmla="*/ 1367044 w 1922974"/>
                  <a:gd name="connsiteY50" fmla="*/ 789847 h 1051104"/>
                  <a:gd name="connsiteX51" fmla="*/ 1476407 w 1922974"/>
                  <a:gd name="connsiteY51" fmla="*/ 789847 h 1051104"/>
                  <a:gd name="connsiteX52" fmla="*/ 1476407 w 1922974"/>
                  <a:gd name="connsiteY52" fmla="*/ 817188 h 1051104"/>
                  <a:gd name="connsiteX53" fmla="*/ 1503748 w 1922974"/>
                  <a:gd name="connsiteY53" fmla="*/ 817188 h 1051104"/>
                  <a:gd name="connsiteX54" fmla="*/ 1503748 w 1922974"/>
                  <a:gd name="connsiteY54" fmla="*/ 835415 h 1051104"/>
                  <a:gd name="connsiteX55" fmla="*/ 1664755 w 1922974"/>
                  <a:gd name="connsiteY55" fmla="*/ 835415 h 1051104"/>
                  <a:gd name="connsiteX56" fmla="*/ 1664755 w 1922974"/>
                  <a:gd name="connsiteY56" fmla="*/ 856680 h 1051104"/>
                  <a:gd name="connsiteX57" fmla="*/ 1731588 w 1922974"/>
                  <a:gd name="connsiteY57" fmla="*/ 856680 h 1051104"/>
                  <a:gd name="connsiteX58" fmla="*/ 1731588 w 1922974"/>
                  <a:gd name="connsiteY58" fmla="*/ 874908 h 1051104"/>
                  <a:gd name="connsiteX59" fmla="*/ 1758929 w 1922974"/>
                  <a:gd name="connsiteY59" fmla="*/ 874908 h 1051104"/>
                  <a:gd name="connsiteX60" fmla="*/ 1762779 w 1922974"/>
                  <a:gd name="connsiteY60" fmla="*/ 894159 h 1051104"/>
                  <a:gd name="connsiteX61" fmla="*/ 1828800 w 1922974"/>
                  <a:gd name="connsiteY61" fmla="*/ 896083 h 1051104"/>
                  <a:gd name="connsiteX62" fmla="*/ 1828800 w 1922974"/>
                  <a:gd name="connsiteY62" fmla="*/ 959968 h 1051104"/>
                  <a:gd name="connsiteX63" fmla="*/ 1828800 w 1922974"/>
                  <a:gd name="connsiteY63" fmla="*/ 959968 h 1051104"/>
                  <a:gd name="connsiteX64" fmla="*/ 1850065 w 1922974"/>
                  <a:gd name="connsiteY64" fmla="*/ 959968 h 1051104"/>
                  <a:gd name="connsiteX65" fmla="*/ 1850065 w 1922974"/>
                  <a:gd name="connsiteY65" fmla="*/ 1014650 h 1051104"/>
                  <a:gd name="connsiteX66" fmla="*/ 1880444 w 1922974"/>
                  <a:gd name="connsiteY66" fmla="*/ 1014650 h 1051104"/>
                  <a:gd name="connsiteX67" fmla="*/ 1880444 w 1922974"/>
                  <a:gd name="connsiteY67" fmla="*/ 1051104 h 1051104"/>
                  <a:gd name="connsiteX68" fmla="*/ 1922974 w 1922974"/>
                  <a:gd name="connsiteY68" fmla="*/ 1051104 h 1051104"/>
                  <a:gd name="connsiteX0" fmla="*/ 0 w 1922974"/>
                  <a:gd name="connsiteY0" fmla="*/ 0 h 1051104"/>
                  <a:gd name="connsiteX1" fmla="*/ 230879 w 1922974"/>
                  <a:gd name="connsiteY1" fmla="*/ 0 h 1051104"/>
                  <a:gd name="connsiteX2" fmla="*/ 230879 w 1922974"/>
                  <a:gd name="connsiteY2" fmla="*/ 33417 h 1051104"/>
                  <a:gd name="connsiteX3" fmla="*/ 340242 w 1922974"/>
                  <a:gd name="connsiteY3" fmla="*/ 33417 h 1051104"/>
                  <a:gd name="connsiteX4" fmla="*/ 340242 w 1922974"/>
                  <a:gd name="connsiteY4" fmla="*/ 54682 h 1051104"/>
                  <a:gd name="connsiteX5" fmla="*/ 443530 w 1922974"/>
                  <a:gd name="connsiteY5" fmla="*/ 54682 h 1051104"/>
                  <a:gd name="connsiteX6" fmla="*/ 443530 w 1922974"/>
                  <a:gd name="connsiteY6" fmla="*/ 75947 h 1051104"/>
                  <a:gd name="connsiteX7" fmla="*/ 461757 w 1922974"/>
                  <a:gd name="connsiteY7" fmla="*/ 75947 h 1051104"/>
                  <a:gd name="connsiteX8" fmla="*/ 461757 w 1922974"/>
                  <a:gd name="connsiteY8" fmla="*/ 100250 h 1051104"/>
                  <a:gd name="connsiteX9" fmla="*/ 489098 w 1922974"/>
                  <a:gd name="connsiteY9" fmla="*/ 100250 h 1051104"/>
                  <a:gd name="connsiteX10" fmla="*/ 489098 w 1922974"/>
                  <a:gd name="connsiteY10" fmla="*/ 130629 h 1051104"/>
                  <a:gd name="connsiteX11" fmla="*/ 513401 w 1922974"/>
                  <a:gd name="connsiteY11" fmla="*/ 130629 h 1051104"/>
                  <a:gd name="connsiteX12" fmla="*/ 513401 w 1922974"/>
                  <a:gd name="connsiteY12" fmla="*/ 209613 h 1051104"/>
                  <a:gd name="connsiteX13" fmla="*/ 537704 w 1922974"/>
                  <a:gd name="connsiteY13" fmla="*/ 209613 h 1051104"/>
                  <a:gd name="connsiteX14" fmla="*/ 537704 w 1922974"/>
                  <a:gd name="connsiteY14" fmla="*/ 227840 h 1051104"/>
                  <a:gd name="connsiteX15" fmla="*/ 574158 w 1922974"/>
                  <a:gd name="connsiteY15" fmla="*/ 227840 h 1051104"/>
                  <a:gd name="connsiteX16" fmla="*/ 574158 w 1922974"/>
                  <a:gd name="connsiteY16" fmla="*/ 261257 h 1051104"/>
                  <a:gd name="connsiteX17" fmla="*/ 656181 w 1922974"/>
                  <a:gd name="connsiteY17" fmla="*/ 261257 h 1051104"/>
                  <a:gd name="connsiteX18" fmla="*/ 656181 w 1922974"/>
                  <a:gd name="connsiteY18" fmla="*/ 288598 h 1051104"/>
                  <a:gd name="connsiteX19" fmla="*/ 765545 w 1922974"/>
                  <a:gd name="connsiteY19" fmla="*/ 288598 h 1051104"/>
                  <a:gd name="connsiteX20" fmla="*/ 765545 w 1922974"/>
                  <a:gd name="connsiteY20" fmla="*/ 325052 h 1051104"/>
                  <a:gd name="connsiteX21" fmla="*/ 765545 w 1922974"/>
                  <a:gd name="connsiteY21" fmla="*/ 325052 h 1051104"/>
                  <a:gd name="connsiteX22" fmla="*/ 765545 w 1922974"/>
                  <a:gd name="connsiteY22" fmla="*/ 364545 h 1051104"/>
                  <a:gd name="connsiteX23" fmla="*/ 792885 w 1922974"/>
                  <a:gd name="connsiteY23" fmla="*/ 364545 h 1051104"/>
                  <a:gd name="connsiteX24" fmla="*/ 792885 w 1922974"/>
                  <a:gd name="connsiteY24" fmla="*/ 407075 h 1051104"/>
                  <a:gd name="connsiteX25" fmla="*/ 814061 w 1922974"/>
                  <a:gd name="connsiteY25" fmla="*/ 407075 h 1051104"/>
                  <a:gd name="connsiteX26" fmla="*/ 814150 w 1922974"/>
                  <a:gd name="connsiteY26" fmla="*/ 428340 h 1051104"/>
                  <a:gd name="connsiteX27" fmla="*/ 847567 w 1922974"/>
                  <a:gd name="connsiteY27" fmla="*/ 428340 h 1051104"/>
                  <a:gd name="connsiteX28" fmla="*/ 847567 w 1922974"/>
                  <a:gd name="connsiteY28" fmla="*/ 449605 h 1051104"/>
                  <a:gd name="connsiteX29" fmla="*/ 887059 w 1922974"/>
                  <a:gd name="connsiteY29" fmla="*/ 449605 h 1051104"/>
                  <a:gd name="connsiteX30" fmla="*/ 887059 w 1922974"/>
                  <a:gd name="connsiteY30" fmla="*/ 464795 h 1051104"/>
                  <a:gd name="connsiteX31" fmla="*/ 908234 w 1922974"/>
                  <a:gd name="connsiteY31" fmla="*/ 466720 h 1051104"/>
                  <a:gd name="connsiteX32" fmla="*/ 908325 w 1922974"/>
                  <a:gd name="connsiteY32" fmla="*/ 486061 h 1051104"/>
                  <a:gd name="connsiteX33" fmla="*/ 953893 w 1922974"/>
                  <a:gd name="connsiteY33" fmla="*/ 486061 h 1051104"/>
                  <a:gd name="connsiteX34" fmla="*/ 953893 w 1922974"/>
                  <a:gd name="connsiteY34" fmla="*/ 504287 h 1051104"/>
                  <a:gd name="connsiteX35" fmla="*/ 990347 w 1922974"/>
                  <a:gd name="connsiteY35" fmla="*/ 504287 h 1051104"/>
                  <a:gd name="connsiteX36" fmla="*/ 990347 w 1922974"/>
                  <a:gd name="connsiteY36" fmla="*/ 516438 h 1051104"/>
                  <a:gd name="connsiteX37" fmla="*/ 1230339 w 1922974"/>
                  <a:gd name="connsiteY37" fmla="*/ 516438 h 1051104"/>
                  <a:gd name="connsiteX38" fmla="*/ 1230339 w 1922974"/>
                  <a:gd name="connsiteY38" fmla="*/ 543779 h 1051104"/>
                  <a:gd name="connsiteX39" fmla="*/ 1275907 w 1922974"/>
                  <a:gd name="connsiteY39" fmla="*/ 543779 h 1051104"/>
                  <a:gd name="connsiteX40" fmla="*/ 1275907 w 1922974"/>
                  <a:gd name="connsiteY40" fmla="*/ 571120 h 1051104"/>
                  <a:gd name="connsiteX41" fmla="*/ 1275907 w 1922974"/>
                  <a:gd name="connsiteY41" fmla="*/ 571120 h 1051104"/>
                  <a:gd name="connsiteX42" fmla="*/ 1288059 w 1922974"/>
                  <a:gd name="connsiteY42" fmla="*/ 583272 h 1051104"/>
                  <a:gd name="connsiteX43" fmla="*/ 1306286 w 1922974"/>
                  <a:gd name="connsiteY43" fmla="*/ 583272 h 1051104"/>
                  <a:gd name="connsiteX44" fmla="*/ 1306286 w 1922974"/>
                  <a:gd name="connsiteY44" fmla="*/ 637953 h 1051104"/>
                  <a:gd name="connsiteX45" fmla="*/ 1324513 w 1922974"/>
                  <a:gd name="connsiteY45" fmla="*/ 637953 h 1051104"/>
                  <a:gd name="connsiteX46" fmla="*/ 1324513 w 1922974"/>
                  <a:gd name="connsiteY46" fmla="*/ 698711 h 1051104"/>
                  <a:gd name="connsiteX47" fmla="*/ 1345778 w 1922974"/>
                  <a:gd name="connsiteY47" fmla="*/ 698711 h 1051104"/>
                  <a:gd name="connsiteX48" fmla="*/ 1345778 w 1922974"/>
                  <a:gd name="connsiteY48" fmla="*/ 756431 h 1051104"/>
                  <a:gd name="connsiteX49" fmla="*/ 1367044 w 1922974"/>
                  <a:gd name="connsiteY49" fmla="*/ 756431 h 1051104"/>
                  <a:gd name="connsiteX50" fmla="*/ 1367044 w 1922974"/>
                  <a:gd name="connsiteY50" fmla="*/ 789847 h 1051104"/>
                  <a:gd name="connsiteX51" fmla="*/ 1476407 w 1922974"/>
                  <a:gd name="connsiteY51" fmla="*/ 789847 h 1051104"/>
                  <a:gd name="connsiteX52" fmla="*/ 1476407 w 1922974"/>
                  <a:gd name="connsiteY52" fmla="*/ 817188 h 1051104"/>
                  <a:gd name="connsiteX53" fmla="*/ 1503748 w 1922974"/>
                  <a:gd name="connsiteY53" fmla="*/ 817188 h 1051104"/>
                  <a:gd name="connsiteX54" fmla="*/ 1503748 w 1922974"/>
                  <a:gd name="connsiteY54" fmla="*/ 835415 h 1051104"/>
                  <a:gd name="connsiteX55" fmla="*/ 1664755 w 1922974"/>
                  <a:gd name="connsiteY55" fmla="*/ 835415 h 1051104"/>
                  <a:gd name="connsiteX56" fmla="*/ 1664755 w 1922974"/>
                  <a:gd name="connsiteY56" fmla="*/ 856680 h 1051104"/>
                  <a:gd name="connsiteX57" fmla="*/ 1731588 w 1922974"/>
                  <a:gd name="connsiteY57" fmla="*/ 856680 h 1051104"/>
                  <a:gd name="connsiteX58" fmla="*/ 1731588 w 1922974"/>
                  <a:gd name="connsiteY58" fmla="*/ 874908 h 1051104"/>
                  <a:gd name="connsiteX59" fmla="*/ 1758929 w 1922974"/>
                  <a:gd name="connsiteY59" fmla="*/ 874908 h 1051104"/>
                  <a:gd name="connsiteX60" fmla="*/ 1762779 w 1922974"/>
                  <a:gd name="connsiteY60" fmla="*/ 894159 h 1051104"/>
                  <a:gd name="connsiteX61" fmla="*/ 1828800 w 1922974"/>
                  <a:gd name="connsiteY61" fmla="*/ 896083 h 1051104"/>
                  <a:gd name="connsiteX62" fmla="*/ 1828800 w 1922974"/>
                  <a:gd name="connsiteY62" fmla="*/ 959968 h 1051104"/>
                  <a:gd name="connsiteX63" fmla="*/ 1828800 w 1922974"/>
                  <a:gd name="connsiteY63" fmla="*/ 959968 h 1051104"/>
                  <a:gd name="connsiteX64" fmla="*/ 1850065 w 1922974"/>
                  <a:gd name="connsiteY64" fmla="*/ 959968 h 1051104"/>
                  <a:gd name="connsiteX65" fmla="*/ 1850065 w 1922974"/>
                  <a:gd name="connsiteY65" fmla="*/ 1014650 h 1051104"/>
                  <a:gd name="connsiteX66" fmla="*/ 1880444 w 1922974"/>
                  <a:gd name="connsiteY66" fmla="*/ 1014650 h 1051104"/>
                  <a:gd name="connsiteX67" fmla="*/ 1880444 w 1922974"/>
                  <a:gd name="connsiteY67" fmla="*/ 1051104 h 1051104"/>
                  <a:gd name="connsiteX68" fmla="*/ 1922974 w 1922974"/>
                  <a:gd name="connsiteY68" fmla="*/ 1051104 h 1051104"/>
                  <a:gd name="connsiteX0" fmla="*/ 0 w 1922974"/>
                  <a:gd name="connsiteY0" fmla="*/ 0 h 1051104"/>
                  <a:gd name="connsiteX1" fmla="*/ 230879 w 1922974"/>
                  <a:gd name="connsiteY1" fmla="*/ 0 h 1051104"/>
                  <a:gd name="connsiteX2" fmla="*/ 230879 w 1922974"/>
                  <a:gd name="connsiteY2" fmla="*/ 33417 h 1051104"/>
                  <a:gd name="connsiteX3" fmla="*/ 340242 w 1922974"/>
                  <a:gd name="connsiteY3" fmla="*/ 33417 h 1051104"/>
                  <a:gd name="connsiteX4" fmla="*/ 340242 w 1922974"/>
                  <a:gd name="connsiteY4" fmla="*/ 54682 h 1051104"/>
                  <a:gd name="connsiteX5" fmla="*/ 443530 w 1922974"/>
                  <a:gd name="connsiteY5" fmla="*/ 54682 h 1051104"/>
                  <a:gd name="connsiteX6" fmla="*/ 443530 w 1922974"/>
                  <a:gd name="connsiteY6" fmla="*/ 75947 h 1051104"/>
                  <a:gd name="connsiteX7" fmla="*/ 461757 w 1922974"/>
                  <a:gd name="connsiteY7" fmla="*/ 75947 h 1051104"/>
                  <a:gd name="connsiteX8" fmla="*/ 461757 w 1922974"/>
                  <a:gd name="connsiteY8" fmla="*/ 100250 h 1051104"/>
                  <a:gd name="connsiteX9" fmla="*/ 489098 w 1922974"/>
                  <a:gd name="connsiteY9" fmla="*/ 100250 h 1051104"/>
                  <a:gd name="connsiteX10" fmla="*/ 489098 w 1922974"/>
                  <a:gd name="connsiteY10" fmla="*/ 130629 h 1051104"/>
                  <a:gd name="connsiteX11" fmla="*/ 513401 w 1922974"/>
                  <a:gd name="connsiteY11" fmla="*/ 130629 h 1051104"/>
                  <a:gd name="connsiteX12" fmla="*/ 513401 w 1922974"/>
                  <a:gd name="connsiteY12" fmla="*/ 209613 h 1051104"/>
                  <a:gd name="connsiteX13" fmla="*/ 537704 w 1922974"/>
                  <a:gd name="connsiteY13" fmla="*/ 209613 h 1051104"/>
                  <a:gd name="connsiteX14" fmla="*/ 537704 w 1922974"/>
                  <a:gd name="connsiteY14" fmla="*/ 227840 h 1051104"/>
                  <a:gd name="connsiteX15" fmla="*/ 574158 w 1922974"/>
                  <a:gd name="connsiteY15" fmla="*/ 227840 h 1051104"/>
                  <a:gd name="connsiteX16" fmla="*/ 574158 w 1922974"/>
                  <a:gd name="connsiteY16" fmla="*/ 261257 h 1051104"/>
                  <a:gd name="connsiteX17" fmla="*/ 656181 w 1922974"/>
                  <a:gd name="connsiteY17" fmla="*/ 261257 h 1051104"/>
                  <a:gd name="connsiteX18" fmla="*/ 656181 w 1922974"/>
                  <a:gd name="connsiteY18" fmla="*/ 288598 h 1051104"/>
                  <a:gd name="connsiteX19" fmla="*/ 765545 w 1922974"/>
                  <a:gd name="connsiteY19" fmla="*/ 288598 h 1051104"/>
                  <a:gd name="connsiteX20" fmla="*/ 765545 w 1922974"/>
                  <a:gd name="connsiteY20" fmla="*/ 325052 h 1051104"/>
                  <a:gd name="connsiteX21" fmla="*/ 765545 w 1922974"/>
                  <a:gd name="connsiteY21" fmla="*/ 325052 h 1051104"/>
                  <a:gd name="connsiteX22" fmla="*/ 765545 w 1922974"/>
                  <a:gd name="connsiteY22" fmla="*/ 364545 h 1051104"/>
                  <a:gd name="connsiteX23" fmla="*/ 792885 w 1922974"/>
                  <a:gd name="connsiteY23" fmla="*/ 364545 h 1051104"/>
                  <a:gd name="connsiteX24" fmla="*/ 792885 w 1922974"/>
                  <a:gd name="connsiteY24" fmla="*/ 407075 h 1051104"/>
                  <a:gd name="connsiteX25" fmla="*/ 814061 w 1922974"/>
                  <a:gd name="connsiteY25" fmla="*/ 407075 h 1051104"/>
                  <a:gd name="connsiteX26" fmla="*/ 814150 w 1922974"/>
                  <a:gd name="connsiteY26" fmla="*/ 428340 h 1051104"/>
                  <a:gd name="connsiteX27" fmla="*/ 847567 w 1922974"/>
                  <a:gd name="connsiteY27" fmla="*/ 428340 h 1051104"/>
                  <a:gd name="connsiteX28" fmla="*/ 847567 w 1922974"/>
                  <a:gd name="connsiteY28" fmla="*/ 449605 h 1051104"/>
                  <a:gd name="connsiteX29" fmla="*/ 887059 w 1922974"/>
                  <a:gd name="connsiteY29" fmla="*/ 449605 h 1051104"/>
                  <a:gd name="connsiteX30" fmla="*/ 887059 w 1922974"/>
                  <a:gd name="connsiteY30" fmla="*/ 464795 h 1051104"/>
                  <a:gd name="connsiteX31" fmla="*/ 908234 w 1922974"/>
                  <a:gd name="connsiteY31" fmla="*/ 466720 h 1051104"/>
                  <a:gd name="connsiteX32" fmla="*/ 908325 w 1922974"/>
                  <a:gd name="connsiteY32" fmla="*/ 486061 h 1051104"/>
                  <a:gd name="connsiteX33" fmla="*/ 953893 w 1922974"/>
                  <a:gd name="connsiteY33" fmla="*/ 486061 h 1051104"/>
                  <a:gd name="connsiteX34" fmla="*/ 953893 w 1922974"/>
                  <a:gd name="connsiteY34" fmla="*/ 504287 h 1051104"/>
                  <a:gd name="connsiteX35" fmla="*/ 990347 w 1922974"/>
                  <a:gd name="connsiteY35" fmla="*/ 504287 h 1051104"/>
                  <a:gd name="connsiteX36" fmla="*/ 990347 w 1922974"/>
                  <a:gd name="connsiteY36" fmla="*/ 516438 h 1051104"/>
                  <a:gd name="connsiteX37" fmla="*/ 1230339 w 1922974"/>
                  <a:gd name="connsiteY37" fmla="*/ 516438 h 1051104"/>
                  <a:gd name="connsiteX38" fmla="*/ 1230339 w 1922974"/>
                  <a:gd name="connsiteY38" fmla="*/ 543779 h 1051104"/>
                  <a:gd name="connsiteX39" fmla="*/ 1275907 w 1922974"/>
                  <a:gd name="connsiteY39" fmla="*/ 543779 h 1051104"/>
                  <a:gd name="connsiteX40" fmla="*/ 1275907 w 1922974"/>
                  <a:gd name="connsiteY40" fmla="*/ 571120 h 1051104"/>
                  <a:gd name="connsiteX41" fmla="*/ 1275907 w 1922974"/>
                  <a:gd name="connsiteY41" fmla="*/ 571120 h 1051104"/>
                  <a:gd name="connsiteX42" fmla="*/ 1288059 w 1922974"/>
                  <a:gd name="connsiteY42" fmla="*/ 583272 h 1051104"/>
                  <a:gd name="connsiteX43" fmla="*/ 1306286 w 1922974"/>
                  <a:gd name="connsiteY43" fmla="*/ 583272 h 1051104"/>
                  <a:gd name="connsiteX44" fmla="*/ 1306286 w 1922974"/>
                  <a:gd name="connsiteY44" fmla="*/ 637953 h 1051104"/>
                  <a:gd name="connsiteX45" fmla="*/ 1324513 w 1922974"/>
                  <a:gd name="connsiteY45" fmla="*/ 637953 h 1051104"/>
                  <a:gd name="connsiteX46" fmla="*/ 1324513 w 1922974"/>
                  <a:gd name="connsiteY46" fmla="*/ 698711 h 1051104"/>
                  <a:gd name="connsiteX47" fmla="*/ 1345778 w 1922974"/>
                  <a:gd name="connsiteY47" fmla="*/ 698711 h 1051104"/>
                  <a:gd name="connsiteX48" fmla="*/ 1345778 w 1922974"/>
                  <a:gd name="connsiteY48" fmla="*/ 756431 h 1051104"/>
                  <a:gd name="connsiteX49" fmla="*/ 1367044 w 1922974"/>
                  <a:gd name="connsiteY49" fmla="*/ 756431 h 1051104"/>
                  <a:gd name="connsiteX50" fmla="*/ 1367044 w 1922974"/>
                  <a:gd name="connsiteY50" fmla="*/ 789847 h 1051104"/>
                  <a:gd name="connsiteX51" fmla="*/ 1476407 w 1922974"/>
                  <a:gd name="connsiteY51" fmla="*/ 789847 h 1051104"/>
                  <a:gd name="connsiteX52" fmla="*/ 1476407 w 1922974"/>
                  <a:gd name="connsiteY52" fmla="*/ 817188 h 1051104"/>
                  <a:gd name="connsiteX53" fmla="*/ 1503748 w 1922974"/>
                  <a:gd name="connsiteY53" fmla="*/ 817188 h 1051104"/>
                  <a:gd name="connsiteX54" fmla="*/ 1503748 w 1922974"/>
                  <a:gd name="connsiteY54" fmla="*/ 835415 h 1051104"/>
                  <a:gd name="connsiteX55" fmla="*/ 1664755 w 1922974"/>
                  <a:gd name="connsiteY55" fmla="*/ 835415 h 1051104"/>
                  <a:gd name="connsiteX56" fmla="*/ 1664755 w 1922974"/>
                  <a:gd name="connsiteY56" fmla="*/ 856680 h 1051104"/>
                  <a:gd name="connsiteX57" fmla="*/ 1731588 w 1922974"/>
                  <a:gd name="connsiteY57" fmla="*/ 856680 h 1051104"/>
                  <a:gd name="connsiteX58" fmla="*/ 1731588 w 1922974"/>
                  <a:gd name="connsiteY58" fmla="*/ 874908 h 1051104"/>
                  <a:gd name="connsiteX59" fmla="*/ 1758929 w 1922974"/>
                  <a:gd name="connsiteY59" fmla="*/ 874908 h 1051104"/>
                  <a:gd name="connsiteX60" fmla="*/ 1762779 w 1922974"/>
                  <a:gd name="connsiteY60" fmla="*/ 894159 h 1051104"/>
                  <a:gd name="connsiteX61" fmla="*/ 1828800 w 1922974"/>
                  <a:gd name="connsiteY61" fmla="*/ 896083 h 1051104"/>
                  <a:gd name="connsiteX62" fmla="*/ 1828800 w 1922974"/>
                  <a:gd name="connsiteY62" fmla="*/ 959968 h 1051104"/>
                  <a:gd name="connsiteX63" fmla="*/ 1828800 w 1922974"/>
                  <a:gd name="connsiteY63" fmla="*/ 959968 h 1051104"/>
                  <a:gd name="connsiteX64" fmla="*/ 1850065 w 1922974"/>
                  <a:gd name="connsiteY64" fmla="*/ 959968 h 1051104"/>
                  <a:gd name="connsiteX65" fmla="*/ 1850065 w 1922974"/>
                  <a:gd name="connsiteY65" fmla="*/ 1014650 h 1051104"/>
                  <a:gd name="connsiteX66" fmla="*/ 1880444 w 1922974"/>
                  <a:gd name="connsiteY66" fmla="*/ 1014650 h 1051104"/>
                  <a:gd name="connsiteX67" fmla="*/ 1880444 w 1922974"/>
                  <a:gd name="connsiteY67" fmla="*/ 1051104 h 1051104"/>
                  <a:gd name="connsiteX68" fmla="*/ 1922974 w 1922974"/>
                  <a:gd name="connsiteY68" fmla="*/ 1051104 h 1051104"/>
                  <a:gd name="connsiteX0" fmla="*/ 0 w 1922974"/>
                  <a:gd name="connsiteY0" fmla="*/ 0 h 1051104"/>
                  <a:gd name="connsiteX1" fmla="*/ 230879 w 1922974"/>
                  <a:gd name="connsiteY1" fmla="*/ 0 h 1051104"/>
                  <a:gd name="connsiteX2" fmla="*/ 230879 w 1922974"/>
                  <a:gd name="connsiteY2" fmla="*/ 33417 h 1051104"/>
                  <a:gd name="connsiteX3" fmla="*/ 340242 w 1922974"/>
                  <a:gd name="connsiteY3" fmla="*/ 33417 h 1051104"/>
                  <a:gd name="connsiteX4" fmla="*/ 340242 w 1922974"/>
                  <a:gd name="connsiteY4" fmla="*/ 54682 h 1051104"/>
                  <a:gd name="connsiteX5" fmla="*/ 443530 w 1922974"/>
                  <a:gd name="connsiteY5" fmla="*/ 54682 h 1051104"/>
                  <a:gd name="connsiteX6" fmla="*/ 443530 w 1922974"/>
                  <a:gd name="connsiteY6" fmla="*/ 75947 h 1051104"/>
                  <a:gd name="connsiteX7" fmla="*/ 461757 w 1922974"/>
                  <a:gd name="connsiteY7" fmla="*/ 75947 h 1051104"/>
                  <a:gd name="connsiteX8" fmla="*/ 461757 w 1922974"/>
                  <a:gd name="connsiteY8" fmla="*/ 100250 h 1051104"/>
                  <a:gd name="connsiteX9" fmla="*/ 489098 w 1922974"/>
                  <a:gd name="connsiteY9" fmla="*/ 100250 h 1051104"/>
                  <a:gd name="connsiteX10" fmla="*/ 489098 w 1922974"/>
                  <a:gd name="connsiteY10" fmla="*/ 130629 h 1051104"/>
                  <a:gd name="connsiteX11" fmla="*/ 513401 w 1922974"/>
                  <a:gd name="connsiteY11" fmla="*/ 130629 h 1051104"/>
                  <a:gd name="connsiteX12" fmla="*/ 513401 w 1922974"/>
                  <a:gd name="connsiteY12" fmla="*/ 209613 h 1051104"/>
                  <a:gd name="connsiteX13" fmla="*/ 537704 w 1922974"/>
                  <a:gd name="connsiteY13" fmla="*/ 209613 h 1051104"/>
                  <a:gd name="connsiteX14" fmla="*/ 537704 w 1922974"/>
                  <a:gd name="connsiteY14" fmla="*/ 227840 h 1051104"/>
                  <a:gd name="connsiteX15" fmla="*/ 574158 w 1922974"/>
                  <a:gd name="connsiteY15" fmla="*/ 227840 h 1051104"/>
                  <a:gd name="connsiteX16" fmla="*/ 574158 w 1922974"/>
                  <a:gd name="connsiteY16" fmla="*/ 261257 h 1051104"/>
                  <a:gd name="connsiteX17" fmla="*/ 656181 w 1922974"/>
                  <a:gd name="connsiteY17" fmla="*/ 261257 h 1051104"/>
                  <a:gd name="connsiteX18" fmla="*/ 656181 w 1922974"/>
                  <a:gd name="connsiteY18" fmla="*/ 288598 h 1051104"/>
                  <a:gd name="connsiteX19" fmla="*/ 765545 w 1922974"/>
                  <a:gd name="connsiteY19" fmla="*/ 288598 h 1051104"/>
                  <a:gd name="connsiteX20" fmla="*/ 765545 w 1922974"/>
                  <a:gd name="connsiteY20" fmla="*/ 325052 h 1051104"/>
                  <a:gd name="connsiteX21" fmla="*/ 765545 w 1922974"/>
                  <a:gd name="connsiteY21" fmla="*/ 325052 h 1051104"/>
                  <a:gd name="connsiteX22" fmla="*/ 765545 w 1922974"/>
                  <a:gd name="connsiteY22" fmla="*/ 364545 h 1051104"/>
                  <a:gd name="connsiteX23" fmla="*/ 792885 w 1922974"/>
                  <a:gd name="connsiteY23" fmla="*/ 364545 h 1051104"/>
                  <a:gd name="connsiteX24" fmla="*/ 792885 w 1922974"/>
                  <a:gd name="connsiteY24" fmla="*/ 407075 h 1051104"/>
                  <a:gd name="connsiteX25" fmla="*/ 814061 w 1922974"/>
                  <a:gd name="connsiteY25" fmla="*/ 407075 h 1051104"/>
                  <a:gd name="connsiteX26" fmla="*/ 814150 w 1922974"/>
                  <a:gd name="connsiteY26" fmla="*/ 428340 h 1051104"/>
                  <a:gd name="connsiteX27" fmla="*/ 847567 w 1922974"/>
                  <a:gd name="connsiteY27" fmla="*/ 428340 h 1051104"/>
                  <a:gd name="connsiteX28" fmla="*/ 847567 w 1922974"/>
                  <a:gd name="connsiteY28" fmla="*/ 449605 h 1051104"/>
                  <a:gd name="connsiteX29" fmla="*/ 887059 w 1922974"/>
                  <a:gd name="connsiteY29" fmla="*/ 449605 h 1051104"/>
                  <a:gd name="connsiteX30" fmla="*/ 887059 w 1922974"/>
                  <a:gd name="connsiteY30" fmla="*/ 464795 h 1051104"/>
                  <a:gd name="connsiteX31" fmla="*/ 908234 w 1922974"/>
                  <a:gd name="connsiteY31" fmla="*/ 466720 h 1051104"/>
                  <a:gd name="connsiteX32" fmla="*/ 908325 w 1922974"/>
                  <a:gd name="connsiteY32" fmla="*/ 486061 h 1051104"/>
                  <a:gd name="connsiteX33" fmla="*/ 953893 w 1922974"/>
                  <a:gd name="connsiteY33" fmla="*/ 486061 h 1051104"/>
                  <a:gd name="connsiteX34" fmla="*/ 953893 w 1922974"/>
                  <a:gd name="connsiteY34" fmla="*/ 504287 h 1051104"/>
                  <a:gd name="connsiteX35" fmla="*/ 990347 w 1922974"/>
                  <a:gd name="connsiteY35" fmla="*/ 504287 h 1051104"/>
                  <a:gd name="connsiteX36" fmla="*/ 990347 w 1922974"/>
                  <a:gd name="connsiteY36" fmla="*/ 516438 h 1051104"/>
                  <a:gd name="connsiteX37" fmla="*/ 1230339 w 1922974"/>
                  <a:gd name="connsiteY37" fmla="*/ 516438 h 1051104"/>
                  <a:gd name="connsiteX38" fmla="*/ 1230339 w 1922974"/>
                  <a:gd name="connsiteY38" fmla="*/ 543779 h 1051104"/>
                  <a:gd name="connsiteX39" fmla="*/ 1275907 w 1922974"/>
                  <a:gd name="connsiteY39" fmla="*/ 543779 h 1051104"/>
                  <a:gd name="connsiteX40" fmla="*/ 1275907 w 1922974"/>
                  <a:gd name="connsiteY40" fmla="*/ 571120 h 1051104"/>
                  <a:gd name="connsiteX41" fmla="*/ 1275907 w 1922974"/>
                  <a:gd name="connsiteY41" fmla="*/ 571120 h 1051104"/>
                  <a:gd name="connsiteX42" fmla="*/ 1288059 w 1922974"/>
                  <a:gd name="connsiteY42" fmla="*/ 583272 h 1051104"/>
                  <a:gd name="connsiteX43" fmla="*/ 1306286 w 1922974"/>
                  <a:gd name="connsiteY43" fmla="*/ 583272 h 1051104"/>
                  <a:gd name="connsiteX44" fmla="*/ 1306286 w 1922974"/>
                  <a:gd name="connsiteY44" fmla="*/ 637953 h 1051104"/>
                  <a:gd name="connsiteX45" fmla="*/ 1324513 w 1922974"/>
                  <a:gd name="connsiteY45" fmla="*/ 637953 h 1051104"/>
                  <a:gd name="connsiteX46" fmla="*/ 1324513 w 1922974"/>
                  <a:gd name="connsiteY46" fmla="*/ 698711 h 1051104"/>
                  <a:gd name="connsiteX47" fmla="*/ 1345778 w 1922974"/>
                  <a:gd name="connsiteY47" fmla="*/ 698711 h 1051104"/>
                  <a:gd name="connsiteX48" fmla="*/ 1345778 w 1922974"/>
                  <a:gd name="connsiteY48" fmla="*/ 756431 h 1051104"/>
                  <a:gd name="connsiteX49" fmla="*/ 1367044 w 1922974"/>
                  <a:gd name="connsiteY49" fmla="*/ 756431 h 1051104"/>
                  <a:gd name="connsiteX50" fmla="*/ 1367044 w 1922974"/>
                  <a:gd name="connsiteY50" fmla="*/ 789847 h 1051104"/>
                  <a:gd name="connsiteX51" fmla="*/ 1476407 w 1922974"/>
                  <a:gd name="connsiteY51" fmla="*/ 789847 h 1051104"/>
                  <a:gd name="connsiteX52" fmla="*/ 1476407 w 1922974"/>
                  <a:gd name="connsiteY52" fmla="*/ 817188 h 1051104"/>
                  <a:gd name="connsiteX53" fmla="*/ 1503748 w 1922974"/>
                  <a:gd name="connsiteY53" fmla="*/ 817188 h 1051104"/>
                  <a:gd name="connsiteX54" fmla="*/ 1503748 w 1922974"/>
                  <a:gd name="connsiteY54" fmla="*/ 835415 h 1051104"/>
                  <a:gd name="connsiteX55" fmla="*/ 1664755 w 1922974"/>
                  <a:gd name="connsiteY55" fmla="*/ 835415 h 1051104"/>
                  <a:gd name="connsiteX56" fmla="*/ 1664755 w 1922974"/>
                  <a:gd name="connsiteY56" fmla="*/ 856680 h 1051104"/>
                  <a:gd name="connsiteX57" fmla="*/ 1731588 w 1922974"/>
                  <a:gd name="connsiteY57" fmla="*/ 856680 h 1051104"/>
                  <a:gd name="connsiteX58" fmla="*/ 1731588 w 1922974"/>
                  <a:gd name="connsiteY58" fmla="*/ 874908 h 1051104"/>
                  <a:gd name="connsiteX59" fmla="*/ 1758929 w 1922974"/>
                  <a:gd name="connsiteY59" fmla="*/ 874908 h 1051104"/>
                  <a:gd name="connsiteX60" fmla="*/ 1762779 w 1922974"/>
                  <a:gd name="connsiteY60" fmla="*/ 894159 h 1051104"/>
                  <a:gd name="connsiteX61" fmla="*/ 1828800 w 1922974"/>
                  <a:gd name="connsiteY61" fmla="*/ 896083 h 1051104"/>
                  <a:gd name="connsiteX62" fmla="*/ 1828800 w 1922974"/>
                  <a:gd name="connsiteY62" fmla="*/ 959968 h 1051104"/>
                  <a:gd name="connsiteX63" fmla="*/ 1828800 w 1922974"/>
                  <a:gd name="connsiteY63" fmla="*/ 959968 h 1051104"/>
                  <a:gd name="connsiteX64" fmla="*/ 1850065 w 1922974"/>
                  <a:gd name="connsiteY64" fmla="*/ 959968 h 1051104"/>
                  <a:gd name="connsiteX65" fmla="*/ 1850065 w 1922974"/>
                  <a:gd name="connsiteY65" fmla="*/ 1014650 h 1051104"/>
                  <a:gd name="connsiteX66" fmla="*/ 1880444 w 1922974"/>
                  <a:gd name="connsiteY66" fmla="*/ 1014650 h 1051104"/>
                  <a:gd name="connsiteX67" fmla="*/ 1880444 w 1922974"/>
                  <a:gd name="connsiteY67" fmla="*/ 1051104 h 1051104"/>
                  <a:gd name="connsiteX68" fmla="*/ 1922974 w 1922974"/>
                  <a:gd name="connsiteY68" fmla="*/ 1051104 h 1051104"/>
                  <a:gd name="connsiteX0" fmla="*/ 0 w 1922974"/>
                  <a:gd name="connsiteY0" fmla="*/ 0 h 1051104"/>
                  <a:gd name="connsiteX1" fmla="*/ 230879 w 1922974"/>
                  <a:gd name="connsiteY1" fmla="*/ 0 h 1051104"/>
                  <a:gd name="connsiteX2" fmla="*/ 230879 w 1922974"/>
                  <a:gd name="connsiteY2" fmla="*/ 33417 h 1051104"/>
                  <a:gd name="connsiteX3" fmla="*/ 340242 w 1922974"/>
                  <a:gd name="connsiteY3" fmla="*/ 33417 h 1051104"/>
                  <a:gd name="connsiteX4" fmla="*/ 340242 w 1922974"/>
                  <a:gd name="connsiteY4" fmla="*/ 54682 h 1051104"/>
                  <a:gd name="connsiteX5" fmla="*/ 443530 w 1922974"/>
                  <a:gd name="connsiteY5" fmla="*/ 54682 h 1051104"/>
                  <a:gd name="connsiteX6" fmla="*/ 443530 w 1922974"/>
                  <a:gd name="connsiteY6" fmla="*/ 75947 h 1051104"/>
                  <a:gd name="connsiteX7" fmla="*/ 461757 w 1922974"/>
                  <a:gd name="connsiteY7" fmla="*/ 75947 h 1051104"/>
                  <a:gd name="connsiteX8" fmla="*/ 461757 w 1922974"/>
                  <a:gd name="connsiteY8" fmla="*/ 100250 h 1051104"/>
                  <a:gd name="connsiteX9" fmla="*/ 489098 w 1922974"/>
                  <a:gd name="connsiteY9" fmla="*/ 100250 h 1051104"/>
                  <a:gd name="connsiteX10" fmla="*/ 489098 w 1922974"/>
                  <a:gd name="connsiteY10" fmla="*/ 130629 h 1051104"/>
                  <a:gd name="connsiteX11" fmla="*/ 513401 w 1922974"/>
                  <a:gd name="connsiteY11" fmla="*/ 130629 h 1051104"/>
                  <a:gd name="connsiteX12" fmla="*/ 513401 w 1922974"/>
                  <a:gd name="connsiteY12" fmla="*/ 209613 h 1051104"/>
                  <a:gd name="connsiteX13" fmla="*/ 537704 w 1922974"/>
                  <a:gd name="connsiteY13" fmla="*/ 209613 h 1051104"/>
                  <a:gd name="connsiteX14" fmla="*/ 537704 w 1922974"/>
                  <a:gd name="connsiteY14" fmla="*/ 227840 h 1051104"/>
                  <a:gd name="connsiteX15" fmla="*/ 574158 w 1922974"/>
                  <a:gd name="connsiteY15" fmla="*/ 227840 h 1051104"/>
                  <a:gd name="connsiteX16" fmla="*/ 574158 w 1922974"/>
                  <a:gd name="connsiteY16" fmla="*/ 261257 h 1051104"/>
                  <a:gd name="connsiteX17" fmla="*/ 656181 w 1922974"/>
                  <a:gd name="connsiteY17" fmla="*/ 261257 h 1051104"/>
                  <a:gd name="connsiteX18" fmla="*/ 656181 w 1922974"/>
                  <a:gd name="connsiteY18" fmla="*/ 288598 h 1051104"/>
                  <a:gd name="connsiteX19" fmla="*/ 765545 w 1922974"/>
                  <a:gd name="connsiteY19" fmla="*/ 288598 h 1051104"/>
                  <a:gd name="connsiteX20" fmla="*/ 765545 w 1922974"/>
                  <a:gd name="connsiteY20" fmla="*/ 325052 h 1051104"/>
                  <a:gd name="connsiteX21" fmla="*/ 765545 w 1922974"/>
                  <a:gd name="connsiteY21" fmla="*/ 325052 h 1051104"/>
                  <a:gd name="connsiteX22" fmla="*/ 765545 w 1922974"/>
                  <a:gd name="connsiteY22" fmla="*/ 364545 h 1051104"/>
                  <a:gd name="connsiteX23" fmla="*/ 792885 w 1922974"/>
                  <a:gd name="connsiteY23" fmla="*/ 364545 h 1051104"/>
                  <a:gd name="connsiteX24" fmla="*/ 792885 w 1922974"/>
                  <a:gd name="connsiteY24" fmla="*/ 407075 h 1051104"/>
                  <a:gd name="connsiteX25" fmla="*/ 814061 w 1922974"/>
                  <a:gd name="connsiteY25" fmla="*/ 407075 h 1051104"/>
                  <a:gd name="connsiteX26" fmla="*/ 814150 w 1922974"/>
                  <a:gd name="connsiteY26" fmla="*/ 428340 h 1051104"/>
                  <a:gd name="connsiteX27" fmla="*/ 847567 w 1922974"/>
                  <a:gd name="connsiteY27" fmla="*/ 428340 h 1051104"/>
                  <a:gd name="connsiteX28" fmla="*/ 847567 w 1922974"/>
                  <a:gd name="connsiteY28" fmla="*/ 449605 h 1051104"/>
                  <a:gd name="connsiteX29" fmla="*/ 887059 w 1922974"/>
                  <a:gd name="connsiteY29" fmla="*/ 449605 h 1051104"/>
                  <a:gd name="connsiteX30" fmla="*/ 887059 w 1922974"/>
                  <a:gd name="connsiteY30" fmla="*/ 464795 h 1051104"/>
                  <a:gd name="connsiteX31" fmla="*/ 908234 w 1922974"/>
                  <a:gd name="connsiteY31" fmla="*/ 466720 h 1051104"/>
                  <a:gd name="connsiteX32" fmla="*/ 908325 w 1922974"/>
                  <a:gd name="connsiteY32" fmla="*/ 486061 h 1051104"/>
                  <a:gd name="connsiteX33" fmla="*/ 953893 w 1922974"/>
                  <a:gd name="connsiteY33" fmla="*/ 486061 h 1051104"/>
                  <a:gd name="connsiteX34" fmla="*/ 953893 w 1922974"/>
                  <a:gd name="connsiteY34" fmla="*/ 504287 h 1051104"/>
                  <a:gd name="connsiteX35" fmla="*/ 990347 w 1922974"/>
                  <a:gd name="connsiteY35" fmla="*/ 504287 h 1051104"/>
                  <a:gd name="connsiteX36" fmla="*/ 990347 w 1922974"/>
                  <a:gd name="connsiteY36" fmla="*/ 516438 h 1051104"/>
                  <a:gd name="connsiteX37" fmla="*/ 1230339 w 1922974"/>
                  <a:gd name="connsiteY37" fmla="*/ 516438 h 1051104"/>
                  <a:gd name="connsiteX38" fmla="*/ 1230339 w 1922974"/>
                  <a:gd name="connsiteY38" fmla="*/ 543779 h 1051104"/>
                  <a:gd name="connsiteX39" fmla="*/ 1275907 w 1922974"/>
                  <a:gd name="connsiteY39" fmla="*/ 543779 h 1051104"/>
                  <a:gd name="connsiteX40" fmla="*/ 1275907 w 1922974"/>
                  <a:gd name="connsiteY40" fmla="*/ 571120 h 1051104"/>
                  <a:gd name="connsiteX41" fmla="*/ 1275907 w 1922974"/>
                  <a:gd name="connsiteY41" fmla="*/ 571120 h 1051104"/>
                  <a:gd name="connsiteX42" fmla="*/ 1288059 w 1922974"/>
                  <a:gd name="connsiteY42" fmla="*/ 583272 h 1051104"/>
                  <a:gd name="connsiteX43" fmla="*/ 1306286 w 1922974"/>
                  <a:gd name="connsiteY43" fmla="*/ 583272 h 1051104"/>
                  <a:gd name="connsiteX44" fmla="*/ 1306286 w 1922974"/>
                  <a:gd name="connsiteY44" fmla="*/ 637953 h 1051104"/>
                  <a:gd name="connsiteX45" fmla="*/ 1324513 w 1922974"/>
                  <a:gd name="connsiteY45" fmla="*/ 637953 h 1051104"/>
                  <a:gd name="connsiteX46" fmla="*/ 1324513 w 1922974"/>
                  <a:gd name="connsiteY46" fmla="*/ 698711 h 1051104"/>
                  <a:gd name="connsiteX47" fmla="*/ 1345778 w 1922974"/>
                  <a:gd name="connsiteY47" fmla="*/ 698711 h 1051104"/>
                  <a:gd name="connsiteX48" fmla="*/ 1345778 w 1922974"/>
                  <a:gd name="connsiteY48" fmla="*/ 756431 h 1051104"/>
                  <a:gd name="connsiteX49" fmla="*/ 1367044 w 1922974"/>
                  <a:gd name="connsiteY49" fmla="*/ 756431 h 1051104"/>
                  <a:gd name="connsiteX50" fmla="*/ 1367044 w 1922974"/>
                  <a:gd name="connsiteY50" fmla="*/ 789847 h 1051104"/>
                  <a:gd name="connsiteX51" fmla="*/ 1476407 w 1922974"/>
                  <a:gd name="connsiteY51" fmla="*/ 789847 h 1051104"/>
                  <a:gd name="connsiteX52" fmla="*/ 1476407 w 1922974"/>
                  <a:gd name="connsiteY52" fmla="*/ 817188 h 1051104"/>
                  <a:gd name="connsiteX53" fmla="*/ 1503748 w 1922974"/>
                  <a:gd name="connsiteY53" fmla="*/ 817188 h 1051104"/>
                  <a:gd name="connsiteX54" fmla="*/ 1503748 w 1922974"/>
                  <a:gd name="connsiteY54" fmla="*/ 835415 h 1051104"/>
                  <a:gd name="connsiteX55" fmla="*/ 1664755 w 1922974"/>
                  <a:gd name="connsiteY55" fmla="*/ 835415 h 1051104"/>
                  <a:gd name="connsiteX56" fmla="*/ 1664755 w 1922974"/>
                  <a:gd name="connsiteY56" fmla="*/ 856680 h 1051104"/>
                  <a:gd name="connsiteX57" fmla="*/ 1731588 w 1922974"/>
                  <a:gd name="connsiteY57" fmla="*/ 856680 h 1051104"/>
                  <a:gd name="connsiteX58" fmla="*/ 1731588 w 1922974"/>
                  <a:gd name="connsiteY58" fmla="*/ 874908 h 1051104"/>
                  <a:gd name="connsiteX59" fmla="*/ 1758929 w 1922974"/>
                  <a:gd name="connsiteY59" fmla="*/ 874908 h 1051104"/>
                  <a:gd name="connsiteX60" fmla="*/ 1762779 w 1922974"/>
                  <a:gd name="connsiteY60" fmla="*/ 894159 h 1051104"/>
                  <a:gd name="connsiteX61" fmla="*/ 1828800 w 1922974"/>
                  <a:gd name="connsiteY61" fmla="*/ 896083 h 1051104"/>
                  <a:gd name="connsiteX62" fmla="*/ 1828800 w 1922974"/>
                  <a:gd name="connsiteY62" fmla="*/ 959968 h 1051104"/>
                  <a:gd name="connsiteX63" fmla="*/ 1828800 w 1922974"/>
                  <a:gd name="connsiteY63" fmla="*/ 959968 h 1051104"/>
                  <a:gd name="connsiteX64" fmla="*/ 1850065 w 1922974"/>
                  <a:gd name="connsiteY64" fmla="*/ 959968 h 1051104"/>
                  <a:gd name="connsiteX65" fmla="*/ 1850065 w 1922974"/>
                  <a:gd name="connsiteY65" fmla="*/ 1014650 h 1051104"/>
                  <a:gd name="connsiteX66" fmla="*/ 1880444 w 1922974"/>
                  <a:gd name="connsiteY66" fmla="*/ 1014650 h 1051104"/>
                  <a:gd name="connsiteX67" fmla="*/ 1880444 w 1922974"/>
                  <a:gd name="connsiteY67" fmla="*/ 1051104 h 1051104"/>
                  <a:gd name="connsiteX68" fmla="*/ 1922974 w 1922974"/>
                  <a:gd name="connsiteY68" fmla="*/ 1051104 h 1051104"/>
                  <a:gd name="connsiteX0" fmla="*/ 0 w 1922974"/>
                  <a:gd name="connsiteY0" fmla="*/ 0 h 1051104"/>
                  <a:gd name="connsiteX1" fmla="*/ 230879 w 1922974"/>
                  <a:gd name="connsiteY1" fmla="*/ 0 h 1051104"/>
                  <a:gd name="connsiteX2" fmla="*/ 230879 w 1922974"/>
                  <a:gd name="connsiteY2" fmla="*/ 33417 h 1051104"/>
                  <a:gd name="connsiteX3" fmla="*/ 340242 w 1922974"/>
                  <a:gd name="connsiteY3" fmla="*/ 33417 h 1051104"/>
                  <a:gd name="connsiteX4" fmla="*/ 340242 w 1922974"/>
                  <a:gd name="connsiteY4" fmla="*/ 54682 h 1051104"/>
                  <a:gd name="connsiteX5" fmla="*/ 443530 w 1922974"/>
                  <a:gd name="connsiteY5" fmla="*/ 54682 h 1051104"/>
                  <a:gd name="connsiteX6" fmla="*/ 443530 w 1922974"/>
                  <a:gd name="connsiteY6" fmla="*/ 75947 h 1051104"/>
                  <a:gd name="connsiteX7" fmla="*/ 461757 w 1922974"/>
                  <a:gd name="connsiteY7" fmla="*/ 75947 h 1051104"/>
                  <a:gd name="connsiteX8" fmla="*/ 461757 w 1922974"/>
                  <a:gd name="connsiteY8" fmla="*/ 100250 h 1051104"/>
                  <a:gd name="connsiteX9" fmla="*/ 489098 w 1922974"/>
                  <a:gd name="connsiteY9" fmla="*/ 100250 h 1051104"/>
                  <a:gd name="connsiteX10" fmla="*/ 489098 w 1922974"/>
                  <a:gd name="connsiteY10" fmla="*/ 130629 h 1051104"/>
                  <a:gd name="connsiteX11" fmla="*/ 513401 w 1922974"/>
                  <a:gd name="connsiteY11" fmla="*/ 130629 h 1051104"/>
                  <a:gd name="connsiteX12" fmla="*/ 513401 w 1922974"/>
                  <a:gd name="connsiteY12" fmla="*/ 209613 h 1051104"/>
                  <a:gd name="connsiteX13" fmla="*/ 537704 w 1922974"/>
                  <a:gd name="connsiteY13" fmla="*/ 209613 h 1051104"/>
                  <a:gd name="connsiteX14" fmla="*/ 537704 w 1922974"/>
                  <a:gd name="connsiteY14" fmla="*/ 227840 h 1051104"/>
                  <a:gd name="connsiteX15" fmla="*/ 574158 w 1922974"/>
                  <a:gd name="connsiteY15" fmla="*/ 227840 h 1051104"/>
                  <a:gd name="connsiteX16" fmla="*/ 574158 w 1922974"/>
                  <a:gd name="connsiteY16" fmla="*/ 261257 h 1051104"/>
                  <a:gd name="connsiteX17" fmla="*/ 656181 w 1922974"/>
                  <a:gd name="connsiteY17" fmla="*/ 261257 h 1051104"/>
                  <a:gd name="connsiteX18" fmla="*/ 656181 w 1922974"/>
                  <a:gd name="connsiteY18" fmla="*/ 288598 h 1051104"/>
                  <a:gd name="connsiteX19" fmla="*/ 765545 w 1922974"/>
                  <a:gd name="connsiteY19" fmla="*/ 288598 h 1051104"/>
                  <a:gd name="connsiteX20" fmla="*/ 765545 w 1922974"/>
                  <a:gd name="connsiteY20" fmla="*/ 325052 h 1051104"/>
                  <a:gd name="connsiteX21" fmla="*/ 765545 w 1922974"/>
                  <a:gd name="connsiteY21" fmla="*/ 325052 h 1051104"/>
                  <a:gd name="connsiteX22" fmla="*/ 765545 w 1922974"/>
                  <a:gd name="connsiteY22" fmla="*/ 364545 h 1051104"/>
                  <a:gd name="connsiteX23" fmla="*/ 792885 w 1922974"/>
                  <a:gd name="connsiteY23" fmla="*/ 364545 h 1051104"/>
                  <a:gd name="connsiteX24" fmla="*/ 792885 w 1922974"/>
                  <a:gd name="connsiteY24" fmla="*/ 407075 h 1051104"/>
                  <a:gd name="connsiteX25" fmla="*/ 814061 w 1922974"/>
                  <a:gd name="connsiteY25" fmla="*/ 407075 h 1051104"/>
                  <a:gd name="connsiteX26" fmla="*/ 814150 w 1922974"/>
                  <a:gd name="connsiteY26" fmla="*/ 428340 h 1051104"/>
                  <a:gd name="connsiteX27" fmla="*/ 847567 w 1922974"/>
                  <a:gd name="connsiteY27" fmla="*/ 428340 h 1051104"/>
                  <a:gd name="connsiteX28" fmla="*/ 847567 w 1922974"/>
                  <a:gd name="connsiteY28" fmla="*/ 449605 h 1051104"/>
                  <a:gd name="connsiteX29" fmla="*/ 887059 w 1922974"/>
                  <a:gd name="connsiteY29" fmla="*/ 449605 h 1051104"/>
                  <a:gd name="connsiteX30" fmla="*/ 887059 w 1922974"/>
                  <a:gd name="connsiteY30" fmla="*/ 464795 h 1051104"/>
                  <a:gd name="connsiteX31" fmla="*/ 908234 w 1922974"/>
                  <a:gd name="connsiteY31" fmla="*/ 466720 h 1051104"/>
                  <a:gd name="connsiteX32" fmla="*/ 908325 w 1922974"/>
                  <a:gd name="connsiteY32" fmla="*/ 486061 h 1051104"/>
                  <a:gd name="connsiteX33" fmla="*/ 953893 w 1922974"/>
                  <a:gd name="connsiteY33" fmla="*/ 486061 h 1051104"/>
                  <a:gd name="connsiteX34" fmla="*/ 953893 w 1922974"/>
                  <a:gd name="connsiteY34" fmla="*/ 504287 h 1051104"/>
                  <a:gd name="connsiteX35" fmla="*/ 990347 w 1922974"/>
                  <a:gd name="connsiteY35" fmla="*/ 504287 h 1051104"/>
                  <a:gd name="connsiteX36" fmla="*/ 990347 w 1922974"/>
                  <a:gd name="connsiteY36" fmla="*/ 516438 h 1051104"/>
                  <a:gd name="connsiteX37" fmla="*/ 1230339 w 1922974"/>
                  <a:gd name="connsiteY37" fmla="*/ 516438 h 1051104"/>
                  <a:gd name="connsiteX38" fmla="*/ 1230339 w 1922974"/>
                  <a:gd name="connsiteY38" fmla="*/ 543779 h 1051104"/>
                  <a:gd name="connsiteX39" fmla="*/ 1275907 w 1922974"/>
                  <a:gd name="connsiteY39" fmla="*/ 543779 h 1051104"/>
                  <a:gd name="connsiteX40" fmla="*/ 1275907 w 1922974"/>
                  <a:gd name="connsiteY40" fmla="*/ 571120 h 1051104"/>
                  <a:gd name="connsiteX41" fmla="*/ 1275907 w 1922974"/>
                  <a:gd name="connsiteY41" fmla="*/ 571120 h 1051104"/>
                  <a:gd name="connsiteX42" fmla="*/ 1288059 w 1922974"/>
                  <a:gd name="connsiteY42" fmla="*/ 583272 h 1051104"/>
                  <a:gd name="connsiteX43" fmla="*/ 1306286 w 1922974"/>
                  <a:gd name="connsiteY43" fmla="*/ 583272 h 1051104"/>
                  <a:gd name="connsiteX44" fmla="*/ 1306286 w 1922974"/>
                  <a:gd name="connsiteY44" fmla="*/ 637953 h 1051104"/>
                  <a:gd name="connsiteX45" fmla="*/ 1324513 w 1922974"/>
                  <a:gd name="connsiteY45" fmla="*/ 637953 h 1051104"/>
                  <a:gd name="connsiteX46" fmla="*/ 1324513 w 1922974"/>
                  <a:gd name="connsiteY46" fmla="*/ 698711 h 1051104"/>
                  <a:gd name="connsiteX47" fmla="*/ 1345778 w 1922974"/>
                  <a:gd name="connsiteY47" fmla="*/ 698711 h 1051104"/>
                  <a:gd name="connsiteX48" fmla="*/ 1345778 w 1922974"/>
                  <a:gd name="connsiteY48" fmla="*/ 756431 h 1051104"/>
                  <a:gd name="connsiteX49" fmla="*/ 1367044 w 1922974"/>
                  <a:gd name="connsiteY49" fmla="*/ 756431 h 1051104"/>
                  <a:gd name="connsiteX50" fmla="*/ 1367044 w 1922974"/>
                  <a:gd name="connsiteY50" fmla="*/ 789847 h 1051104"/>
                  <a:gd name="connsiteX51" fmla="*/ 1476407 w 1922974"/>
                  <a:gd name="connsiteY51" fmla="*/ 789847 h 1051104"/>
                  <a:gd name="connsiteX52" fmla="*/ 1476407 w 1922974"/>
                  <a:gd name="connsiteY52" fmla="*/ 817188 h 1051104"/>
                  <a:gd name="connsiteX53" fmla="*/ 1503748 w 1922974"/>
                  <a:gd name="connsiteY53" fmla="*/ 817188 h 1051104"/>
                  <a:gd name="connsiteX54" fmla="*/ 1503748 w 1922974"/>
                  <a:gd name="connsiteY54" fmla="*/ 835415 h 1051104"/>
                  <a:gd name="connsiteX55" fmla="*/ 1664755 w 1922974"/>
                  <a:gd name="connsiteY55" fmla="*/ 835415 h 1051104"/>
                  <a:gd name="connsiteX56" fmla="*/ 1664755 w 1922974"/>
                  <a:gd name="connsiteY56" fmla="*/ 856680 h 1051104"/>
                  <a:gd name="connsiteX57" fmla="*/ 1731588 w 1922974"/>
                  <a:gd name="connsiteY57" fmla="*/ 856680 h 1051104"/>
                  <a:gd name="connsiteX58" fmla="*/ 1731588 w 1922974"/>
                  <a:gd name="connsiteY58" fmla="*/ 874908 h 1051104"/>
                  <a:gd name="connsiteX59" fmla="*/ 1758929 w 1922974"/>
                  <a:gd name="connsiteY59" fmla="*/ 874908 h 1051104"/>
                  <a:gd name="connsiteX60" fmla="*/ 1762779 w 1922974"/>
                  <a:gd name="connsiteY60" fmla="*/ 894159 h 1051104"/>
                  <a:gd name="connsiteX61" fmla="*/ 1828800 w 1922974"/>
                  <a:gd name="connsiteY61" fmla="*/ 896083 h 1051104"/>
                  <a:gd name="connsiteX62" fmla="*/ 1828800 w 1922974"/>
                  <a:gd name="connsiteY62" fmla="*/ 959968 h 1051104"/>
                  <a:gd name="connsiteX63" fmla="*/ 1828800 w 1922974"/>
                  <a:gd name="connsiteY63" fmla="*/ 959968 h 1051104"/>
                  <a:gd name="connsiteX64" fmla="*/ 1850065 w 1922974"/>
                  <a:gd name="connsiteY64" fmla="*/ 959968 h 1051104"/>
                  <a:gd name="connsiteX65" fmla="*/ 1850065 w 1922974"/>
                  <a:gd name="connsiteY65" fmla="*/ 1014650 h 1051104"/>
                  <a:gd name="connsiteX66" fmla="*/ 1880444 w 1922974"/>
                  <a:gd name="connsiteY66" fmla="*/ 1014650 h 1051104"/>
                  <a:gd name="connsiteX67" fmla="*/ 1880444 w 1922974"/>
                  <a:gd name="connsiteY67" fmla="*/ 1051104 h 1051104"/>
                  <a:gd name="connsiteX68" fmla="*/ 1922974 w 1922974"/>
                  <a:gd name="connsiteY68" fmla="*/ 1051104 h 1051104"/>
                  <a:gd name="connsiteX0" fmla="*/ 0 w 1922974"/>
                  <a:gd name="connsiteY0" fmla="*/ 0 h 1051104"/>
                  <a:gd name="connsiteX1" fmla="*/ 230879 w 1922974"/>
                  <a:gd name="connsiteY1" fmla="*/ 0 h 1051104"/>
                  <a:gd name="connsiteX2" fmla="*/ 230879 w 1922974"/>
                  <a:gd name="connsiteY2" fmla="*/ 33417 h 1051104"/>
                  <a:gd name="connsiteX3" fmla="*/ 340242 w 1922974"/>
                  <a:gd name="connsiteY3" fmla="*/ 33417 h 1051104"/>
                  <a:gd name="connsiteX4" fmla="*/ 340242 w 1922974"/>
                  <a:gd name="connsiteY4" fmla="*/ 54682 h 1051104"/>
                  <a:gd name="connsiteX5" fmla="*/ 443530 w 1922974"/>
                  <a:gd name="connsiteY5" fmla="*/ 54682 h 1051104"/>
                  <a:gd name="connsiteX6" fmla="*/ 443530 w 1922974"/>
                  <a:gd name="connsiteY6" fmla="*/ 75947 h 1051104"/>
                  <a:gd name="connsiteX7" fmla="*/ 461757 w 1922974"/>
                  <a:gd name="connsiteY7" fmla="*/ 75947 h 1051104"/>
                  <a:gd name="connsiteX8" fmla="*/ 461757 w 1922974"/>
                  <a:gd name="connsiteY8" fmla="*/ 100250 h 1051104"/>
                  <a:gd name="connsiteX9" fmla="*/ 489098 w 1922974"/>
                  <a:gd name="connsiteY9" fmla="*/ 100250 h 1051104"/>
                  <a:gd name="connsiteX10" fmla="*/ 489098 w 1922974"/>
                  <a:gd name="connsiteY10" fmla="*/ 130629 h 1051104"/>
                  <a:gd name="connsiteX11" fmla="*/ 513401 w 1922974"/>
                  <a:gd name="connsiteY11" fmla="*/ 130629 h 1051104"/>
                  <a:gd name="connsiteX12" fmla="*/ 513401 w 1922974"/>
                  <a:gd name="connsiteY12" fmla="*/ 209613 h 1051104"/>
                  <a:gd name="connsiteX13" fmla="*/ 537704 w 1922974"/>
                  <a:gd name="connsiteY13" fmla="*/ 209613 h 1051104"/>
                  <a:gd name="connsiteX14" fmla="*/ 537704 w 1922974"/>
                  <a:gd name="connsiteY14" fmla="*/ 227840 h 1051104"/>
                  <a:gd name="connsiteX15" fmla="*/ 574158 w 1922974"/>
                  <a:gd name="connsiteY15" fmla="*/ 227840 h 1051104"/>
                  <a:gd name="connsiteX16" fmla="*/ 574158 w 1922974"/>
                  <a:gd name="connsiteY16" fmla="*/ 261257 h 1051104"/>
                  <a:gd name="connsiteX17" fmla="*/ 656181 w 1922974"/>
                  <a:gd name="connsiteY17" fmla="*/ 261257 h 1051104"/>
                  <a:gd name="connsiteX18" fmla="*/ 656181 w 1922974"/>
                  <a:gd name="connsiteY18" fmla="*/ 288598 h 1051104"/>
                  <a:gd name="connsiteX19" fmla="*/ 765545 w 1922974"/>
                  <a:gd name="connsiteY19" fmla="*/ 288598 h 1051104"/>
                  <a:gd name="connsiteX20" fmla="*/ 765545 w 1922974"/>
                  <a:gd name="connsiteY20" fmla="*/ 325052 h 1051104"/>
                  <a:gd name="connsiteX21" fmla="*/ 765545 w 1922974"/>
                  <a:gd name="connsiteY21" fmla="*/ 325052 h 1051104"/>
                  <a:gd name="connsiteX22" fmla="*/ 765545 w 1922974"/>
                  <a:gd name="connsiteY22" fmla="*/ 364545 h 1051104"/>
                  <a:gd name="connsiteX23" fmla="*/ 792885 w 1922974"/>
                  <a:gd name="connsiteY23" fmla="*/ 364545 h 1051104"/>
                  <a:gd name="connsiteX24" fmla="*/ 792885 w 1922974"/>
                  <a:gd name="connsiteY24" fmla="*/ 407075 h 1051104"/>
                  <a:gd name="connsiteX25" fmla="*/ 814061 w 1922974"/>
                  <a:gd name="connsiteY25" fmla="*/ 407075 h 1051104"/>
                  <a:gd name="connsiteX26" fmla="*/ 814150 w 1922974"/>
                  <a:gd name="connsiteY26" fmla="*/ 428340 h 1051104"/>
                  <a:gd name="connsiteX27" fmla="*/ 847567 w 1922974"/>
                  <a:gd name="connsiteY27" fmla="*/ 428340 h 1051104"/>
                  <a:gd name="connsiteX28" fmla="*/ 847567 w 1922974"/>
                  <a:gd name="connsiteY28" fmla="*/ 449605 h 1051104"/>
                  <a:gd name="connsiteX29" fmla="*/ 887059 w 1922974"/>
                  <a:gd name="connsiteY29" fmla="*/ 449605 h 1051104"/>
                  <a:gd name="connsiteX30" fmla="*/ 887059 w 1922974"/>
                  <a:gd name="connsiteY30" fmla="*/ 464795 h 1051104"/>
                  <a:gd name="connsiteX31" fmla="*/ 908234 w 1922974"/>
                  <a:gd name="connsiteY31" fmla="*/ 466720 h 1051104"/>
                  <a:gd name="connsiteX32" fmla="*/ 908325 w 1922974"/>
                  <a:gd name="connsiteY32" fmla="*/ 486061 h 1051104"/>
                  <a:gd name="connsiteX33" fmla="*/ 953893 w 1922974"/>
                  <a:gd name="connsiteY33" fmla="*/ 486061 h 1051104"/>
                  <a:gd name="connsiteX34" fmla="*/ 953893 w 1922974"/>
                  <a:gd name="connsiteY34" fmla="*/ 504287 h 1051104"/>
                  <a:gd name="connsiteX35" fmla="*/ 990347 w 1922974"/>
                  <a:gd name="connsiteY35" fmla="*/ 504287 h 1051104"/>
                  <a:gd name="connsiteX36" fmla="*/ 990347 w 1922974"/>
                  <a:gd name="connsiteY36" fmla="*/ 516438 h 1051104"/>
                  <a:gd name="connsiteX37" fmla="*/ 1230339 w 1922974"/>
                  <a:gd name="connsiteY37" fmla="*/ 516438 h 1051104"/>
                  <a:gd name="connsiteX38" fmla="*/ 1230339 w 1922974"/>
                  <a:gd name="connsiteY38" fmla="*/ 543779 h 1051104"/>
                  <a:gd name="connsiteX39" fmla="*/ 1275907 w 1922974"/>
                  <a:gd name="connsiteY39" fmla="*/ 543779 h 1051104"/>
                  <a:gd name="connsiteX40" fmla="*/ 1275907 w 1922974"/>
                  <a:gd name="connsiteY40" fmla="*/ 571120 h 1051104"/>
                  <a:gd name="connsiteX41" fmla="*/ 1275907 w 1922974"/>
                  <a:gd name="connsiteY41" fmla="*/ 571120 h 1051104"/>
                  <a:gd name="connsiteX42" fmla="*/ 1288059 w 1922974"/>
                  <a:gd name="connsiteY42" fmla="*/ 583272 h 1051104"/>
                  <a:gd name="connsiteX43" fmla="*/ 1306286 w 1922974"/>
                  <a:gd name="connsiteY43" fmla="*/ 583272 h 1051104"/>
                  <a:gd name="connsiteX44" fmla="*/ 1306286 w 1922974"/>
                  <a:gd name="connsiteY44" fmla="*/ 637953 h 1051104"/>
                  <a:gd name="connsiteX45" fmla="*/ 1324513 w 1922974"/>
                  <a:gd name="connsiteY45" fmla="*/ 637953 h 1051104"/>
                  <a:gd name="connsiteX46" fmla="*/ 1324513 w 1922974"/>
                  <a:gd name="connsiteY46" fmla="*/ 698711 h 1051104"/>
                  <a:gd name="connsiteX47" fmla="*/ 1345778 w 1922974"/>
                  <a:gd name="connsiteY47" fmla="*/ 698711 h 1051104"/>
                  <a:gd name="connsiteX48" fmla="*/ 1345778 w 1922974"/>
                  <a:gd name="connsiteY48" fmla="*/ 756431 h 1051104"/>
                  <a:gd name="connsiteX49" fmla="*/ 1367044 w 1922974"/>
                  <a:gd name="connsiteY49" fmla="*/ 756431 h 1051104"/>
                  <a:gd name="connsiteX50" fmla="*/ 1367044 w 1922974"/>
                  <a:gd name="connsiteY50" fmla="*/ 789847 h 1051104"/>
                  <a:gd name="connsiteX51" fmla="*/ 1476407 w 1922974"/>
                  <a:gd name="connsiteY51" fmla="*/ 789847 h 1051104"/>
                  <a:gd name="connsiteX52" fmla="*/ 1476407 w 1922974"/>
                  <a:gd name="connsiteY52" fmla="*/ 817188 h 1051104"/>
                  <a:gd name="connsiteX53" fmla="*/ 1503748 w 1922974"/>
                  <a:gd name="connsiteY53" fmla="*/ 817188 h 1051104"/>
                  <a:gd name="connsiteX54" fmla="*/ 1503748 w 1922974"/>
                  <a:gd name="connsiteY54" fmla="*/ 835415 h 1051104"/>
                  <a:gd name="connsiteX55" fmla="*/ 1664755 w 1922974"/>
                  <a:gd name="connsiteY55" fmla="*/ 835415 h 1051104"/>
                  <a:gd name="connsiteX56" fmla="*/ 1664755 w 1922974"/>
                  <a:gd name="connsiteY56" fmla="*/ 856680 h 1051104"/>
                  <a:gd name="connsiteX57" fmla="*/ 1731588 w 1922974"/>
                  <a:gd name="connsiteY57" fmla="*/ 856680 h 1051104"/>
                  <a:gd name="connsiteX58" fmla="*/ 1731588 w 1922974"/>
                  <a:gd name="connsiteY58" fmla="*/ 874908 h 1051104"/>
                  <a:gd name="connsiteX59" fmla="*/ 1758929 w 1922974"/>
                  <a:gd name="connsiteY59" fmla="*/ 874908 h 1051104"/>
                  <a:gd name="connsiteX60" fmla="*/ 1762779 w 1922974"/>
                  <a:gd name="connsiteY60" fmla="*/ 894159 h 1051104"/>
                  <a:gd name="connsiteX61" fmla="*/ 1828800 w 1922974"/>
                  <a:gd name="connsiteY61" fmla="*/ 896083 h 1051104"/>
                  <a:gd name="connsiteX62" fmla="*/ 1828800 w 1922974"/>
                  <a:gd name="connsiteY62" fmla="*/ 959968 h 1051104"/>
                  <a:gd name="connsiteX63" fmla="*/ 1828800 w 1922974"/>
                  <a:gd name="connsiteY63" fmla="*/ 959968 h 1051104"/>
                  <a:gd name="connsiteX64" fmla="*/ 1850065 w 1922974"/>
                  <a:gd name="connsiteY64" fmla="*/ 959968 h 1051104"/>
                  <a:gd name="connsiteX65" fmla="*/ 1850065 w 1922974"/>
                  <a:gd name="connsiteY65" fmla="*/ 1014650 h 1051104"/>
                  <a:gd name="connsiteX66" fmla="*/ 1880444 w 1922974"/>
                  <a:gd name="connsiteY66" fmla="*/ 1014650 h 1051104"/>
                  <a:gd name="connsiteX67" fmla="*/ 1880444 w 1922974"/>
                  <a:gd name="connsiteY67" fmla="*/ 1051104 h 1051104"/>
                  <a:gd name="connsiteX68" fmla="*/ 1922974 w 1922974"/>
                  <a:gd name="connsiteY68" fmla="*/ 1051104 h 1051104"/>
                  <a:gd name="connsiteX0" fmla="*/ 0 w 1922974"/>
                  <a:gd name="connsiteY0" fmla="*/ 0 h 1051104"/>
                  <a:gd name="connsiteX1" fmla="*/ 230879 w 1922974"/>
                  <a:gd name="connsiteY1" fmla="*/ 0 h 1051104"/>
                  <a:gd name="connsiteX2" fmla="*/ 230879 w 1922974"/>
                  <a:gd name="connsiteY2" fmla="*/ 33417 h 1051104"/>
                  <a:gd name="connsiteX3" fmla="*/ 340242 w 1922974"/>
                  <a:gd name="connsiteY3" fmla="*/ 33417 h 1051104"/>
                  <a:gd name="connsiteX4" fmla="*/ 340242 w 1922974"/>
                  <a:gd name="connsiteY4" fmla="*/ 54682 h 1051104"/>
                  <a:gd name="connsiteX5" fmla="*/ 443530 w 1922974"/>
                  <a:gd name="connsiteY5" fmla="*/ 54682 h 1051104"/>
                  <a:gd name="connsiteX6" fmla="*/ 443530 w 1922974"/>
                  <a:gd name="connsiteY6" fmla="*/ 75947 h 1051104"/>
                  <a:gd name="connsiteX7" fmla="*/ 461757 w 1922974"/>
                  <a:gd name="connsiteY7" fmla="*/ 75947 h 1051104"/>
                  <a:gd name="connsiteX8" fmla="*/ 461757 w 1922974"/>
                  <a:gd name="connsiteY8" fmla="*/ 100250 h 1051104"/>
                  <a:gd name="connsiteX9" fmla="*/ 489098 w 1922974"/>
                  <a:gd name="connsiteY9" fmla="*/ 100250 h 1051104"/>
                  <a:gd name="connsiteX10" fmla="*/ 489098 w 1922974"/>
                  <a:gd name="connsiteY10" fmla="*/ 130629 h 1051104"/>
                  <a:gd name="connsiteX11" fmla="*/ 513401 w 1922974"/>
                  <a:gd name="connsiteY11" fmla="*/ 130629 h 1051104"/>
                  <a:gd name="connsiteX12" fmla="*/ 513401 w 1922974"/>
                  <a:gd name="connsiteY12" fmla="*/ 209613 h 1051104"/>
                  <a:gd name="connsiteX13" fmla="*/ 537704 w 1922974"/>
                  <a:gd name="connsiteY13" fmla="*/ 209613 h 1051104"/>
                  <a:gd name="connsiteX14" fmla="*/ 537704 w 1922974"/>
                  <a:gd name="connsiteY14" fmla="*/ 227840 h 1051104"/>
                  <a:gd name="connsiteX15" fmla="*/ 574158 w 1922974"/>
                  <a:gd name="connsiteY15" fmla="*/ 227840 h 1051104"/>
                  <a:gd name="connsiteX16" fmla="*/ 574158 w 1922974"/>
                  <a:gd name="connsiteY16" fmla="*/ 261257 h 1051104"/>
                  <a:gd name="connsiteX17" fmla="*/ 656181 w 1922974"/>
                  <a:gd name="connsiteY17" fmla="*/ 261257 h 1051104"/>
                  <a:gd name="connsiteX18" fmla="*/ 656181 w 1922974"/>
                  <a:gd name="connsiteY18" fmla="*/ 288598 h 1051104"/>
                  <a:gd name="connsiteX19" fmla="*/ 765545 w 1922974"/>
                  <a:gd name="connsiteY19" fmla="*/ 288598 h 1051104"/>
                  <a:gd name="connsiteX20" fmla="*/ 765545 w 1922974"/>
                  <a:gd name="connsiteY20" fmla="*/ 325052 h 1051104"/>
                  <a:gd name="connsiteX21" fmla="*/ 765545 w 1922974"/>
                  <a:gd name="connsiteY21" fmla="*/ 325052 h 1051104"/>
                  <a:gd name="connsiteX22" fmla="*/ 765545 w 1922974"/>
                  <a:gd name="connsiteY22" fmla="*/ 364545 h 1051104"/>
                  <a:gd name="connsiteX23" fmla="*/ 792885 w 1922974"/>
                  <a:gd name="connsiteY23" fmla="*/ 364545 h 1051104"/>
                  <a:gd name="connsiteX24" fmla="*/ 792885 w 1922974"/>
                  <a:gd name="connsiteY24" fmla="*/ 407075 h 1051104"/>
                  <a:gd name="connsiteX25" fmla="*/ 814061 w 1922974"/>
                  <a:gd name="connsiteY25" fmla="*/ 407075 h 1051104"/>
                  <a:gd name="connsiteX26" fmla="*/ 814150 w 1922974"/>
                  <a:gd name="connsiteY26" fmla="*/ 428340 h 1051104"/>
                  <a:gd name="connsiteX27" fmla="*/ 847567 w 1922974"/>
                  <a:gd name="connsiteY27" fmla="*/ 428340 h 1051104"/>
                  <a:gd name="connsiteX28" fmla="*/ 847567 w 1922974"/>
                  <a:gd name="connsiteY28" fmla="*/ 449605 h 1051104"/>
                  <a:gd name="connsiteX29" fmla="*/ 887059 w 1922974"/>
                  <a:gd name="connsiteY29" fmla="*/ 449605 h 1051104"/>
                  <a:gd name="connsiteX30" fmla="*/ 887059 w 1922974"/>
                  <a:gd name="connsiteY30" fmla="*/ 464795 h 1051104"/>
                  <a:gd name="connsiteX31" fmla="*/ 908234 w 1922974"/>
                  <a:gd name="connsiteY31" fmla="*/ 466720 h 1051104"/>
                  <a:gd name="connsiteX32" fmla="*/ 908325 w 1922974"/>
                  <a:gd name="connsiteY32" fmla="*/ 486061 h 1051104"/>
                  <a:gd name="connsiteX33" fmla="*/ 953893 w 1922974"/>
                  <a:gd name="connsiteY33" fmla="*/ 486061 h 1051104"/>
                  <a:gd name="connsiteX34" fmla="*/ 953893 w 1922974"/>
                  <a:gd name="connsiteY34" fmla="*/ 504287 h 1051104"/>
                  <a:gd name="connsiteX35" fmla="*/ 990347 w 1922974"/>
                  <a:gd name="connsiteY35" fmla="*/ 504287 h 1051104"/>
                  <a:gd name="connsiteX36" fmla="*/ 990347 w 1922974"/>
                  <a:gd name="connsiteY36" fmla="*/ 516438 h 1051104"/>
                  <a:gd name="connsiteX37" fmla="*/ 1230339 w 1922974"/>
                  <a:gd name="connsiteY37" fmla="*/ 516438 h 1051104"/>
                  <a:gd name="connsiteX38" fmla="*/ 1230339 w 1922974"/>
                  <a:gd name="connsiteY38" fmla="*/ 543779 h 1051104"/>
                  <a:gd name="connsiteX39" fmla="*/ 1275907 w 1922974"/>
                  <a:gd name="connsiteY39" fmla="*/ 543779 h 1051104"/>
                  <a:gd name="connsiteX40" fmla="*/ 1275907 w 1922974"/>
                  <a:gd name="connsiteY40" fmla="*/ 571120 h 1051104"/>
                  <a:gd name="connsiteX41" fmla="*/ 1275907 w 1922974"/>
                  <a:gd name="connsiteY41" fmla="*/ 571120 h 1051104"/>
                  <a:gd name="connsiteX42" fmla="*/ 1288059 w 1922974"/>
                  <a:gd name="connsiteY42" fmla="*/ 583272 h 1051104"/>
                  <a:gd name="connsiteX43" fmla="*/ 1306286 w 1922974"/>
                  <a:gd name="connsiteY43" fmla="*/ 583272 h 1051104"/>
                  <a:gd name="connsiteX44" fmla="*/ 1306286 w 1922974"/>
                  <a:gd name="connsiteY44" fmla="*/ 637953 h 1051104"/>
                  <a:gd name="connsiteX45" fmla="*/ 1324513 w 1922974"/>
                  <a:gd name="connsiteY45" fmla="*/ 637953 h 1051104"/>
                  <a:gd name="connsiteX46" fmla="*/ 1324513 w 1922974"/>
                  <a:gd name="connsiteY46" fmla="*/ 698711 h 1051104"/>
                  <a:gd name="connsiteX47" fmla="*/ 1345778 w 1922974"/>
                  <a:gd name="connsiteY47" fmla="*/ 698711 h 1051104"/>
                  <a:gd name="connsiteX48" fmla="*/ 1345778 w 1922974"/>
                  <a:gd name="connsiteY48" fmla="*/ 756431 h 1051104"/>
                  <a:gd name="connsiteX49" fmla="*/ 1367044 w 1922974"/>
                  <a:gd name="connsiteY49" fmla="*/ 756431 h 1051104"/>
                  <a:gd name="connsiteX50" fmla="*/ 1367044 w 1922974"/>
                  <a:gd name="connsiteY50" fmla="*/ 789847 h 1051104"/>
                  <a:gd name="connsiteX51" fmla="*/ 1476407 w 1922974"/>
                  <a:gd name="connsiteY51" fmla="*/ 789847 h 1051104"/>
                  <a:gd name="connsiteX52" fmla="*/ 1476407 w 1922974"/>
                  <a:gd name="connsiteY52" fmla="*/ 817188 h 1051104"/>
                  <a:gd name="connsiteX53" fmla="*/ 1503748 w 1922974"/>
                  <a:gd name="connsiteY53" fmla="*/ 817188 h 1051104"/>
                  <a:gd name="connsiteX54" fmla="*/ 1503748 w 1922974"/>
                  <a:gd name="connsiteY54" fmla="*/ 835415 h 1051104"/>
                  <a:gd name="connsiteX55" fmla="*/ 1664755 w 1922974"/>
                  <a:gd name="connsiteY55" fmla="*/ 835415 h 1051104"/>
                  <a:gd name="connsiteX56" fmla="*/ 1664755 w 1922974"/>
                  <a:gd name="connsiteY56" fmla="*/ 856680 h 1051104"/>
                  <a:gd name="connsiteX57" fmla="*/ 1731588 w 1922974"/>
                  <a:gd name="connsiteY57" fmla="*/ 856680 h 1051104"/>
                  <a:gd name="connsiteX58" fmla="*/ 1731588 w 1922974"/>
                  <a:gd name="connsiteY58" fmla="*/ 874908 h 1051104"/>
                  <a:gd name="connsiteX59" fmla="*/ 1758929 w 1922974"/>
                  <a:gd name="connsiteY59" fmla="*/ 874908 h 1051104"/>
                  <a:gd name="connsiteX60" fmla="*/ 1762779 w 1922974"/>
                  <a:gd name="connsiteY60" fmla="*/ 894159 h 1051104"/>
                  <a:gd name="connsiteX61" fmla="*/ 1828800 w 1922974"/>
                  <a:gd name="connsiteY61" fmla="*/ 896083 h 1051104"/>
                  <a:gd name="connsiteX62" fmla="*/ 1828800 w 1922974"/>
                  <a:gd name="connsiteY62" fmla="*/ 959968 h 1051104"/>
                  <a:gd name="connsiteX63" fmla="*/ 1828800 w 1922974"/>
                  <a:gd name="connsiteY63" fmla="*/ 959968 h 1051104"/>
                  <a:gd name="connsiteX64" fmla="*/ 1850065 w 1922974"/>
                  <a:gd name="connsiteY64" fmla="*/ 959968 h 1051104"/>
                  <a:gd name="connsiteX65" fmla="*/ 1850065 w 1922974"/>
                  <a:gd name="connsiteY65" fmla="*/ 1014650 h 1051104"/>
                  <a:gd name="connsiteX66" fmla="*/ 1880444 w 1922974"/>
                  <a:gd name="connsiteY66" fmla="*/ 1014650 h 1051104"/>
                  <a:gd name="connsiteX67" fmla="*/ 1880444 w 1922974"/>
                  <a:gd name="connsiteY67" fmla="*/ 1051104 h 1051104"/>
                  <a:gd name="connsiteX68" fmla="*/ 1922974 w 1922974"/>
                  <a:gd name="connsiteY68" fmla="*/ 1051104 h 1051104"/>
                  <a:gd name="connsiteX0" fmla="*/ 0 w 1922974"/>
                  <a:gd name="connsiteY0" fmla="*/ 0 h 1051104"/>
                  <a:gd name="connsiteX1" fmla="*/ 230879 w 1922974"/>
                  <a:gd name="connsiteY1" fmla="*/ 0 h 1051104"/>
                  <a:gd name="connsiteX2" fmla="*/ 230879 w 1922974"/>
                  <a:gd name="connsiteY2" fmla="*/ 33417 h 1051104"/>
                  <a:gd name="connsiteX3" fmla="*/ 340242 w 1922974"/>
                  <a:gd name="connsiteY3" fmla="*/ 33417 h 1051104"/>
                  <a:gd name="connsiteX4" fmla="*/ 340242 w 1922974"/>
                  <a:gd name="connsiteY4" fmla="*/ 54682 h 1051104"/>
                  <a:gd name="connsiteX5" fmla="*/ 443530 w 1922974"/>
                  <a:gd name="connsiteY5" fmla="*/ 54682 h 1051104"/>
                  <a:gd name="connsiteX6" fmla="*/ 443530 w 1922974"/>
                  <a:gd name="connsiteY6" fmla="*/ 75947 h 1051104"/>
                  <a:gd name="connsiteX7" fmla="*/ 461757 w 1922974"/>
                  <a:gd name="connsiteY7" fmla="*/ 75947 h 1051104"/>
                  <a:gd name="connsiteX8" fmla="*/ 461757 w 1922974"/>
                  <a:gd name="connsiteY8" fmla="*/ 100250 h 1051104"/>
                  <a:gd name="connsiteX9" fmla="*/ 489098 w 1922974"/>
                  <a:gd name="connsiteY9" fmla="*/ 100250 h 1051104"/>
                  <a:gd name="connsiteX10" fmla="*/ 489098 w 1922974"/>
                  <a:gd name="connsiteY10" fmla="*/ 130629 h 1051104"/>
                  <a:gd name="connsiteX11" fmla="*/ 513401 w 1922974"/>
                  <a:gd name="connsiteY11" fmla="*/ 130629 h 1051104"/>
                  <a:gd name="connsiteX12" fmla="*/ 513401 w 1922974"/>
                  <a:gd name="connsiteY12" fmla="*/ 209613 h 1051104"/>
                  <a:gd name="connsiteX13" fmla="*/ 537704 w 1922974"/>
                  <a:gd name="connsiteY13" fmla="*/ 209613 h 1051104"/>
                  <a:gd name="connsiteX14" fmla="*/ 537704 w 1922974"/>
                  <a:gd name="connsiteY14" fmla="*/ 227840 h 1051104"/>
                  <a:gd name="connsiteX15" fmla="*/ 574158 w 1922974"/>
                  <a:gd name="connsiteY15" fmla="*/ 227840 h 1051104"/>
                  <a:gd name="connsiteX16" fmla="*/ 574158 w 1922974"/>
                  <a:gd name="connsiteY16" fmla="*/ 261257 h 1051104"/>
                  <a:gd name="connsiteX17" fmla="*/ 656181 w 1922974"/>
                  <a:gd name="connsiteY17" fmla="*/ 261257 h 1051104"/>
                  <a:gd name="connsiteX18" fmla="*/ 656181 w 1922974"/>
                  <a:gd name="connsiteY18" fmla="*/ 288598 h 1051104"/>
                  <a:gd name="connsiteX19" fmla="*/ 765545 w 1922974"/>
                  <a:gd name="connsiteY19" fmla="*/ 288598 h 1051104"/>
                  <a:gd name="connsiteX20" fmla="*/ 765545 w 1922974"/>
                  <a:gd name="connsiteY20" fmla="*/ 325052 h 1051104"/>
                  <a:gd name="connsiteX21" fmla="*/ 765545 w 1922974"/>
                  <a:gd name="connsiteY21" fmla="*/ 325052 h 1051104"/>
                  <a:gd name="connsiteX22" fmla="*/ 765545 w 1922974"/>
                  <a:gd name="connsiteY22" fmla="*/ 364545 h 1051104"/>
                  <a:gd name="connsiteX23" fmla="*/ 792885 w 1922974"/>
                  <a:gd name="connsiteY23" fmla="*/ 364545 h 1051104"/>
                  <a:gd name="connsiteX24" fmla="*/ 792885 w 1922974"/>
                  <a:gd name="connsiteY24" fmla="*/ 407075 h 1051104"/>
                  <a:gd name="connsiteX25" fmla="*/ 814061 w 1922974"/>
                  <a:gd name="connsiteY25" fmla="*/ 407075 h 1051104"/>
                  <a:gd name="connsiteX26" fmla="*/ 814150 w 1922974"/>
                  <a:gd name="connsiteY26" fmla="*/ 428340 h 1051104"/>
                  <a:gd name="connsiteX27" fmla="*/ 847567 w 1922974"/>
                  <a:gd name="connsiteY27" fmla="*/ 428340 h 1051104"/>
                  <a:gd name="connsiteX28" fmla="*/ 847567 w 1922974"/>
                  <a:gd name="connsiteY28" fmla="*/ 449605 h 1051104"/>
                  <a:gd name="connsiteX29" fmla="*/ 887059 w 1922974"/>
                  <a:gd name="connsiteY29" fmla="*/ 449605 h 1051104"/>
                  <a:gd name="connsiteX30" fmla="*/ 887059 w 1922974"/>
                  <a:gd name="connsiteY30" fmla="*/ 464795 h 1051104"/>
                  <a:gd name="connsiteX31" fmla="*/ 908234 w 1922974"/>
                  <a:gd name="connsiteY31" fmla="*/ 466720 h 1051104"/>
                  <a:gd name="connsiteX32" fmla="*/ 908325 w 1922974"/>
                  <a:gd name="connsiteY32" fmla="*/ 486061 h 1051104"/>
                  <a:gd name="connsiteX33" fmla="*/ 953893 w 1922974"/>
                  <a:gd name="connsiteY33" fmla="*/ 486061 h 1051104"/>
                  <a:gd name="connsiteX34" fmla="*/ 953893 w 1922974"/>
                  <a:gd name="connsiteY34" fmla="*/ 504287 h 1051104"/>
                  <a:gd name="connsiteX35" fmla="*/ 990347 w 1922974"/>
                  <a:gd name="connsiteY35" fmla="*/ 504287 h 1051104"/>
                  <a:gd name="connsiteX36" fmla="*/ 990347 w 1922974"/>
                  <a:gd name="connsiteY36" fmla="*/ 516438 h 1051104"/>
                  <a:gd name="connsiteX37" fmla="*/ 1230339 w 1922974"/>
                  <a:gd name="connsiteY37" fmla="*/ 516438 h 1051104"/>
                  <a:gd name="connsiteX38" fmla="*/ 1230339 w 1922974"/>
                  <a:gd name="connsiteY38" fmla="*/ 543779 h 1051104"/>
                  <a:gd name="connsiteX39" fmla="*/ 1275907 w 1922974"/>
                  <a:gd name="connsiteY39" fmla="*/ 543779 h 1051104"/>
                  <a:gd name="connsiteX40" fmla="*/ 1275907 w 1922974"/>
                  <a:gd name="connsiteY40" fmla="*/ 571120 h 1051104"/>
                  <a:gd name="connsiteX41" fmla="*/ 1275907 w 1922974"/>
                  <a:gd name="connsiteY41" fmla="*/ 571120 h 1051104"/>
                  <a:gd name="connsiteX42" fmla="*/ 1288059 w 1922974"/>
                  <a:gd name="connsiteY42" fmla="*/ 583272 h 1051104"/>
                  <a:gd name="connsiteX43" fmla="*/ 1306286 w 1922974"/>
                  <a:gd name="connsiteY43" fmla="*/ 583272 h 1051104"/>
                  <a:gd name="connsiteX44" fmla="*/ 1306286 w 1922974"/>
                  <a:gd name="connsiteY44" fmla="*/ 637953 h 1051104"/>
                  <a:gd name="connsiteX45" fmla="*/ 1324513 w 1922974"/>
                  <a:gd name="connsiteY45" fmla="*/ 637953 h 1051104"/>
                  <a:gd name="connsiteX46" fmla="*/ 1324513 w 1922974"/>
                  <a:gd name="connsiteY46" fmla="*/ 698711 h 1051104"/>
                  <a:gd name="connsiteX47" fmla="*/ 1345778 w 1922974"/>
                  <a:gd name="connsiteY47" fmla="*/ 698711 h 1051104"/>
                  <a:gd name="connsiteX48" fmla="*/ 1345778 w 1922974"/>
                  <a:gd name="connsiteY48" fmla="*/ 756431 h 1051104"/>
                  <a:gd name="connsiteX49" fmla="*/ 1367044 w 1922974"/>
                  <a:gd name="connsiteY49" fmla="*/ 756431 h 1051104"/>
                  <a:gd name="connsiteX50" fmla="*/ 1367044 w 1922974"/>
                  <a:gd name="connsiteY50" fmla="*/ 789847 h 1051104"/>
                  <a:gd name="connsiteX51" fmla="*/ 1476407 w 1922974"/>
                  <a:gd name="connsiteY51" fmla="*/ 789847 h 1051104"/>
                  <a:gd name="connsiteX52" fmla="*/ 1476407 w 1922974"/>
                  <a:gd name="connsiteY52" fmla="*/ 817188 h 1051104"/>
                  <a:gd name="connsiteX53" fmla="*/ 1503748 w 1922974"/>
                  <a:gd name="connsiteY53" fmla="*/ 817188 h 1051104"/>
                  <a:gd name="connsiteX54" fmla="*/ 1503748 w 1922974"/>
                  <a:gd name="connsiteY54" fmla="*/ 835415 h 1051104"/>
                  <a:gd name="connsiteX55" fmla="*/ 1664755 w 1922974"/>
                  <a:gd name="connsiteY55" fmla="*/ 835415 h 1051104"/>
                  <a:gd name="connsiteX56" fmla="*/ 1664755 w 1922974"/>
                  <a:gd name="connsiteY56" fmla="*/ 856680 h 1051104"/>
                  <a:gd name="connsiteX57" fmla="*/ 1731588 w 1922974"/>
                  <a:gd name="connsiteY57" fmla="*/ 856680 h 1051104"/>
                  <a:gd name="connsiteX58" fmla="*/ 1731588 w 1922974"/>
                  <a:gd name="connsiteY58" fmla="*/ 874908 h 1051104"/>
                  <a:gd name="connsiteX59" fmla="*/ 1758929 w 1922974"/>
                  <a:gd name="connsiteY59" fmla="*/ 874908 h 1051104"/>
                  <a:gd name="connsiteX60" fmla="*/ 1762779 w 1922974"/>
                  <a:gd name="connsiteY60" fmla="*/ 894159 h 1051104"/>
                  <a:gd name="connsiteX61" fmla="*/ 1828800 w 1922974"/>
                  <a:gd name="connsiteY61" fmla="*/ 896083 h 1051104"/>
                  <a:gd name="connsiteX62" fmla="*/ 1828800 w 1922974"/>
                  <a:gd name="connsiteY62" fmla="*/ 959968 h 1051104"/>
                  <a:gd name="connsiteX63" fmla="*/ 1828800 w 1922974"/>
                  <a:gd name="connsiteY63" fmla="*/ 959968 h 1051104"/>
                  <a:gd name="connsiteX64" fmla="*/ 1850065 w 1922974"/>
                  <a:gd name="connsiteY64" fmla="*/ 959968 h 1051104"/>
                  <a:gd name="connsiteX65" fmla="*/ 1850065 w 1922974"/>
                  <a:gd name="connsiteY65" fmla="*/ 1014650 h 1051104"/>
                  <a:gd name="connsiteX66" fmla="*/ 1880444 w 1922974"/>
                  <a:gd name="connsiteY66" fmla="*/ 1014650 h 1051104"/>
                  <a:gd name="connsiteX67" fmla="*/ 1880444 w 1922974"/>
                  <a:gd name="connsiteY67" fmla="*/ 1051104 h 1051104"/>
                  <a:gd name="connsiteX68" fmla="*/ 1922974 w 1922974"/>
                  <a:gd name="connsiteY68" fmla="*/ 1051104 h 1051104"/>
                  <a:gd name="connsiteX0" fmla="*/ 0 w 1922974"/>
                  <a:gd name="connsiteY0" fmla="*/ 0 h 1051104"/>
                  <a:gd name="connsiteX1" fmla="*/ 230879 w 1922974"/>
                  <a:gd name="connsiteY1" fmla="*/ 0 h 1051104"/>
                  <a:gd name="connsiteX2" fmla="*/ 230879 w 1922974"/>
                  <a:gd name="connsiteY2" fmla="*/ 33417 h 1051104"/>
                  <a:gd name="connsiteX3" fmla="*/ 340242 w 1922974"/>
                  <a:gd name="connsiteY3" fmla="*/ 33417 h 1051104"/>
                  <a:gd name="connsiteX4" fmla="*/ 340242 w 1922974"/>
                  <a:gd name="connsiteY4" fmla="*/ 54682 h 1051104"/>
                  <a:gd name="connsiteX5" fmla="*/ 443530 w 1922974"/>
                  <a:gd name="connsiteY5" fmla="*/ 54682 h 1051104"/>
                  <a:gd name="connsiteX6" fmla="*/ 443530 w 1922974"/>
                  <a:gd name="connsiteY6" fmla="*/ 75947 h 1051104"/>
                  <a:gd name="connsiteX7" fmla="*/ 461757 w 1922974"/>
                  <a:gd name="connsiteY7" fmla="*/ 75947 h 1051104"/>
                  <a:gd name="connsiteX8" fmla="*/ 461757 w 1922974"/>
                  <a:gd name="connsiteY8" fmla="*/ 100250 h 1051104"/>
                  <a:gd name="connsiteX9" fmla="*/ 489098 w 1922974"/>
                  <a:gd name="connsiteY9" fmla="*/ 100250 h 1051104"/>
                  <a:gd name="connsiteX10" fmla="*/ 489098 w 1922974"/>
                  <a:gd name="connsiteY10" fmla="*/ 130629 h 1051104"/>
                  <a:gd name="connsiteX11" fmla="*/ 513401 w 1922974"/>
                  <a:gd name="connsiteY11" fmla="*/ 130629 h 1051104"/>
                  <a:gd name="connsiteX12" fmla="*/ 513401 w 1922974"/>
                  <a:gd name="connsiteY12" fmla="*/ 209613 h 1051104"/>
                  <a:gd name="connsiteX13" fmla="*/ 537704 w 1922974"/>
                  <a:gd name="connsiteY13" fmla="*/ 209613 h 1051104"/>
                  <a:gd name="connsiteX14" fmla="*/ 537704 w 1922974"/>
                  <a:gd name="connsiteY14" fmla="*/ 227840 h 1051104"/>
                  <a:gd name="connsiteX15" fmla="*/ 574158 w 1922974"/>
                  <a:gd name="connsiteY15" fmla="*/ 227840 h 1051104"/>
                  <a:gd name="connsiteX16" fmla="*/ 574158 w 1922974"/>
                  <a:gd name="connsiteY16" fmla="*/ 261257 h 1051104"/>
                  <a:gd name="connsiteX17" fmla="*/ 656181 w 1922974"/>
                  <a:gd name="connsiteY17" fmla="*/ 261257 h 1051104"/>
                  <a:gd name="connsiteX18" fmla="*/ 656181 w 1922974"/>
                  <a:gd name="connsiteY18" fmla="*/ 288598 h 1051104"/>
                  <a:gd name="connsiteX19" fmla="*/ 765545 w 1922974"/>
                  <a:gd name="connsiteY19" fmla="*/ 288598 h 1051104"/>
                  <a:gd name="connsiteX20" fmla="*/ 765545 w 1922974"/>
                  <a:gd name="connsiteY20" fmla="*/ 325052 h 1051104"/>
                  <a:gd name="connsiteX21" fmla="*/ 765545 w 1922974"/>
                  <a:gd name="connsiteY21" fmla="*/ 325052 h 1051104"/>
                  <a:gd name="connsiteX22" fmla="*/ 765545 w 1922974"/>
                  <a:gd name="connsiteY22" fmla="*/ 364545 h 1051104"/>
                  <a:gd name="connsiteX23" fmla="*/ 792885 w 1922974"/>
                  <a:gd name="connsiteY23" fmla="*/ 364545 h 1051104"/>
                  <a:gd name="connsiteX24" fmla="*/ 792885 w 1922974"/>
                  <a:gd name="connsiteY24" fmla="*/ 407075 h 1051104"/>
                  <a:gd name="connsiteX25" fmla="*/ 814061 w 1922974"/>
                  <a:gd name="connsiteY25" fmla="*/ 407075 h 1051104"/>
                  <a:gd name="connsiteX26" fmla="*/ 814150 w 1922974"/>
                  <a:gd name="connsiteY26" fmla="*/ 428340 h 1051104"/>
                  <a:gd name="connsiteX27" fmla="*/ 847567 w 1922974"/>
                  <a:gd name="connsiteY27" fmla="*/ 428340 h 1051104"/>
                  <a:gd name="connsiteX28" fmla="*/ 847567 w 1922974"/>
                  <a:gd name="connsiteY28" fmla="*/ 449605 h 1051104"/>
                  <a:gd name="connsiteX29" fmla="*/ 887059 w 1922974"/>
                  <a:gd name="connsiteY29" fmla="*/ 449605 h 1051104"/>
                  <a:gd name="connsiteX30" fmla="*/ 887059 w 1922974"/>
                  <a:gd name="connsiteY30" fmla="*/ 464795 h 1051104"/>
                  <a:gd name="connsiteX31" fmla="*/ 908234 w 1922974"/>
                  <a:gd name="connsiteY31" fmla="*/ 466720 h 1051104"/>
                  <a:gd name="connsiteX32" fmla="*/ 908325 w 1922974"/>
                  <a:gd name="connsiteY32" fmla="*/ 486061 h 1051104"/>
                  <a:gd name="connsiteX33" fmla="*/ 953893 w 1922974"/>
                  <a:gd name="connsiteY33" fmla="*/ 486061 h 1051104"/>
                  <a:gd name="connsiteX34" fmla="*/ 953893 w 1922974"/>
                  <a:gd name="connsiteY34" fmla="*/ 504287 h 1051104"/>
                  <a:gd name="connsiteX35" fmla="*/ 990347 w 1922974"/>
                  <a:gd name="connsiteY35" fmla="*/ 504287 h 1051104"/>
                  <a:gd name="connsiteX36" fmla="*/ 990347 w 1922974"/>
                  <a:gd name="connsiteY36" fmla="*/ 516438 h 1051104"/>
                  <a:gd name="connsiteX37" fmla="*/ 1230339 w 1922974"/>
                  <a:gd name="connsiteY37" fmla="*/ 516438 h 1051104"/>
                  <a:gd name="connsiteX38" fmla="*/ 1230339 w 1922974"/>
                  <a:gd name="connsiteY38" fmla="*/ 543779 h 1051104"/>
                  <a:gd name="connsiteX39" fmla="*/ 1275907 w 1922974"/>
                  <a:gd name="connsiteY39" fmla="*/ 543779 h 1051104"/>
                  <a:gd name="connsiteX40" fmla="*/ 1275907 w 1922974"/>
                  <a:gd name="connsiteY40" fmla="*/ 571120 h 1051104"/>
                  <a:gd name="connsiteX41" fmla="*/ 1275907 w 1922974"/>
                  <a:gd name="connsiteY41" fmla="*/ 571120 h 1051104"/>
                  <a:gd name="connsiteX42" fmla="*/ 1288059 w 1922974"/>
                  <a:gd name="connsiteY42" fmla="*/ 583272 h 1051104"/>
                  <a:gd name="connsiteX43" fmla="*/ 1306286 w 1922974"/>
                  <a:gd name="connsiteY43" fmla="*/ 583272 h 1051104"/>
                  <a:gd name="connsiteX44" fmla="*/ 1306286 w 1922974"/>
                  <a:gd name="connsiteY44" fmla="*/ 637953 h 1051104"/>
                  <a:gd name="connsiteX45" fmla="*/ 1324513 w 1922974"/>
                  <a:gd name="connsiteY45" fmla="*/ 637953 h 1051104"/>
                  <a:gd name="connsiteX46" fmla="*/ 1324513 w 1922974"/>
                  <a:gd name="connsiteY46" fmla="*/ 698711 h 1051104"/>
                  <a:gd name="connsiteX47" fmla="*/ 1345778 w 1922974"/>
                  <a:gd name="connsiteY47" fmla="*/ 698711 h 1051104"/>
                  <a:gd name="connsiteX48" fmla="*/ 1345778 w 1922974"/>
                  <a:gd name="connsiteY48" fmla="*/ 756431 h 1051104"/>
                  <a:gd name="connsiteX49" fmla="*/ 1367044 w 1922974"/>
                  <a:gd name="connsiteY49" fmla="*/ 756431 h 1051104"/>
                  <a:gd name="connsiteX50" fmla="*/ 1367044 w 1922974"/>
                  <a:gd name="connsiteY50" fmla="*/ 789847 h 1051104"/>
                  <a:gd name="connsiteX51" fmla="*/ 1476407 w 1922974"/>
                  <a:gd name="connsiteY51" fmla="*/ 789847 h 1051104"/>
                  <a:gd name="connsiteX52" fmla="*/ 1476407 w 1922974"/>
                  <a:gd name="connsiteY52" fmla="*/ 817188 h 1051104"/>
                  <a:gd name="connsiteX53" fmla="*/ 1503748 w 1922974"/>
                  <a:gd name="connsiteY53" fmla="*/ 817188 h 1051104"/>
                  <a:gd name="connsiteX54" fmla="*/ 1503748 w 1922974"/>
                  <a:gd name="connsiteY54" fmla="*/ 835415 h 1051104"/>
                  <a:gd name="connsiteX55" fmla="*/ 1664755 w 1922974"/>
                  <a:gd name="connsiteY55" fmla="*/ 835415 h 1051104"/>
                  <a:gd name="connsiteX56" fmla="*/ 1664755 w 1922974"/>
                  <a:gd name="connsiteY56" fmla="*/ 856680 h 1051104"/>
                  <a:gd name="connsiteX57" fmla="*/ 1731588 w 1922974"/>
                  <a:gd name="connsiteY57" fmla="*/ 856680 h 1051104"/>
                  <a:gd name="connsiteX58" fmla="*/ 1731588 w 1922974"/>
                  <a:gd name="connsiteY58" fmla="*/ 874908 h 1051104"/>
                  <a:gd name="connsiteX59" fmla="*/ 1758929 w 1922974"/>
                  <a:gd name="connsiteY59" fmla="*/ 874908 h 1051104"/>
                  <a:gd name="connsiteX60" fmla="*/ 1762779 w 1922974"/>
                  <a:gd name="connsiteY60" fmla="*/ 894159 h 1051104"/>
                  <a:gd name="connsiteX61" fmla="*/ 1828800 w 1922974"/>
                  <a:gd name="connsiteY61" fmla="*/ 896083 h 1051104"/>
                  <a:gd name="connsiteX62" fmla="*/ 1828800 w 1922974"/>
                  <a:gd name="connsiteY62" fmla="*/ 959968 h 1051104"/>
                  <a:gd name="connsiteX63" fmla="*/ 1828800 w 1922974"/>
                  <a:gd name="connsiteY63" fmla="*/ 959968 h 1051104"/>
                  <a:gd name="connsiteX64" fmla="*/ 1850065 w 1922974"/>
                  <a:gd name="connsiteY64" fmla="*/ 959968 h 1051104"/>
                  <a:gd name="connsiteX65" fmla="*/ 1850065 w 1922974"/>
                  <a:gd name="connsiteY65" fmla="*/ 1014650 h 1051104"/>
                  <a:gd name="connsiteX66" fmla="*/ 1880444 w 1922974"/>
                  <a:gd name="connsiteY66" fmla="*/ 1014650 h 1051104"/>
                  <a:gd name="connsiteX67" fmla="*/ 1880444 w 1922974"/>
                  <a:gd name="connsiteY67" fmla="*/ 1051104 h 1051104"/>
                  <a:gd name="connsiteX68" fmla="*/ 1922974 w 1922974"/>
                  <a:gd name="connsiteY68" fmla="*/ 1051104 h 1051104"/>
                  <a:gd name="connsiteX0" fmla="*/ 0 w 1922974"/>
                  <a:gd name="connsiteY0" fmla="*/ 0 h 1051104"/>
                  <a:gd name="connsiteX1" fmla="*/ 230879 w 1922974"/>
                  <a:gd name="connsiteY1" fmla="*/ 0 h 1051104"/>
                  <a:gd name="connsiteX2" fmla="*/ 230879 w 1922974"/>
                  <a:gd name="connsiteY2" fmla="*/ 33417 h 1051104"/>
                  <a:gd name="connsiteX3" fmla="*/ 340242 w 1922974"/>
                  <a:gd name="connsiteY3" fmla="*/ 33417 h 1051104"/>
                  <a:gd name="connsiteX4" fmla="*/ 340242 w 1922974"/>
                  <a:gd name="connsiteY4" fmla="*/ 54682 h 1051104"/>
                  <a:gd name="connsiteX5" fmla="*/ 443530 w 1922974"/>
                  <a:gd name="connsiteY5" fmla="*/ 54682 h 1051104"/>
                  <a:gd name="connsiteX6" fmla="*/ 443530 w 1922974"/>
                  <a:gd name="connsiteY6" fmla="*/ 75947 h 1051104"/>
                  <a:gd name="connsiteX7" fmla="*/ 461757 w 1922974"/>
                  <a:gd name="connsiteY7" fmla="*/ 75947 h 1051104"/>
                  <a:gd name="connsiteX8" fmla="*/ 461757 w 1922974"/>
                  <a:gd name="connsiteY8" fmla="*/ 100250 h 1051104"/>
                  <a:gd name="connsiteX9" fmla="*/ 489098 w 1922974"/>
                  <a:gd name="connsiteY9" fmla="*/ 100250 h 1051104"/>
                  <a:gd name="connsiteX10" fmla="*/ 489098 w 1922974"/>
                  <a:gd name="connsiteY10" fmla="*/ 130629 h 1051104"/>
                  <a:gd name="connsiteX11" fmla="*/ 513401 w 1922974"/>
                  <a:gd name="connsiteY11" fmla="*/ 130629 h 1051104"/>
                  <a:gd name="connsiteX12" fmla="*/ 513401 w 1922974"/>
                  <a:gd name="connsiteY12" fmla="*/ 209613 h 1051104"/>
                  <a:gd name="connsiteX13" fmla="*/ 537704 w 1922974"/>
                  <a:gd name="connsiteY13" fmla="*/ 209613 h 1051104"/>
                  <a:gd name="connsiteX14" fmla="*/ 537704 w 1922974"/>
                  <a:gd name="connsiteY14" fmla="*/ 227840 h 1051104"/>
                  <a:gd name="connsiteX15" fmla="*/ 574158 w 1922974"/>
                  <a:gd name="connsiteY15" fmla="*/ 227840 h 1051104"/>
                  <a:gd name="connsiteX16" fmla="*/ 574158 w 1922974"/>
                  <a:gd name="connsiteY16" fmla="*/ 261257 h 1051104"/>
                  <a:gd name="connsiteX17" fmla="*/ 656181 w 1922974"/>
                  <a:gd name="connsiteY17" fmla="*/ 261257 h 1051104"/>
                  <a:gd name="connsiteX18" fmla="*/ 656181 w 1922974"/>
                  <a:gd name="connsiteY18" fmla="*/ 288598 h 1051104"/>
                  <a:gd name="connsiteX19" fmla="*/ 765545 w 1922974"/>
                  <a:gd name="connsiteY19" fmla="*/ 288598 h 1051104"/>
                  <a:gd name="connsiteX20" fmla="*/ 765545 w 1922974"/>
                  <a:gd name="connsiteY20" fmla="*/ 325052 h 1051104"/>
                  <a:gd name="connsiteX21" fmla="*/ 765545 w 1922974"/>
                  <a:gd name="connsiteY21" fmla="*/ 325052 h 1051104"/>
                  <a:gd name="connsiteX22" fmla="*/ 765545 w 1922974"/>
                  <a:gd name="connsiteY22" fmla="*/ 364545 h 1051104"/>
                  <a:gd name="connsiteX23" fmla="*/ 792885 w 1922974"/>
                  <a:gd name="connsiteY23" fmla="*/ 364545 h 1051104"/>
                  <a:gd name="connsiteX24" fmla="*/ 792885 w 1922974"/>
                  <a:gd name="connsiteY24" fmla="*/ 407075 h 1051104"/>
                  <a:gd name="connsiteX25" fmla="*/ 814061 w 1922974"/>
                  <a:gd name="connsiteY25" fmla="*/ 407075 h 1051104"/>
                  <a:gd name="connsiteX26" fmla="*/ 814150 w 1922974"/>
                  <a:gd name="connsiteY26" fmla="*/ 428340 h 1051104"/>
                  <a:gd name="connsiteX27" fmla="*/ 847567 w 1922974"/>
                  <a:gd name="connsiteY27" fmla="*/ 428340 h 1051104"/>
                  <a:gd name="connsiteX28" fmla="*/ 847567 w 1922974"/>
                  <a:gd name="connsiteY28" fmla="*/ 449605 h 1051104"/>
                  <a:gd name="connsiteX29" fmla="*/ 887059 w 1922974"/>
                  <a:gd name="connsiteY29" fmla="*/ 449605 h 1051104"/>
                  <a:gd name="connsiteX30" fmla="*/ 887059 w 1922974"/>
                  <a:gd name="connsiteY30" fmla="*/ 464795 h 1051104"/>
                  <a:gd name="connsiteX31" fmla="*/ 908234 w 1922974"/>
                  <a:gd name="connsiteY31" fmla="*/ 466720 h 1051104"/>
                  <a:gd name="connsiteX32" fmla="*/ 908325 w 1922974"/>
                  <a:gd name="connsiteY32" fmla="*/ 486061 h 1051104"/>
                  <a:gd name="connsiteX33" fmla="*/ 953893 w 1922974"/>
                  <a:gd name="connsiteY33" fmla="*/ 486061 h 1051104"/>
                  <a:gd name="connsiteX34" fmla="*/ 953893 w 1922974"/>
                  <a:gd name="connsiteY34" fmla="*/ 504287 h 1051104"/>
                  <a:gd name="connsiteX35" fmla="*/ 990347 w 1922974"/>
                  <a:gd name="connsiteY35" fmla="*/ 504287 h 1051104"/>
                  <a:gd name="connsiteX36" fmla="*/ 990347 w 1922974"/>
                  <a:gd name="connsiteY36" fmla="*/ 516438 h 1051104"/>
                  <a:gd name="connsiteX37" fmla="*/ 1230339 w 1922974"/>
                  <a:gd name="connsiteY37" fmla="*/ 516438 h 1051104"/>
                  <a:gd name="connsiteX38" fmla="*/ 1230339 w 1922974"/>
                  <a:gd name="connsiteY38" fmla="*/ 543779 h 1051104"/>
                  <a:gd name="connsiteX39" fmla="*/ 1275907 w 1922974"/>
                  <a:gd name="connsiteY39" fmla="*/ 543779 h 1051104"/>
                  <a:gd name="connsiteX40" fmla="*/ 1275907 w 1922974"/>
                  <a:gd name="connsiteY40" fmla="*/ 571120 h 1051104"/>
                  <a:gd name="connsiteX41" fmla="*/ 1275907 w 1922974"/>
                  <a:gd name="connsiteY41" fmla="*/ 571120 h 1051104"/>
                  <a:gd name="connsiteX42" fmla="*/ 1288059 w 1922974"/>
                  <a:gd name="connsiteY42" fmla="*/ 583272 h 1051104"/>
                  <a:gd name="connsiteX43" fmla="*/ 1306286 w 1922974"/>
                  <a:gd name="connsiteY43" fmla="*/ 583272 h 1051104"/>
                  <a:gd name="connsiteX44" fmla="*/ 1306286 w 1922974"/>
                  <a:gd name="connsiteY44" fmla="*/ 637953 h 1051104"/>
                  <a:gd name="connsiteX45" fmla="*/ 1324513 w 1922974"/>
                  <a:gd name="connsiteY45" fmla="*/ 637953 h 1051104"/>
                  <a:gd name="connsiteX46" fmla="*/ 1324513 w 1922974"/>
                  <a:gd name="connsiteY46" fmla="*/ 698711 h 1051104"/>
                  <a:gd name="connsiteX47" fmla="*/ 1345778 w 1922974"/>
                  <a:gd name="connsiteY47" fmla="*/ 698711 h 1051104"/>
                  <a:gd name="connsiteX48" fmla="*/ 1345778 w 1922974"/>
                  <a:gd name="connsiteY48" fmla="*/ 756431 h 1051104"/>
                  <a:gd name="connsiteX49" fmla="*/ 1367044 w 1922974"/>
                  <a:gd name="connsiteY49" fmla="*/ 756431 h 1051104"/>
                  <a:gd name="connsiteX50" fmla="*/ 1367044 w 1922974"/>
                  <a:gd name="connsiteY50" fmla="*/ 789847 h 1051104"/>
                  <a:gd name="connsiteX51" fmla="*/ 1476407 w 1922974"/>
                  <a:gd name="connsiteY51" fmla="*/ 789847 h 1051104"/>
                  <a:gd name="connsiteX52" fmla="*/ 1476407 w 1922974"/>
                  <a:gd name="connsiteY52" fmla="*/ 817188 h 1051104"/>
                  <a:gd name="connsiteX53" fmla="*/ 1503748 w 1922974"/>
                  <a:gd name="connsiteY53" fmla="*/ 817188 h 1051104"/>
                  <a:gd name="connsiteX54" fmla="*/ 1503748 w 1922974"/>
                  <a:gd name="connsiteY54" fmla="*/ 835415 h 1051104"/>
                  <a:gd name="connsiteX55" fmla="*/ 1664755 w 1922974"/>
                  <a:gd name="connsiteY55" fmla="*/ 835415 h 1051104"/>
                  <a:gd name="connsiteX56" fmla="*/ 1664755 w 1922974"/>
                  <a:gd name="connsiteY56" fmla="*/ 856680 h 1051104"/>
                  <a:gd name="connsiteX57" fmla="*/ 1731588 w 1922974"/>
                  <a:gd name="connsiteY57" fmla="*/ 856680 h 1051104"/>
                  <a:gd name="connsiteX58" fmla="*/ 1731588 w 1922974"/>
                  <a:gd name="connsiteY58" fmla="*/ 874908 h 1051104"/>
                  <a:gd name="connsiteX59" fmla="*/ 1758929 w 1922974"/>
                  <a:gd name="connsiteY59" fmla="*/ 874908 h 1051104"/>
                  <a:gd name="connsiteX60" fmla="*/ 1762779 w 1922974"/>
                  <a:gd name="connsiteY60" fmla="*/ 894159 h 1051104"/>
                  <a:gd name="connsiteX61" fmla="*/ 1828800 w 1922974"/>
                  <a:gd name="connsiteY61" fmla="*/ 896083 h 1051104"/>
                  <a:gd name="connsiteX62" fmla="*/ 1828800 w 1922974"/>
                  <a:gd name="connsiteY62" fmla="*/ 959968 h 1051104"/>
                  <a:gd name="connsiteX63" fmla="*/ 1828800 w 1922974"/>
                  <a:gd name="connsiteY63" fmla="*/ 959968 h 1051104"/>
                  <a:gd name="connsiteX64" fmla="*/ 1850065 w 1922974"/>
                  <a:gd name="connsiteY64" fmla="*/ 959968 h 1051104"/>
                  <a:gd name="connsiteX65" fmla="*/ 1850065 w 1922974"/>
                  <a:gd name="connsiteY65" fmla="*/ 1014650 h 1051104"/>
                  <a:gd name="connsiteX66" fmla="*/ 1880444 w 1922974"/>
                  <a:gd name="connsiteY66" fmla="*/ 1014650 h 1051104"/>
                  <a:gd name="connsiteX67" fmla="*/ 1880444 w 1922974"/>
                  <a:gd name="connsiteY67" fmla="*/ 1051104 h 1051104"/>
                  <a:gd name="connsiteX68" fmla="*/ 1922974 w 1922974"/>
                  <a:gd name="connsiteY68" fmla="*/ 1051104 h 1051104"/>
                  <a:gd name="connsiteX0" fmla="*/ 0 w 1922974"/>
                  <a:gd name="connsiteY0" fmla="*/ 0 h 1051104"/>
                  <a:gd name="connsiteX1" fmla="*/ 230879 w 1922974"/>
                  <a:gd name="connsiteY1" fmla="*/ 0 h 1051104"/>
                  <a:gd name="connsiteX2" fmla="*/ 230879 w 1922974"/>
                  <a:gd name="connsiteY2" fmla="*/ 33417 h 1051104"/>
                  <a:gd name="connsiteX3" fmla="*/ 340242 w 1922974"/>
                  <a:gd name="connsiteY3" fmla="*/ 33417 h 1051104"/>
                  <a:gd name="connsiteX4" fmla="*/ 340242 w 1922974"/>
                  <a:gd name="connsiteY4" fmla="*/ 54682 h 1051104"/>
                  <a:gd name="connsiteX5" fmla="*/ 443530 w 1922974"/>
                  <a:gd name="connsiteY5" fmla="*/ 54682 h 1051104"/>
                  <a:gd name="connsiteX6" fmla="*/ 443530 w 1922974"/>
                  <a:gd name="connsiteY6" fmla="*/ 75947 h 1051104"/>
                  <a:gd name="connsiteX7" fmla="*/ 461757 w 1922974"/>
                  <a:gd name="connsiteY7" fmla="*/ 75947 h 1051104"/>
                  <a:gd name="connsiteX8" fmla="*/ 461757 w 1922974"/>
                  <a:gd name="connsiteY8" fmla="*/ 100250 h 1051104"/>
                  <a:gd name="connsiteX9" fmla="*/ 489098 w 1922974"/>
                  <a:gd name="connsiteY9" fmla="*/ 100250 h 1051104"/>
                  <a:gd name="connsiteX10" fmla="*/ 489098 w 1922974"/>
                  <a:gd name="connsiteY10" fmla="*/ 130629 h 1051104"/>
                  <a:gd name="connsiteX11" fmla="*/ 513401 w 1922974"/>
                  <a:gd name="connsiteY11" fmla="*/ 130629 h 1051104"/>
                  <a:gd name="connsiteX12" fmla="*/ 513401 w 1922974"/>
                  <a:gd name="connsiteY12" fmla="*/ 209613 h 1051104"/>
                  <a:gd name="connsiteX13" fmla="*/ 537704 w 1922974"/>
                  <a:gd name="connsiteY13" fmla="*/ 209613 h 1051104"/>
                  <a:gd name="connsiteX14" fmla="*/ 537704 w 1922974"/>
                  <a:gd name="connsiteY14" fmla="*/ 227840 h 1051104"/>
                  <a:gd name="connsiteX15" fmla="*/ 574158 w 1922974"/>
                  <a:gd name="connsiteY15" fmla="*/ 227840 h 1051104"/>
                  <a:gd name="connsiteX16" fmla="*/ 574158 w 1922974"/>
                  <a:gd name="connsiteY16" fmla="*/ 261257 h 1051104"/>
                  <a:gd name="connsiteX17" fmla="*/ 656181 w 1922974"/>
                  <a:gd name="connsiteY17" fmla="*/ 261257 h 1051104"/>
                  <a:gd name="connsiteX18" fmla="*/ 656181 w 1922974"/>
                  <a:gd name="connsiteY18" fmla="*/ 288598 h 1051104"/>
                  <a:gd name="connsiteX19" fmla="*/ 765545 w 1922974"/>
                  <a:gd name="connsiteY19" fmla="*/ 288598 h 1051104"/>
                  <a:gd name="connsiteX20" fmla="*/ 765545 w 1922974"/>
                  <a:gd name="connsiteY20" fmla="*/ 325052 h 1051104"/>
                  <a:gd name="connsiteX21" fmla="*/ 765545 w 1922974"/>
                  <a:gd name="connsiteY21" fmla="*/ 325052 h 1051104"/>
                  <a:gd name="connsiteX22" fmla="*/ 765545 w 1922974"/>
                  <a:gd name="connsiteY22" fmla="*/ 364545 h 1051104"/>
                  <a:gd name="connsiteX23" fmla="*/ 792885 w 1922974"/>
                  <a:gd name="connsiteY23" fmla="*/ 364545 h 1051104"/>
                  <a:gd name="connsiteX24" fmla="*/ 792885 w 1922974"/>
                  <a:gd name="connsiteY24" fmla="*/ 407075 h 1051104"/>
                  <a:gd name="connsiteX25" fmla="*/ 814061 w 1922974"/>
                  <a:gd name="connsiteY25" fmla="*/ 407075 h 1051104"/>
                  <a:gd name="connsiteX26" fmla="*/ 814150 w 1922974"/>
                  <a:gd name="connsiteY26" fmla="*/ 428340 h 1051104"/>
                  <a:gd name="connsiteX27" fmla="*/ 847567 w 1922974"/>
                  <a:gd name="connsiteY27" fmla="*/ 428340 h 1051104"/>
                  <a:gd name="connsiteX28" fmla="*/ 847567 w 1922974"/>
                  <a:gd name="connsiteY28" fmla="*/ 449605 h 1051104"/>
                  <a:gd name="connsiteX29" fmla="*/ 887059 w 1922974"/>
                  <a:gd name="connsiteY29" fmla="*/ 449605 h 1051104"/>
                  <a:gd name="connsiteX30" fmla="*/ 887059 w 1922974"/>
                  <a:gd name="connsiteY30" fmla="*/ 464795 h 1051104"/>
                  <a:gd name="connsiteX31" fmla="*/ 908234 w 1922974"/>
                  <a:gd name="connsiteY31" fmla="*/ 466720 h 1051104"/>
                  <a:gd name="connsiteX32" fmla="*/ 908325 w 1922974"/>
                  <a:gd name="connsiteY32" fmla="*/ 486061 h 1051104"/>
                  <a:gd name="connsiteX33" fmla="*/ 953893 w 1922974"/>
                  <a:gd name="connsiteY33" fmla="*/ 486061 h 1051104"/>
                  <a:gd name="connsiteX34" fmla="*/ 953893 w 1922974"/>
                  <a:gd name="connsiteY34" fmla="*/ 504287 h 1051104"/>
                  <a:gd name="connsiteX35" fmla="*/ 990347 w 1922974"/>
                  <a:gd name="connsiteY35" fmla="*/ 504287 h 1051104"/>
                  <a:gd name="connsiteX36" fmla="*/ 990347 w 1922974"/>
                  <a:gd name="connsiteY36" fmla="*/ 516438 h 1051104"/>
                  <a:gd name="connsiteX37" fmla="*/ 1230339 w 1922974"/>
                  <a:gd name="connsiteY37" fmla="*/ 516438 h 1051104"/>
                  <a:gd name="connsiteX38" fmla="*/ 1230339 w 1922974"/>
                  <a:gd name="connsiteY38" fmla="*/ 543779 h 1051104"/>
                  <a:gd name="connsiteX39" fmla="*/ 1275907 w 1922974"/>
                  <a:gd name="connsiteY39" fmla="*/ 543779 h 1051104"/>
                  <a:gd name="connsiteX40" fmla="*/ 1275907 w 1922974"/>
                  <a:gd name="connsiteY40" fmla="*/ 571120 h 1051104"/>
                  <a:gd name="connsiteX41" fmla="*/ 1275907 w 1922974"/>
                  <a:gd name="connsiteY41" fmla="*/ 571120 h 1051104"/>
                  <a:gd name="connsiteX42" fmla="*/ 1288059 w 1922974"/>
                  <a:gd name="connsiteY42" fmla="*/ 583272 h 1051104"/>
                  <a:gd name="connsiteX43" fmla="*/ 1306286 w 1922974"/>
                  <a:gd name="connsiteY43" fmla="*/ 583272 h 1051104"/>
                  <a:gd name="connsiteX44" fmla="*/ 1306286 w 1922974"/>
                  <a:gd name="connsiteY44" fmla="*/ 637953 h 1051104"/>
                  <a:gd name="connsiteX45" fmla="*/ 1324513 w 1922974"/>
                  <a:gd name="connsiteY45" fmla="*/ 637953 h 1051104"/>
                  <a:gd name="connsiteX46" fmla="*/ 1324513 w 1922974"/>
                  <a:gd name="connsiteY46" fmla="*/ 698711 h 1051104"/>
                  <a:gd name="connsiteX47" fmla="*/ 1345778 w 1922974"/>
                  <a:gd name="connsiteY47" fmla="*/ 698711 h 1051104"/>
                  <a:gd name="connsiteX48" fmla="*/ 1345778 w 1922974"/>
                  <a:gd name="connsiteY48" fmla="*/ 756431 h 1051104"/>
                  <a:gd name="connsiteX49" fmla="*/ 1367044 w 1922974"/>
                  <a:gd name="connsiteY49" fmla="*/ 756431 h 1051104"/>
                  <a:gd name="connsiteX50" fmla="*/ 1367044 w 1922974"/>
                  <a:gd name="connsiteY50" fmla="*/ 789847 h 1051104"/>
                  <a:gd name="connsiteX51" fmla="*/ 1476407 w 1922974"/>
                  <a:gd name="connsiteY51" fmla="*/ 789847 h 1051104"/>
                  <a:gd name="connsiteX52" fmla="*/ 1476407 w 1922974"/>
                  <a:gd name="connsiteY52" fmla="*/ 817188 h 1051104"/>
                  <a:gd name="connsiteX53" fmla="*/ 1503748 w 1922974"/>
                  <a:gd name="connsiteY53" fmla="*/ 817188 h 1051104"/>
                  <a:gd name="connsiteX54" fmla="*/ 1503748 w 1922974"/>
                  <a:gd name="connsiteY54" fmla="*/ 835415 h 1051104"/>
                  <a:gd name="connsiteX55" fmla="*/ 1664755 w 1922974"/>
                  <a:gd name="connsiteY55" fmla="*/ 835415 h 1051104"/>
                  <a:gd name="connsiteX56" fmla="*/ 1664755 w 1922974"/>
                  <a:gd name="connsiteY56" fmla="*/ 856680 h 1051104"/>
                  <a:gd name="connsiteX57" fmla="*/ 1731588 w 1922974"/>
                  <a:gd name="connsiteY57" fmla="*/ 856680 h 1051104"/>
                  <a:gd name="connsiteX58" fmla="*/ 1731588 w 1922974"/>
                  <a:gd name="connsiteY58" fmla="*/ 874908 h 1051104"/>
                  <a:gd name="connsiteX59" fmla="*/ 1758929 w 1922974"/>
                  <a:gd name="connsiteY59" fmla="*/ 874908 h 1051104"/>
                  <a:gd name="connsiteX60" fmla="*/ 1760696 w 1922974"/>
                  <a:gd name="connsiteY60" fmla="*/ 894159 h 1051104"/>
                  <a:gd name="connsiteX61" fmla="*/ 1828800 w 1922974"/>
                  <a:gd name="connsiteY61" fmla="*/ 896083 h 1051104"/>
                  <a:gd name="connsiteX62" fmla="*/ 1828800 w 1922974"/>
                  <a:gd name="connsiteY62" fmla="*/ 959968 h 1051104"/>
                  <a:gd name="connsiteX63" fmla="*/ 1828800 w 1922974"/>
                  <a:gd name="connsiteY63" fmla="*/ 959968 h 1051104"/>
                  <a:gd name="connsiteX64" fmla="*/ 1850065 w 1922974"/>
                  <a:gd name="connsiteY64" fmla="*/ 959968 h 1051104"/>
                  <a:gd name="connsiteX65" fmla="*/ 1850065 w 1922974"/>
                  <a:gd name="connsiteY65" fmla="*/ 1014650 h 1051104"/>
                  <a:gd name="connsiteX66" fmla="*/ 1880444 w 1922974"/>
                  <a:gd name="connsiteY66" fmla="*/ 1014650 h 1051104"/>
                  <a:gd name="connsiteX67" fmla="*/ 1880444 w 1922974"/>
                  <a:gd name="connsiteY67" fmla="*/ 1051104 h 1051104"/>
                  <a:gd name="connsiteX68" fmla="*/ 1922974 w 1922974"/>
                  <a:gd name="connsiteY68" fmla="*/ 1051104 h 1051104"/>
                  <a:gd name="connsiteX0" fmla="*/ 0 w 1922974"/>
                  <a:gd name="connsiteY0" fmla="*/ 0 h 1051104"/>
                  <a:gd name="connsiteX1" fmla="*/ 230879 w 1922974"/>
                  <a:gd name="connsiteY1" fmla="*/ 0 h 1051104"/>
                  <a:gd name="connsiteX2" fmla="*/ 230879 w 1922974"/>
                  <a:gd name="connsiteY2" fmla="*/ 33417 h 1051104"/>
                  <a:gd name="connsiteX3" fmla="*/ 340242 w 1922974"/>
                  <a:gd name="connsiteY3" fmla="*/ 33417 h 1051104"/>
                  <a:gd name="connsiteX4" fmla="*/ 340242 w 1922974"/>
                  <a:gd name="connsiteY4" fmla="*/ 54682 h 1051104"/>
                  <a:gd name="connsiteX5" fmla="*/ 443530 w 1922974"/>
                  <a:gd name="connsiteY5" fmla="*/ 54682 h 1051104"/>
                  <a:gd name="connsiteX6" fmla="*/ 443530 w 1922974"/>
                  <a:gd name="connsiteY6" fmla="*/ 75947 h 1051104"/>
                  <a:gd name="connsiteX7" fmla="*/ 461757 w 1922974"/>
                  <a:gd name="connsiteY7" fmla="*/ 75947 h 1051104"/>
                  <a:gd name="connsiteX8" fmla="*/ 461757 w 1922974"/>
                  <a:gd name="connsiteY8" fmla="*/ 100250 h 1051104"/>
                  <a:gd name="connsiteX9" fmla="*/ 489098 w 1922974"/>
                  <a:gd name="connsiteY9" fmla="*/ 100250 h 1051104"/>
                  <a:gd name="connsiteX10" fmla="*/ 489098 w 1922974"/>
                  <a:gd name="connsiteY10" fmla="*/ 130629 h 1051104"/>
                  <a:gd name="connsiteX11" fmla="*/ 513401 w 1922974"/>
                  <a:gd name="connsiteY11" fmla="*/ 130629 h 1051104"/>
                  <a:gd name="connsiteX12" fmla="*/ 513401 w 1922974"/>
                  <a:gd name="connsiteY12" fmla="*/ 209613 h 1051104"/>
                  <a:gd name="connsiteX13" fmla="*/ 537704 w 1922974"/>
                  <a:gd name="connsiteY13" fmla="*/ 209613 h 1051104"/>
                  <a:gd name="connsiteX14" fmla="*/ 537704 w 1922974"/>
                  <a:gd name="connsiteY14" fmla="*/ 227840 h 1051104"/>
                  <a:gd name="connsiteX15" fmla="*/ 574158 w 1922974"/>
                  <a:gd name="connsiteY15" fmla="*/ 227840 h 1051104"/>
                  <a:gd name="connsiteX16" fmla="*/ 574158 w 1922974"/>
                  <a:gd name="connsiteY16" fmla="*/ 261257 h 1051104"/>
                  <a:gd name="connsiteX17" fmla="*/ 656181 w 1922974"/>
                  <a:gd name="connsiteY17" fmla="*/ 261257 h 1051104"/>
                  <a:gd name="connsiteX18" fmla="*/ 656181 w 1922974"/>
                  <a:gd name="connsiteY18" fmla="*/ 288598 h 1051104"/>
                  <a:gd name="connsiteX19" fmla="*/ 765545 w 1922974"/>
                  <a:gd name="connsiteY19" fmla="*/ 288598 h 1051104"/>
                  <a:gd name="connsiteX20" fmla="*/ 765545 w 1922974"/>
                  <a:gd name="connsiteY20" fmla="*/ 325052 h 1051104"/>
                  <a:gd name="connsiteX21" fmla="*/ 765545 w 1922974"/>
                  <a:gd name="connsiteY21" fmla="*/ 325052 h 1051104"/>
                  <a:gd name="connsiteX22" fmla="*/ 765545 w 1922974"/>
                  <a:gd name="connsiteY22" fmla="*/ 364545 h 1051104"/>
                  <a:gd name="connsiteX23" fmla="*/ 792885 w 1922974"/>
                  <a:gd name="connsiteY23" fmla="*/ 364545 h 1051104"/>
                  <a:gd name="connsiteX24" fmla="*/ 792885 w 1922974"/>
                  <a:gd name="connsiteY24" fmla="*/ 407075 h 1051104"/>
                  <a:gd name="connsiteX25" fmla="*/ 814061 w 1922974"/>
                  <a:gd name="connsiteY25" fmla="*/ 407075 h 1051104"/>
                  <a:gd name="connsiteX26" fmla="*/ 814150 w 1922974"/>
                  <a:gd name="connsiteY26" fmla="*/ 428340 h 1051104"/>
                  <a:gd name="connsiteX27" fmla="*/ 847567 w 1922974"/>
                  <a:gd name="connsiteY27" fmla="*/ 428340 h 1051104"/>
                  <a:gd name="connsiteX28" fmla="*/ 847567 w 1922974"/>
                  <a:gd name="connsiteY28" fmla="*/ 449605 h 1051104"/>
                  <a:gd name="connsiteX29" fmla="*/ 887059 w 1922974"/>
                  <a:gd name="connsiteY29" fmla="*/ 449605 h 1051104"/>
                  <a:gd name="connsiteX30" fmla="*/ 887059 w 1922974"/>
                  <a:gd name="connsiteY30" fmla="*/ 464795 h 1051104"/>
                  <a:gd name="connsiteX31" fmla="*/ 908234 w 1922974"/>
                  <a:gd name="connsiteY31" fmla="*/ 466720 h 1051104"/>
                  <a:gd name="connsiteX32" fmla="*/ 908325 w 1922974"/>
                  <a:gd name="connsiteY32" fmla="*/ 486061 h 1051104"/>
                  <a:gd name="connsiteX33" fmla="*/ 953893 w 1922974"/>
                  <a:gd name="connsiteY33" fmla="*/ 486061 h 1051104"/>
                  <a:gd name="connsiteX34" fmla="*/ 953893 w 1922974"/>
                  <a:gd name="connsiteY34" fmla="*/ 504287 h 1051104"/>
                  <a:gd name="connsiteX35" fmla="*/ 990347 w 1922974"/>
                  <a:gd name="connsiteY35" fmla="*/ 504287 h 1051104"/>
                  <a:gd name="connsiteX36" fmla="*/ 990347 w 1922974"/>
                  <a:gd name="connsiteY36" fmla="*/ 516438 h 1051104"/>
                  <a:gd name="connsiteX37" fmla="*/ 1230339 w 1922974"/>
                  <a:gd name="connsiteY37" fmla="*/ 516438 h 1051104"/>
                  <a:gd name="connsiteX38" fmla="*/ 1230339 w 1922974"/>
                  <a:gd name="connsiteY38" fmla="*/ 543779 h 1051104"/>
                  <a:gd name="connsiteX39" fmla="*/ 1275907 w 1922974"/>
                  <a:gd name="connsiteY39" fmla="*/ 543779 h 1051104"/>
                  <a:gd name="connsiteX40" fmla="*/ 1275907 w 1922974"/>
                  <a:gd name="connsiteY40" fmla="*/ 571120 h 1051104"/>
                  <a:gd name="connsiteX41" fmla="*/ 1275907 w 1922974"/>
                  <a:gd name="connsiteY41" fmla="*/ 571120 h 1051104"/>
                  <a:gd name="connsiteX42" fmla="*/ 1288059 w 1922974"/>
                  <a:gd name="connsiteY42" fmla="*/ 583272 h 1051104"/>
                  <a:gd name="connsiteX43" fmla="*/ 1306286 w 1922974"/>
                  <a:gd name="connsiteY43" fmla="*/ 583272 h 1051104"/>
                  <a:gd name="connsiteX44" fmla="*/ 1306286 w 1922974"/>
                  <a:gd name="connsiteY44" fmla="*/ 637953 h 1051104"/>
                  <a:gd name="connsiteX45" fmla="*/ 1324513 w 1922974"/>
                  <a:gd name="connsiteY45" fmla="*/ 637953 h 1051104"/>
                  <a:gd name="connsiteX46" fmla="*/ 1324513 w 1922974"/>
                  <a:gd name="connsiteY46" fmla="*/ 698711 h 1051104"/>
                  <a:gd name="connsiteX47" fmla="*/ 1345778 w 1922974"/>
                  <a:gd name="connsiteY47" fmla="*/ 698711 h 1051104"/>
                  <a:gd name="connsiteX48" fmla="*/ 1345778 w 1922974"/>
                  <a:gd name="connsiteY48" fmla="*/ 756431 h 1051104"/>
                  <a:gd name="connsiteX49" fmla="*/ 1367044 w 1922974"/>
                  <a:gd name="connsiteY49" fmla="*/ 756431 h 1051104"/>
                  <a:gd name="connsiteX50" fmla="*/ 1367044 w 1922974"/>
                  <a:gd name="connsiteY50" fmla="*/ 789847 h 1051104"/>
                  <a:gd name="connsiteX51" fmla="*/ 1476407 w 1922974"/>
                  <a:gd name="connsiteY51" fmla="*/ 789847 h 1051104"/>
                  <a:gd name="connsiteX52" fmla="*/ 1476407 w 1922974"/>
                  <a:gd name="connsiteY52" fmla="*/ 817188 h 1051104"/>
                  <a:gd name="connsiteX53" fmla="*/ 1503748 w 1922974"/>
                  <a:gd name="connsiteY53" fmla="*/ 817188 h 1051104"/>
                  <a:gd name="connsiteX54" fmla="*/ 1503748 w 1922974"/>
                  <a:gd name="connsiteY54" fmla="*/ 835415 h 1051104"/>
                  <a:gd name="connsiteX55" fmla="*/ 1664755 w 1922974"/>
                  <a:gd name="connsiteY55" fmla="*/ 835415 h 1051104"/>
                  <a:gd name="connsiteX56" fmla="*/ 1664755 w 1922974"/>
                  <a:gd name="connsiteY56" fmla="*/ 856680 h 1051104"/>
                  <a:gd name="connsiteX57" fmla="*/ 1731588 w 1922974"/>
                  <a:gd name="connsiteY57" fmla="*/ 856680 h 1051104"/>
                  <a:gd name="connsiteX58" fmla="*/ 1731588 w 1922974"/>
                  <a:gd name="connsiteY58" fmla="*/ 874908 h 1051104"/>
                  <a:gd name="connsiteX59" fmla="*/ 1758929 w 1922974"/>
                  <a:gd name="connsiteY59" fmla="*/ 874908 h 1051104"/>
                  <a:gd name="connsiteX60" fmla="*/ 1760696 w 1922974"/>
                  <a:gd name="connsiteY60" fmla="*/ 898325 h 1051104"/>
                  <a:gd name="connsiteX61" fmla="*/ 1828800 w 1922974"/>
                  <a:gd name="connsiteY61" fmla="*/ 896083 h 1051104"/>
                  <a:gd name="connsiteX62" fmla="*/ 1828800 w 1922974"/>
                  <a:gd name="connsiteY62" fmla="*/ 959968 h 1051104"/>
                  <a:gd name="connsiteX63" fmla="*/ 1828800 w 1922974"/>
                  <a:gd name="connsiteY63" fmla="*/ 959968 h 1051104"/>
                  <a:gd name="connsiteX64" fmla="*/ 1850065 w 1922974"/>
                  <a:gd name="connsiteY64" fmla="*/ 959968 h 1051104"/>
                  <a:gd name="connsiteX65" fmla="*/ 1850065 w 1922974"/>
                  <a:gd name="connsiteY65" fmla="*/ 1014650 h 1051104"/>
                  <a:gd name="connsiteX66" fmla="*/ 1880444 w 1922974"/>
                  <a:gd name="connsiteY66" fmla="*/ 1014650 h 1051104"/>
                  <a:gd name="connsiteX67" fmla="*/ 1880444 w 1922974"/>
                  <a:gd name="connsiteY67" fmla="*/ 1051104 h 1051104"/>
                  <a:gd name="connsiteX68" fmla="*/ 1922974 w 1922974"/>
                  <a:gd name="connsiteY68" fmla="*/ 1051104 h 105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922974" h="1051104">
                    <a:moveTo>
                      <a:pt x="0" y="0"/>
                    </a:moveTo>
                    <a:lnTo>
                      <a:pt x="230879" y="0"/>
                    </a:lnTo>
                    <a:lnTo>
                      <a:pt x="230879" y="33417"/>
                    </a:lnTo>
                    <a:lnTo>
                      <a:pt x="340242" y="33417"/>
                    </a:lnTo>
                    <a:lnTo>
                      <a:pt x="340242" y="54682"/>
                    </a:lnTo>
                    <a:lnTo>
                      <a:pt x="443530" y="54682"/>
                    </a:lnTo>
                    <a:lnTo>
                      <a:pt x="443530" y="75947"/>
                    </a:lnTo>
                    <a:lnTo>
                      <a:pt x="461757" y="75947"/>
                    </a:lnTo>
                    <a:lnTo>
                      <a:pt x="461757" y="100250"/>
                    </a:lnTo>
                    <a:lnTo>
                      <a:pt x="489098" y="100250"/>
                    </a:lnTo>
                    <a:lnTo>
                      <a:pt x="489098" y="130629"/>
                    </a:lnTo>
                    <a:lnTo>
                      <a:pt x="513401" y="130629"/>
                    </a:lnTo>
                    <a:lnTo>
                      <a:pt x="513401" y="209613"/>
                    </a:lnTo>
                    <a:lnTo>
                      <a:pt x="537704" y="209613"/>
                    </a:lnTo>
                    <a:lnTo>
                      <a:pt x="537704" y="227840"/>
                    </a:lnTo>
                    <a:lnTo>
                      <a:pt x="574158" y="227840"/>
                    </a:lnTo>
                    <a:lnTo>
                      <a:pt x="574158" y="261257"/>
                    </a:lnTo>
                    <a:lnTo>
                      <a:pt x="656181" y="261257"/>
                    </a:lnTo>
                    <a:lnTo>
                      <a:pt x="656181" y="288598"/>
                    </a:lnTo>
                    <a:lnTo>
                      <a:pt x="765545" y="288598"/>
                    </a:lnTo>
                    <a:lnTo>
                      <a:pt x="765545" y="325052"/>
                    </a:lnTo>
                    <a:lnTo>
                      <a:pt x="765545" y="325052"/>
                    </a:lnTo>
                    <a:lnTo>
                      <a:pt x="765545" y="364545"/>
                    </a:lnTo>
                    <a:lnTo>
                      <a:pt x="792885" y="364545"/>
                    </a:lnTo>
                    <a:lnTo>
                      <a:pt x="792885" y="407075"/>
                    </a:lnTo>
                    <a:lnTo>
                      <a:pt x="814061" y="407075"/>
                    </a:lnTo>
                    <a:cubicBezTo>
                      <a:pt x="814091" y="414163"/>
                      <a:pt x="814120" y="421252"/>
                      <a:pt x="814150" y="428340"/>
                    </a:cubicBezTo>
                    <a:lnTo>
                      <a:pt x="847567" y="428340"/>
                    </a:lnTo>
                    <a:lnTo>
                      <a:pt x="847567" y="449605"/>
                    </a:lnTo>
                    <a:lnTo>
                      <a:pt x="887059" y="449605"/>
                    </a:lnTo>
                    <a:lnTo>
                      <a:pt x="887059" y="464795"/>
                    </a:lnTo>
                    <a:cubicBezTo>
                      <a:pt x="890588" y="467648"/>
                      <a:pt x="897646" y="465757"/>
                      <a:pt x="908234" y="466720"/>
                    </a:cubicBezTo>
                    <a:cubicBezTo>
                      <a:pt x="908264" y="473167"/>
                      <a:pt x="908295" y="479614"/>
                      <a:pt x="908325" y="486061"/>
                    </a:cubicBezTo>
                    <a:lnTo>
                      <a:pt x="953893" y="486061"/>
                    </a:lnTo>
                    <a:lnTo>
                      <a:pt x="953893" y="504287"/>
                    </a:lnTo>
                    <a:lnTo>
                      <a:pt x="990347" y="504287"/>
                    </a:lnTo>
                    <a:lnTo>
                      <a:pt x="990347" y="516438"/>
                    </a:lnTo>
                    <a:lnTo>
                      <a:pt x="1230339" y="516438"/>
                    </a:lnTo>
                    <a:lnTo>
                      <a:pt x="1230339" y="543779"/>
                    </a:lnTo>
                    <a:lnTo>
                      <a:pt x="1275907" y="543779"/>
                    </a:lnTo>
                    <a:lnTo>
                      <a:pt x="1275907" y="571120"/>
                    </a:lnTo>
                    <a:lnTo>
                      <a:pt x="1275907" y="571120"/>
                    </a:lnTo>
                    <a:lnTo>
                      <a:pt x="1288059" y="583272"/>
                    </a:lnTo>
                    <a:lnTo>
                      <a:pt x="1306286" y="583272"/>
                    </a:lnTo>
                    <a:lnTo>
                      <a:pt x="1306286" y="637953"/>
                    </a:lnTo>
                    <a:lnTo>
                      <a:pt x="1324513" y="637953"/>
                    </a:lnTo>
                    <a:lnTo>
                      <a:pt x="1324513" y="698711"/>
                    </a:lnTo>
                    <a:lnTo>
                      <a:pt x="1345778" y="698711"/>
                    </a:lnTo>
                    <a:lnTo>
                      <a:pt x="1345778" y="756431"/>
                    </a:lnTo>
                    <a:lnTo>
                      <a:pt x="1367044" y="756431"/>
                    </a:lnTo>
                    <a:lnTo>
                      <a:pt x="1367044" y="789847"/>
                    </a:lnTo>
                    <a:lnTo>
                      <a:pt x="1476407" y="789847"/>
                    </a:lnTo>
                    <a:lnTo>
                      <a:pt x="1476407" y="817188"/>
                    </a:lnTo>
                    <a:lnTo>
                      <a:pt x="1503748" y="817188"/>
                    </a:lnTo>
                    <a:lnTo>
                      <a:pt x="1503748" y="835415"/>
                    </a:lnTo>
                    <a:lnTo>
                      <a:pt x="1664755" y="835415"/>
                    </a:lnTo>
                    <a:lnTo>
                      <a:pt x="1664755" y="856680"/>
                    </a:lnTo>
                    <a:lnTo>
                      <a:pt x="1731588" y="856680"/>
                    </a:lnTo>
                    <a:lnTo>
                      <a:pt x="1731588" y="874908"/>
                    </a:lnTo>
                    <a:lnTo>
                      <a:pt x="1758929" y="874908"/>
                    </a:lnTo>
                    <a:lnTo>
                      <a:pt x="1760696" y="898325"/>
                    </a:lnTo>
                    <a:lnTo>
                      <a:pt x="1828800" y="896083"/>
                    </a:lnTo>
                    <a:lnTo>
                      <a:pt x="1828800" y="959968"/>
                    </a:lnTo>
                    <a:lnTo>
                      <a:pt x="1828800" y="959968"/>
                    </a:lnTo>
                    <a:lnTo>
                      <a:pt x="1850065" y="959968"/>
                    </a:lnTo>
                    <a:lnTo>
                      <a:pt x="1850065" y="1014650"/>
                    </a:lnTo>
                    <a:lnTo>
                      <a:pt x="1880444" y="1014650"/>
                    </a:lnTo>
                    <a:lnTo>
                      <a:pt x="1880444" y="1051104"/>
                    </a:lnTo>
                    <a:lnTo>
                      <a:pt x="1922974" y="1051104"/>
                    </a:lnTo>
                  </a:path>
                </a:pathLst>
              </a:cu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050AEDFD-F6E7-4C09-B4A6-47B94CB42356}"/>
                  </a:ext>
                </a:extLst>
              </p:cNvPr>
              <p:cNvSpPr/>
              <p:nvPr/>
            </p:nvSpPr>
            <p:spPr bwMode="auto">
              <a:xfrm>
                <a:off x="8387454" y="3031958"/>
                <a:ext cx="1043379" cy="273357"/>
              </a:xfrm>
              <a:custGeom>
                <a:avLst/>
                <a:gdLst>
                  <a:gd name="connsiteX0" fmla="*/ 0 w 1043379"/>
                  <a:gd name="connsiteY0" fmla="*/ 0 h 273357"/>
                  <a:gd name="connsiteX1" fmla="*/ 86628 w 1043379"/>
                  <a:gd name="connsiteY1" fmla="*/ 0 h 273357"/>
                  <a:gd name="connsiteX2" fmla="*/ 86628 w 1043379"/>
                  <a:gd name="connsiteY2" fmla="*/ 23101 h 273357"/>
                  <a:gd name="connsiteX3" fmla="*/ 202131 w 1043379"/>
                  <a:gd name="connsiteY3" fmla="*/ 23101 h 273357"/>
                  <a:gd name="connsiteX4" fmla="*/ 202131 w 1043379"/>
                  <a:gd name="connsiteY4" fmla="*/ 40426 h 273357"/>
                  <a:gd name="connsiteX5" fmla="*/ 273358 w 1043379"/>
                  <a:gd name="connsiteY5" fmla="*/ 40426 h 273357"/>
                  <a:gd name="connsiteX6" fmla="*/ 273358 w 1043379"/>
                  <a:gd name="connsiteY6" fmla="*/ 57751 h 273357"/>
                  <a:gd name="connsiteX7" fmla="*/ 383086 w 1043379"/>
                  <a:gd name="connsiteY7" fmla="*/ 57751 h 273357"/>
                  <a:gd name="connsiteX8" fmla="*/ 383086 w 1043379"/>
                  <a:gd name="connsiteY8" fmla="*/ 73152 h 273357"/>
                  <a:gd name="connsiteX9" fmla="*/ 436987 w 1043379"/>
                  <a:gd name="connsiteY9" fmla="*/ 73152 h 273357"/>
                  <a:gd name="connsiteX10" fmla="*/ 436987 w 1043379"/>
                  <a:gd name="connsiteY10" fmla="*/ 103953 h 273357"/>
                  <a:gd name="connsiteX11" fmla="*/ 456238 w 1043379"/>
                  <a:gd name="connsiteY11" fmla="*/ 103953 h 273357"/>
                  <a:gd name="connsiteX12" fmla="*/ 456238 w 1043379"/>
                  <a:gd name="connsiteY12" fmla="*/ 136679 h 273357"/>
                  <a:gd name="connsiteX13" fmla="*/ 475488 w 1043379"/>
                  <a:gd name="connsiteY13" fmla="*/ 136679 h 273357"/>
                  <a:gd name="connsiteX14" fmla="*/ 475488 w 1043379"/>
                  <a:gd name="connsiteY14" fmla="*/ 173255 h 273357"/>
                  <a:gd name="connsiteX15" fmla="*/ 502439 w 1043379"/>
                  <a:gd name="connsiteY15" fmla="*/ 173255 h 273357"/>
                  <a:gd name="connsiteX16" fmla="*/ 502439 w 1043379"/>
                  <a:gd name="connsiteY16" fmla="*/ 198280 h 273357"/>
                  <a:gd name="connsiteX17" fmla="*/ 604467 w 1043379"/>
                  <a:gd name="connsiteY17" fmla="*/ 198280 h 273357"/>
                  <a:gd name="connsiteX18" fmla="*/ 604467 w 1043379"/>
                  <a:gd name="connsiteY18" fmla="*/ 223306 h 273357"/>
                  <a:gd name="connsiteX19" fmla="*/ 646818 w 1043379"/>
                  <a:gd name="connsiteY19" fmla="*/ 223306 h 273357"/>
                  <a:gd name="connsiteX20" fmla="*/ 646818 w 1043379"/>
                  <a:gd name="connsiteY20" fmla="*/ 246407 h 273357"/>
                  <a:gd name="connsiteX21" fmla="*/ 881674 w 1043379"/>
                  <a:gd name="connsiteY21" fmla="*/ 246407 h 273357"/>
                  <a:gd name="connsiteX22" fmla="*/ 881674 w 1043379"/>
                  <a:gd name="connsiteY22" fmla="*/ 273357 h 273357"/>
                  <a:gd name="connsiteX23" fmla="*/ 1043379 w 1043379"/>
                  <a:gd name="connsiteY23" fmla="*/ 273357 h 27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43379" h="273357">
                    <a:moveTo>
                      <a:pt x="0" y="0"/>
                    </a:moveTo>
                    <a:lnTo>
                      <a:pt x="86628" y="0"/>
                    </a:lnTo>
                    <a:lnTo>
                      <a:pt x="86628" y="23101"/>
                    </a:lnTo>
                    <a:lnTo>
                      <a:pt x="202131" y="23101"/>
                    </a:lnTo>
                    <a:lnTo>
                      <a:pt x="202131" y="40426"/>
                    </a:lnTo>
                    <a:lnTo>
                      <a:pt x="273358" y="40426"/>
                    </a:lnTo>
                    <a:lnTo>
                      <a:pt x="273358" y="57751"/>
                    </a:lnTo>
                    <a:lnTo>
                      <a:pt x="383086" y="57751"/>
                    </a:lnTo>
                    <a:lnTo>
                      <a:pt x="383086" y="73152"/>
                    </a:lnTo>
                    <a:lnTo>
                      <a:pt x="436987" y="73152"/>
                    </a:lnTo>
                    <a:lnTo>
                      <a:pt x="436987" y="103953"/>
                    </a:lnTo>
                    <a:lnTo>
                      <a:pt x="456238" y="103953"/>
                    </a:lnTo>
                    <a:lnTo>
                      <a:pt x="456238" y="136679"/>
                    </a:lnTo>
                    <a:lnTo>
                      <a:pt x="475488" y="136679"/>
                    </a:lnTo>
                    <a:lnTo>
                      <a:pt x="475488" y="173255"/>
                    </a:lnTo>
                    <a:lnTo>
                      <a:pt x="502439" y="173255"/>
                    </a:lnTo>
                    <a:lnTo>
                      <a:pt x="502439" y="198280"/>
                    </a:lnTo>
                    <a:lnTo>
                      <a:pt x="604467" y="198280"/>
                    </a:lnTo>
                    <a:lnTo>
                      <a:pt x="604467" y="223306"/>
                    </a:lnTo>
                    <a:lnTo>
                      <a:pt x="646818" y="223306"/>
                    </a:lnTo>
                    <a:lnTo>
                      <a:pt x="646818" y="246407"/>
                    </a:lnTo>
                    <a:lnTo>
                      <a:pt x="881674" y="246407"/>
                    </a:lnTo>
                    <a:lnTo>
                      <a:pt x="881674" y="273357"/>
                    </a:lnTo>
                    <a:lnTo>
                      <a:pt x="1043379" y="273357"/>
                    </a:lnTo>
                  </a:path>
                </a:pathLst>
              </a:cu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780BF848-A45D-4A3D-96B1-179A01E356D5}"/>
                  </a:ext>
                </a:extLst>
              </p:cNvPr>
              <p:cNvSpPr/>
              <p:nvPr/>
            </p:nvSpPr>
            <p:spPr bwMode="auto">
              <a:xfrm>
                <a:off x="9411582" y="3322641"/>
                <a:ext cx="371535" cy="148229"/>
              </a:xfrm>
              <a:custGeom>
                <a:avLst/>
                <a:gdLst>
                  <a:gd name="connsiteX0" fmla="*/ 0 w 371535"/>
                  <a:gd name="connsiteY0" fmla="*/ 0 h 148229"/>
                  <a:gd name="connsiteX1" fmla="*/ 209831 w 371535"/>
                  <a:gd name="connsiteY1" fmla="*/ 0 h 148229"/>
                  <a:gd name="connsiteX2" fmla="*/ 209831 w 371535"/>
                  <a:gd name="connsiteY2" fmla="*/ 30801 h 148229"/>
                  <a:gd name="connsiteX3" fmla="*/ 252182 w 371535"/>
                  <a:gd name="connsiteY3" fmla="*/ 30801 h 148229"/>
                  <a:gd name="connsiteX4" fmla="*/ 252182 w 371535"/>
                  <a:gd name="connsiteY4" fmla="*/ 61602 h 148229"/>
                  <a:gd name="connsiteX5" fmla="*/ 321484 w 371535"/>
                  <a:gd name="connsiteY5" fmla="*/ 61602 h 148229"/>
                  <a:gd name="connsiteX6" fmla="*/ 321484 w 371535"/>
                  <a:gd name="connsiteY6" fmla="*/ 105878 h 148229"/>
                  <a:gd name="connsiteX7" fmla="*/ 371535 w 371535"/>
                  <a:gd name="connsiteY7" fmla="*/ 105878 h 148229"/>
                  <a:gd name="connsiteX8" fmla="*/ 371535 w 371535"/>
                  <a:gd name="connsiteY8" fmla="*/ 148229 h 14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535" h="148229">
                    <a:moveTo>
                      <a:pt x="0" y="0"/>
                    </a:moveTo>
                    <a:lnTo>
                      <a:pt x="209831" y="0"/>
                    </a:lnTo>
                    <a:lnTo>
                      <a:pt x="209831" y="30801"/>
                    </a:lnTo>
                    <a:lnTo>
                      <a:pt x="252182" y="30801"/>
                    </a:lnTo>
                    <a:lnTo>
                      <a:pt x="252182" y="61602"/>
                    </a:lnTo>
                    <a:lnTo>
                      <a:pt x="321484" y="61602"/>
                    </a:lnTo>
                    <a:lnTo>
                      <a:pt x="321484" y="105878"/>
                    </a:lnTo>
                    <a:lnTo>
                      <a:pt x="371535" y="105878"/>
                    </a:lnTo>
                    <a:lnTo>
                      <a:pt x="371535" y="148229"/>
                    </a:lnTo>
                  </a:path>
                </a:pathLst>
              </a:cu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3447A31D-DD70-42F4-A16A-524CB31B57BD}"/>
                  </a:ext>
                </a:extLst>
              </p:cNvPr>
              <p:cNvSpPr/>
              <p:nvPr/>
            </p:nvSpPr>
            <p:spPr bwMode="auto">
              <a:xfrm>
                <a:off x="9779267" y="3470870"/>
                <a:ext cx="664144" cy="190580"/>
              </a:xfrm>
              <a:custGeom>
                <a:avLst/>
                <a:gdLst>
                  <a:gd name="connsiteX0" fmla="*/ 0 w 664144"/>
                  <a:gd name="connsiteY0" fmla="*/ 0 h 190580"/>
                  <a:gd name="connsiteX1" fmla="*/ 140529 w 664144"/>
                  <a:gd name="connsiteY1" fmla="*/ 0 h 190580"/>
                  <a:gd name="connsiteX2" fmla="*/ 140529 w 664144"/>
                  <a:gd name="connsiteY2" fmla="*/ 50051 h 190580"/>
                  <a:gd name="connsiteX3" fmla="*/ 252182 w 664144"/>
                  <a:gd name="connsiteY3" fmla="*/ 50051 h 190580"/>
                  <a:gd name="connsiteX4" fmla="*/ 252182 w 664144"/>
                  <a:gd name="connsiteY4" fmla="*/ 98178 h 190580"/>
                  <a:gd name="connsiteX5" fmla="*/ 354210 w 664144"/>
                  <a:gd name="connsiteY5" fmla="*/ 98178 h 190580"/>
                  <a:gd name="connsiteX6" fmla="*/ 354210 w 664144"/>
                  <a:gd name="connsiteY6" fmla="*/ 98178 h 190580"/>
                  <a:gd name="connsiteX7" fmla="*/ 375386 w 664144"/>
                  <a:gd name="connsiteY7" fmla="*/ 98178 h 190580"/>
                  <a:gd name="connsiteX8" fmla="*/ 375386 w 664144"/>
                  <a:gd name="connsiteY8" fmla="*/ 144379 h 190580"/>
                  <a:gd name="connsiteX9" fmla="*/ 648743 w 664144"/>
                  <a:gd name="connsiteY9" fmla="*/ 144379 h 190580"/>
                  <a:gd name="connsiteX10" fmla="*/ 648743 w 664144"/>
                  <a:gd name="connsiteY10" fmla="*/ 190580 h 190580"/>
                  <a:gd name="connsiteX11" fmla="*/ 664144 w 664144"/>
                  <a:gd name="connsiteY11" fmla="*/ 190580 h 1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4144" h="190580">
                    <a:moveTo>
                      <a:pt x="0" y="0"/>
                    </a:moveTo>
                    <a:lnTo>
                      <a:pt x="140529" y="0"/>
                    </a:lnTo>
                    <a:lnTo>
                      <a:pt x="140529" y="50051"/>
                    </a:lnTo>
                    <a:lnTo>
                      <a:pt x="252182" y="50051"/>
                    </a:lnTo>
                    <a:lnTo>
                      <a:pt x="252182" y="98178"/>
                    </a:lnTo>
                    <a:lnTo>
                      <a:pt x="354210" y="98178"/>
                    </a:lnTo>
                    <a:lnTo>
                      <a:pt x="354210" y="98178"/>
                    </a:lnTo>
                    <a:lnTo>
                      <a:pt x="375386" y="98178"/>
                    </a:lnTo>
                    <a:lnTo>
                      <a:pt x="375386" y="144379"/>
                    </a:lnTo>
                    <a:lnTo>
                      <a:pt x="648743" y="144379"/>
                    </a:lnTo>
                    <a:lnTo>
                      <a:pt x="648743" y="190580"/>
                    </a:lnTo>
                    <a:lnTo>
                      <a:pt x="664144" y="190580"/>
                    </a:lnTo>
                  </a:path>
                </a:pathLst>
              </a:cu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40567DE0-0B1F-4E61-BDE1-26EC7A1C67EB}"/>
                  </a:ext>
                </a:extLst>
              </p:cNvPr>
              <p:cNvSpPr/>
              <p:nvPr/>
            </p:nvSpPr>
            <p:spPr bwMode="auto">
              <a:xfrm>
                <a:off x="10441485" y="3657600"/>
                <a:ext cx="866274" cy="61602"/>
              </a:xfrm>
              <a:custGeom>
                <a:avLst/>
                <a:gdLst>
                  <a:gd name="connsiteX0" fmla="*/ 0 w 866274"/>
                  <a:gd name="connsiteY0" fmla="*/ 0 h 61602"/>
                  <a:gd name="connsiteX1" fmla="*/ 0 w 866274"/>
                  <a:gd name="connsiteY1" fmla="*/ 61602 h 61602"/>
                  <a:gd name="connsiteX2" fmla="*/ 866274 w 866274"/>
                  <a:gd name="connsiteY2" fmla="*/ 61602 h 61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274" h="61602">
                    <a:moveTo>
                      <a:pt x="0" y="0"/>
                    </a:moveTo>
                    <a:lnTo>
                      <a:pt x="0" y="61602"/>
                    </a:lnTo>
                    <a:lnTo>
                      <a:pt x="866274" y="61602"/>
                    </a:lnTo>
                  </a:path>
                </a:pathLst>
              </a:cu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11C4F1CF-C6FB-4B39-B5CE-847C38ED5DDA}"/>
                </a:ext>
              </a:extLst>
            </p:cNvPr>
            <p:cNvCxnSpPr/>
            <p:nvPr/>
          </p:nvCxnSpPr>
          <p:spPr bwMode="auto">
            <a:xfrm>
              <a:off x="6819609" y="1968316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9EEC8D5D-05F5-4665-8882-A0FB9A660914}"/>
                </a:ext>
              </a:extLst>
            </p:cNvPr>
            <p:cNvCxnSpPr/>
            <p:nvPr/>
          </p:nvCxnSpPr>
          <p:spPr bwMode="auto">
            <a:xfrm>
              <a:off x="6983642" y="2044878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FE919B20-3955-4E42-88C5-5BCF35DD630F}"/>
                </a:ext>
              </a:extLst>
            </p:cNvPr>
            <p:cNvCxnSpPr/>
            <p:nvPr/>
          </p:nvCxnSpPr>
          <p:spPr bwMode="auto">
            <a:xfrm>
              <a:off x="7010400" y="2127000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CF3262B0-D0C0-495A-AA64-8A62C4030D49}"/>
                </a:ext>
              </a:extLst>
            </p:cNvPr>
            <p:cNvCxnSpPr/>
            <p:nvPr/>
          </p:nvCxnSpPr>
          <p:spPr bwMode="auto">
            <a:xfrm>
              <a:off x="7037157" y="2165281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FF7D0E27-C793-4047-B450-A9B5B36FFB3C}"/>
                </a:ext>
              </a:extLst>
            </p:cNvPr>
            <p:cNvCxnSpPr/>
            <p:nvPr/>
          </p:nvCxnSpPr>
          <p:spPr bwMode="auto">
            <a:xfrm>
              <a:off x="7068568" y="2189515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1713658C-5655-4ABD-920A-45DA3540AAF1}"/>
                </a:ext>
              </a:extLst>
            </p:cNvPr>
            <p:cNvCxnSpPr/>
            <p:nvPr/>
          </p:nvCxnSpPr>
          <p:spPr bwMode="auto">
            <a:xfrm>
              <a:off x="7279787" y="2319700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50D5CAF4-E176-4BC2-B566-7CC56CB71025}"/>
                </a:ext>
              </a:extLst>
            </p:cNvPr>
            <p:cNvCxnSpPr/>
            <p:nvPr/>
          </p:nvCxnSpPr>
          <p:spPr bwMode="auto">
            <a:xfrm>
              <a:off x="7301239" y="2357981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0C873818-F37A-46BF-B598-8FF3EF0E48FA}"/>
                </a:ext>
              </a:extLst>
            </p:cNvPr>
            <p:cNvCxnSpPr/>
            <p:nvPr/>
          </p:nvCxnSpPr>
          <p:spPr bwMode="auto">
            <a:xfrm>
              <a:off x="7350074" y="2385901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F3BD6E22-6DF6-4BA4-861E-4F11862512D0}"/>
                </a:ext>
              </a:extLst>
            </p:cNvPr>
            <p:cNvCxnSpPr/>
            <p:nvPr/>
          </p:nvCxnSpPr>
          <p:spPr bwMode="auto">
            <a:xfrm>
              <a:off x="7412922" y="2424182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4E4CFF66-BFF3-4064-98D7-9EDE9B573CEB}"/>
                </a:ext>
              </a:extLst>
            </p:cNvPr>
            <p:cNvCxnSpPr/>
            <p:nvPr/>
          </p:nvCxnSpPr>
          <p:spPr bwMode="auto">
            <a:xfrm>
              <a:off x="7602550" y="2454908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2F6E0C71-8F5F-4775-8386-3028B0DCA97A}"/>
                </a:ext>
              </a:extLst>
            </p:cNvPr>
            <p:cNvCxnSpPr/>
            <p:nvPr/>
          </p:nvCxnSpPr>
          <p:spPr bwMode="auto">
            <a:xfrm>
              <a:off x="8053373" y="2771538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38091C6F-7938-4157-A507-E121E63AF865}"/>
                </a:ext>
              </a:extLst>
            </p:cNvPr>
            <p:cNvCxnSpPr/>
            <p:nvPr/>
          </p:nvCxnSpPr>
          <p:spPr bwMode="auto">
            <a:xfrm>
              <a:off x="8249376" y="2818861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55520A9C-E977-45EE-97CD-0EDBF0F4041A}"/>
                </a:ext>
              </a:extLst>
            </p:cNvPr>
            <p:cNvCxnSpPr/>
            <p:nvPr/>
          </p:nvCxnSpPr>
          <p:spPr bwMode="auto">
            <a:xfrm>
              <a:off x="8359954" y="2965374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6CC90595-6F0B-4B84-A3B5-5D4C66D91957}"/>
                </a:ext>
              </a:extLst>
            </p:cNvPr>
            <p:cNvCxnSpPr/>
            <p:nvPr/>
          </p:nvCxnSpPr>
          <p:spPr bwMode="auto">
            <a:xfrm>
              <a:off x="8413035" y="2994485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xmlns="" id="{AE847B91-2B5E-4F00-A60C-4D0D8B28B8A1}"/>
                </a:ext>
              </a:extLst>
            </p:cNvPr>
            <p:cNvCxnSpPr/>
            <p:nvPr/>
          </p:nvCxnSpPr>
          <p:spPr bwMode="auto">
            <a:xfrm>
              <a:off x="8571627" y="3012838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xmlns="" id="{2CBC2680-0A84-4052-897E-6695D68ECEA3}"/>
                </a:ext>
              </a:extLst>
            </p:cNvPr>
            <p:cNvCxnSpPr/>
            <p:nvPr/>
          </p:nvCxnSpPr>
          <p:spPr bwMode="auto">
            <a:xfrm>
              <a:off x="8607690" y="3035776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641856E2-D96F-4656-B8E2-A2CC6E2D2DE4}"/>
                </a:ext>
              </a:extLst>
            </p:cNvPr>
            <p:cNvCxnSpPr/>
            <p:nvPr/>
          </p:nvCxnSpPr>
          <p:spPr bwMode="auto">
            <a:xfrm>
              <a:off x="8659983" y="3035776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xmlns="" id="{06456E93-20D4-428E-9D0C-67F38BA43C13}"/>
                </a:ext>
              </a:extLst>
            </p:cNvPr>
            <p:cNvCxnSpPr/>
            <p:nvPr/>
          </p:nvCxnSpPr>
          <p:spPr bwMode="auto">
            <a:xfrm>
              <a:off x="8803135" y="3065298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6F6AC23C-4C21-4F4B-889A-E8081EDFBCB1}"/>
                </a:ext>
              </a:extLst>
            </p:cNvPr>
            <p:cNvCxnSpPr/>
            <p:nvPr/>
          </p:nvCxnSpPr>
          <p:spPr bwMode="auto">
            <a:xfrm>
              <a:off x="8836170" y="3099852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00E3FF97-8C1D-43A8-886D-06082C4ACD4A}"/>
                </a:ext>
              </a:extLst>
            </p:cNvPr>
            <p:cNvCxnSpPr/>
            <p:nvPr/>
          </p:nvCxnSpPr>
          <p:spPr bwMode="auto">
            <a:xfrm>
              <a:off x="8857578" y="3141014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C950C9E8-1123-4B0B-80F9-A62B6C990B01}"/>
                </a:ext>
              </a:extLst>
            </p:cNvPr>
            <p:cNvCxnSpPr/>
            <p:nvPr/>
          </p:nvCxnSpPr>
          <p:spPr bwMode="auto">
            <a:xfrm>
              <a:off x="8865722" y="3141014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3AB11F2E-BA89-4224-85C6-109C76CD97F8}"/>
                </a:ext>
              </a:extLst>
            </p:cNvPr>
            <p:cNvCxnSpPr/>
            <p:nvPr/>
          </p:nvCxnSpPr>
          <p:spPr bwMode="auto">
            <a:xfrm>
              <a:off x="8895642" y="3186549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B9AEFE62-B583-42C5-AFB8-3D0BFB355138}"/>
                </a:ext>
              </a:extLst>
            </p:cNvPr>
            <p:cNvCxnSpPr/>
            <p:nvPr/>
          </p:nvCxnSpPr>
          <p:spPr bwMode="auto">
            <a:xfrm>
              <a:off x="8980426" y="3185941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xmlns="" id="{C29C6AA3-2410-4CC0-8057-6152E22F8FD0}"/>
                </a:ext>
              </a:extLst>
            </p:cNvPr>
            <p:cNvCxnSpPr/>
            <p:nvPr/>
          </p:nvCxnSpPr>
          <p:spPr bwMode="auto">
            <a:xfrm>
              <a:off x="9018817" y="3212922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7338E931-5632-4311-9428-513AF6D01EF7}"/>
                </a:ext>
              </a:extLst>
            </p:cNvPr>
            <p:cNvCxnSpPr/>
            <p:nvPr/>
          </p:nvCxnSpPr>
          <p:spPr bwMode="auto">
            <a:xfrm>
              <a:off x="9075964" y="3233232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BB1BC8A1-42D7-4862-A915-EA91C2ABE97B}"/>
                </a:ext>
              </a:extLst>
            </p:cNvPr>
            <p:cNvCxnSpPr/>
            <p:nvPr/>
          </p:nvCxnSpPr>
          <p:spPr bwMode="auto">
            <a:xfrm>
              <a:off x="9393001" y="3257849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29263C6E-0D54-470A-B606-C9590F41690E}"/>
                </a:ext>
              </a:extLst>
            </p:cNvPr>
            <p:cNvCxnSpPr/>
            <p:nvPr/>
          </p:nvCxnSpPr>
          <p:spPr bwMode="auto">
            <a:xfrm>
              <a:off x="9571555" y="3284360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7538D66E-9881-4277-8BFE-D4C782FCCB00}"/>
                </a:ext>
              </a:extLst>
            </p:cNvPr>
            <p:cNvCxnSpPr/>
            <p:nvPr/>
          </p:nvCxnSpPr>
          <p:spPr bwMode="auto">
            <a:xfrm>
              <a:off x="9593298" y="3284360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126B528C-CB31-418C-907C-E04109C8383C}"/>
                </a:ext>
              </a:extLst>
            </p:cNvPr>
            <p:cNvCxnSpPr/>
            <p:nvPr/>
          </p:nvCxnSpPr>
          <p:spPr bwMode="auto">
            <a:xfrm>
              <a:off x="9613436" y="3284360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12F1B558-F627-41E6-9087-22A71DD233C6}"/>
                </a:ext>
              </a:extLst>
            </p:cNvPr>
            <p:cNvCxnSpPr/>
            <p:nvPr/>
          </p:nvCxnSpPr>
          <p:spPr bwMode="auto">
            <a:xfrm>
              <a:off x="9628000" y="3309075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2BE1B723-89EB-477B-B421-85DB27A8E3F8}"/>
                </a:ext>
              </a:extLst>
            </p:cNvPr>
            <p:cNvCxnSpPr/>
            <p:nvPr/>
          </p:nvCxnSpPr>
          <p:spPr bwMode="auto">
            <a:xfrm>
              <a:off x="9651005" y="3307642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D00F0BBC-A479-468D-ADF5-85903BC39062}"/>
                </a:ext>
              </a:extLst>
            </p:cNvPr>
            <p:cNvCxnSpPr/>
            <p:nvPr/>
          </p:nvCxnSpPr>
          <p:spPr bwMode="auto">
            <a:xfrm>
              <a:off x="9663583" y="3350111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76A840DE-1290-4D18-9821-C73A1DE60D19}"/>
                </a:ext>
              </a:extLst>
            </p:cNvPr>
            <p:cNvCxnSpPr/>
            <p:nvPr/>
          </p:nvCxnSpPr>
          <p:spPr bwMode="auto">
            <a:xfrm>
              <a:off x="9688233" y="3350111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9D11CC7A-D4EC-47D7-8365-CA1DE9858255}"/>
                </a:ext>
              </a:extLst>
            </p:cNvPr>
            <p:cNvCxnSpPr/>
            <p:nvPr/>
          </p:nvCxnSpPr>
          <p:spPr bwMode="auto">
            <a:xfrm>
              <a:off x="9824346" y="3432589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15695BCA-CE5B-462B-820A-388D329C9091}"/>
                </a:ext>
              </a:extLst>
            </p:cNvPr>
            <p:cNvCxnSpPr/>
            <p:nvPr/>
          </p:nvCxnSpPr>
          <p:spPr bwMode="auto">
            <a:xfrm>
              <a:off x="9867389" y="3432345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xmlns="" id="{A675967C-3479-44C2-80E9-CA4283A26691}"/>
                </a:ext>
              </a:extLst>
            </p:cNvPr>
            <p:cNvCxnSpPr/>
            <p:nvPr/>
          </p:nvCxnSpPr>
          <p:spPr bwMode="auto">
            <a:xfrm>
              <a:off x="10427523" y="3574057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xmlns="" id="{90DF19F7-FCBA-4719-BBD5-29E5741EFCE7}"/>
                </a:ext>
              </a:extLst>
            </p:cNvPr>
            <p:cNvCxnSpPr/>
            <p:nvPr/>
          </p:nvCxnSpPr>
          <p:spPr bwMode="auto">
            <a:xfrm>
              <a:off x="10521428" y="3680921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xmlns="" id="{1FE1CFFF-C5CB-4639-AFF9-002BCDD55B5A}"/>
                </a:ext>
              </a:extLst>
            </p:cNvPr>
            <p:cNvCxnSpPr/>
            <p:nvPr/>
          </p:nvCxnSpPr>
          <p:spPr bwMode="auto">
            <a:xfrm>
              <a:off x="10599700" y="3682026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xmlns="" id="{091068EB-ECC3-4FEB-BCB1-96D378E63859}"/>
                </a:ext>
              </a:extLst>
            </p:cNvPr>
            <p:cNvCxnSpPr/>
            <p:nvPr/>
          </p:nvCxnSpPr>
          <p:spPr bwMode="auto">
            <a:xfrm>
              <a:off x="10707893" y="3680921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xmlns="" id="{DE722AC5-3465-470D-B8B8-A8C7D988306F}"/>
                </a:ext>
              </a:extLst>
            </p:cNvPr>
            <p:cNvCxnSpPr/>
            <p:nvPr/>
          </p:nvCxnSpPr>
          <p:spPr bwMode="auto">
            <a:xfrm>
              <a:off x="10832372" y="3680921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xmlns="" id="{C26BB28D-D927-4C49-9BB5-63C70485D730}"/>
                </a:ext>
              </a:extLst>
            </p:cNvPr>
            <p:cNvCxnSpPr/>
            <p:nvPr/>
          </p:nvCxnSpPr>
          <p:spPr bwMode="auto">
            <a:xfrm>
              <a:off x="11222821" y="3681030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B15F01DD-B0EE-455D-B786-63C6DF640461}"/>
                </a:ext>
              </a:extLst>
            </p:cNvPr>
            <p:cNvCxnSpPr/>
            <p:nvPr/>
          </p:nvCxnSpPr>
          <p:spPr bwMode="auto">
            <a:xfrm>
              <a:off x="11291460" y="3683248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xmlns="" id="{B43CAEB7-0FFB-47AF-A1F7-43EAC337F161}"/>
                </a:ext>
              </a:extLst>
            </p:cNvPr>
            <p:cNvCxnSpPr/>
            <p:nvPr/>
          </p:nvCxnSpPr>
          <p:spPr bwMode="auto">
            <a:xfrm>
              <a:off x="6577571" y="1938427"/>
              <a:ext cx="0" cy="76562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xmlns="" id="{FA6C815F-C8D1-40E1-9B6D-7216E4A33391}"/>
              </a:ext>
            </a:extLst>
          </p:cNvPr>
          <p:cNvCxnSpPr/>
          <p:nvPr/>
        </p:nvCxnSpPr>
        <p:spPr bwMode="auto">
          <a:xfrm>
            <a:off x="6687868" y="2122623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xmlns="" id="{C64B9577-CACC-4791-A16E-04A9CFDA2E18}"/>
              </a:ext>
            </a:extLst>
          </p:cNvPr>
          <p:cNvCxnSpPr/>
          <p:nvPr/>
        </p:nvCxnSpPr>
        <p:spPr bwMode="auto">
          <a:xfrm>
            <a:off x="6756506" y="2160904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xmlns="" id="{CCF6AB3C-3C45-4ADB-BA21-9ADCFCBDCED9}"/>
              </a:ext>
            </a:extLst>
          </p:cNvPr>
          <p:cNvCxnSpPr/>
          <p:nvPr/>
        </p:nvCxnSpPr>
        <p:spPr bwMode="auto">
          <a:xfrm>
            <a:off x="6815536" y="2239793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xmlns="" id="{8BD62DAE-2337-45BC-8C9E-6AB0D607AEAB}"/>
              </a:ext>
            </a:extLst>
          </p:cNvPr>
          <p:cNvCxnSpPr/>
          <p:nvPr/>
        </p:nvCxnSpPr>
        <p:spPr bwMode="auto">
          <a:xfrm>
            <a:off x="6875169" y="2269682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xmlns="" id="{91D9E6E0-F018-42BC-B187-69AA5293EB1C}"/>
              </a:ext>
            </a:extLst>
          </p:cNvPr>
          <p:cNvCxnSpPr/>
          <p:nvPr/>
        </p:nvCxnSpPr>
        <p:spPr bwMode="auto">
          <a:xfrm>
            <a:off x="7040365" y="2370204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xmlns="" id="{540E89DE-353E-44A4-9178-F5EF8E09593A}"/>
              </a:ext>
            </a:extLst>
          </p:cNvPr>
          <p:cNvCxnSpPr/>
          <p:nvPr/>
        </p:nvCxnSpPr>
        <p:spPr bwMode="auto">
          <a:xfrm>
            <a:off x="7054326" y="2408485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xmlns="" id="{948EDAC0-8EF3-4DDA-85F8-08C02BBB081E}"/>
              </a:ext>
            </a:extLst>
          </p:cNvPr>
          <p:cNvCxnSpPr/>
          <p:nvPr/>
        </p:nvCxnSpPr>
        <p:spPr bwMode="auto">
          <a:xfrm>
            <a:off x="7135423" y="2450572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xmlns="" id="{AE79C25A-7D63-4E26-92B1-B195344E6C49}"/>
              </a:ext>
            </a:extLst>
          </p:cNvPr>
          <p:cNvCxnSpPr/>
          <p:nvPr/>
        </p:nvCxnSpPr>
        <p:spPr bwMode="auto">
          <a:xfrm>
            <a:off x="7178468" y="2465615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xmlns="" id="{6C1B3BD2-2795-42CC-AE28-3C1110A5DFB3}"/>
              </a:ext>
            </a:extLst>
          </p:cNvPr>
          <p:cNvCxnSpPr/>
          <p:nvPr/>
        </p:nvCxnSpPr>
        <p:spPr bwMode="auto">
          <a:xfrm>
            <a:off x="7202897" y="2465615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xmlns="" id="{97F523F4-AB36-4839-94C1-4C54EA8B1325}"/>
              </a:ext>
            </a:extLst>
          </p:cNvPr>
          <p:cNvCxnSpPr/>
          <p:nvPr/>
        </p:nvCxnSpPr>
        <p:spPr bwMode="auto">
          <a:xfrm>
            <a:off x="7332682" y="2615356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xmlns="" id="{FAD9DBBD-F644-4F3E-A097-B3386A5850D7}"/>
              </a:ext>
            </a:extLst>
          </p:cNvPr>
          <p:cNvCxnSpPr/>
          <p:nvPr/>
        </p:nvCxnSpPr>
        <p:spPr bwMode="auto">
          <a:xfrm>
            <a:off x="7333191" y="2663190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xmlns="" id="{014CB9CF-39AD-4882-A240-176F30E0D6B2}"/>
              </a:ext>
            </a:extLst>
          </p:cNvPr>
          <p:cNvCxnSpPr/>
          <p:nvPr/>
        </p:nvCxnSpPr>
        <p:spPr bwMode="auto">
          <a:xfrm>
            <a:off x="7380892" y="2665517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xmlns="" id="{376C53FB-71AA-4629-9BBC-35FE4B017763}"/>
              </a:ext>
            </a:extLst>
          </p:cNvPr>
          <p:cNvCxnSpPr/>
          <p:nvPr/>
        </p:nvCxnSpPr>
        <p:spPr bwMode="auto">
          <a:xfrm>
            <a:off x="7416955" y="2665204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xmlns="" id="{7403A9EF-6958-46E8-AB6A-50A800C0B44A}"/>
              </a:ext>
            </a:extLst>
          </p:cNvPr>
          <p:cNvCxnSpPr/>
          <p:nvPr/>
        </p:nvCxnSpPr>
        <p:spPr bwMode="auto">
          <a:xfrm>
            <a:off x="7603554" y="2694506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xmlns="" id="{C0D24FCC-B9E7-4422-8E7A-539E0B662F51}"/>
              </a:ext>
            </a:extLst>
          </p:cNvPr>
          <p:cNvCxnSpPr/>
          <p:nvPr/>
        </p:nvCxnSpPr>
        <p:spPr bwMode="auto">
          <a:xfrm>
            <a:off x="7624758" y="2694506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xmlns="" id="{DC749EB1-1247-419B-8AF2-4CAD7D6E6853}"/>
              </a:ext>
            </a:extLst>
          </p:cNvPr>
          <p:cNvCxnSpPr/>
          <p:nvPr/>
        </p:nvCxnSpPr>
        <p:spPr bwMode="auto">
          <a:xfrm>
            <a:off x="7734553" y="2754801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xmlns="" id="{F710E57D-8240-4FCB-BA17-1F68EDFD3CA2}"/>
              </a:ext>
            </a:extLst>
          </p:cNvPr>
          <p:cNvCxnSpPr/>
          <p:nvPr/>
        </p:nvCxnSpPr>
        <p:spPr bwMode="auto">
          <a:xfrm>
            <a:off x="7789231" y="2754801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xmlns="" id="{A625AB33-CCB1-45AD-80BD-88479A0B48F6}"/>
              </a:ext>
            </a:extLst>
          </p:cNvPr>
          <p:cNvCxnSpPr/>
          <p:nvPr/>
        </p:nvCxnSpPr>
        <p:spPr bwMode="auto">
          <a:xfrm>
            <a:off x="7833280" y="2850199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xmlns="" id="{A950E017-A9F8-4CC4-86A4-A132673D7850}"/>
              </a:ext>
            </a:extLst>
          </p:cNvPr>
          <p:cNvCxnSpPr/>
          <p:nvPr/>
        </p:nvCxnSpPr>
        <p:spPr bwMode="auto">
          <a:xfrm>
            <a:off x="7868609" y="2998669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xmlns="" id="{16FE873E-3740-4884-8AE9-AB40D1E1A487}"/>
              </a:ext>
            </a:extLst>
          </p:cNvPr>
          <p:cNvCxnSpPr/>
          <p:nvPr/>
        </p:nvCxnSpPr>
        <p:spPr bwMode="auto">
          <a:xfrm>
            <a:off x="7872099" y="3044035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xmlns="" id="{901C6652-C60B-41F2-975E-420C6D8786BE}"/>
              </a:ext>
            </a:extLst>
          </p:cNvPr>
          <p:cNvCxnSpPr/>
          <p:nvPr/>
        </p:nvCxnSpPr>
        <p:spPr bwMode="auto">
          <a:xfrm>
            <a:off x="7896260" y="3058637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xmlns="" id="{FB938766-83A8-45C4-8F99-55DCBAF70A67}"/>
              </a:ext>
            </a:extLst>
          </p:cNvPr>
          <p:cNvCxnSpPr/>
          <p:nvPr/>
        </p:nvCxnSpPr>
        <p:spPr bwMode="auto">
          <a:xfrm>
            <a:off x="7899354" y="3103730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xmlns="" id="{8F89C937-1598-488A-9322-DE84045776DC}"/>
              </a:ext>
            </a:extLst>
          </p:cNvPr>
          <p:cNvCxnSpPr/>
          <p:nvPr/>
        </p:nvCxnSpPr>
        <p:spPr bwMode="auto">
          <a:xfrm>
            <a:off x="7938141" y="3140400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xmlns="" id="{E608325A-593F-4E0B-B529-D4EACE85218D}"/>
              </a:ext>
            </a:extLst>
          </p:cNvPr>
          <p:cNvCxnSpPr/>
          <p:nvPr/>
        </p:nvCxnSpPr>
        <p:spPr bwMode="auto">
          <a:xfrm>
            <a:off x="8167322" y="3312415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xmlns="" id="{FD86C9B0-F55F-4D74-A80E-F1F00474194D}"/>
              </a:ext>
            </a:extLst>
          </p:cNvPr>
          <p:cNvCxnSpPr/>
          <p:nvPr/>
        </p:nvCxnSpPr>
        <p:spPr bwMode="auto">
          <a:xfrm>
            <a:off x="8361338" y="3513052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xmlns="" id="{B9E24757-96D0-4F8F-8C73-3FF455A468E5}"/>
              </a:ext>
            </a:extLst>
          </p:cNvPr>
          <p:cNvCxnSpPr/>
          <p:nvPr/>
        </p:nvCxnSpPr>
        <p:spPr bwMode="auto">
          <a:xfrm>
            <a:off x="8385379" y="3673794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xmlns="" id="{C0098257-9DD3-4992-9C69-0C389127EFB3}"/>
              </a:ext>
            </a:extLst>
          </p:cNvPr>
          <p:cNvCxnSpPr/>
          <p:nvPr/>
        </p:nvCxnSpPr>
        <p:spPr bwMode="auto">
          <a:xfrm>
            <a:off x="8428714" y="3719972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xmlns="" id="{07DA5C92-8199-407A-BE8A-C315BB5BBBED}"/>
              </a:ext>
            </a:extLst>
          </p:cNvPr>
          <p:cNvCxnSpPr/>
          <p:nvPr/>
        </p:nvCxnSpPr>
        <p:spPr bwMode="auto">
          <a:xfrm>
            <a:off x="8541543" y="3783901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xmlns="" id="{7899245B-C236-4680-B2AB-5D7441C25E46}"/>
              </a:ext>
            </a:extLst>
          </p:cNvPr>
          <p:cNvCxnSpPr/>
          <p:nvPr/>
        </p:nvCxnSpPr>
        <p:spPr bwMode="auto">
          <a:xfrm>
            <a:off x="8656328" y="3829163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xmlns="" id="{061544F6-BA7F-4A67-BC5F-BFC3A8CB1DEA}"/>
              </a:ext>
            </a:extLst>
          </p:cNvPr>
          <p:cNvCxnSpPr/>
          <p:nvPr/>
        </p:nvCxnSpPr>
        <p:spPr bwMode="auto">
          <a:xfrm>
            <a:off x="8877709" y="3850994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xmlns="" id="{42FE23D9-1102-44BD-AFA8-89AD0D9F4F8A}"/>
              </a:ext>
            </a:extLst>
          </p:cNvPr>
          <p:cNvCxnSpPr/>
          <p:nvPr/>
        </p:nvCxnSpPr>
        <p:spPr bwMode="auto">
          <a:xfrm>
            <a:off x="8905359" y="3851277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xmlns="" id="{9E73D225-1677-422B-97E8-C2C563DB9F4E}"/>
              </a:ext>
            </a:extLst>
          </p:cNvPr>
          <p:cNvCxnSpPr/>
          <p:nvPr/>
        </p:nvCxnSpPr>
        <p:spPr bwMode="auto">
          <a:xfrm>
            <a:off x="9053077" y="3919452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xmlns="" id="{DE3C0962-C576-4243-B74B-A060ED57A95B}"/>
              </a:ext>
            </a:extLst>
          </p:cNvPr>
          <p:cNvCxnSpPr/>
          <p:nvPr/>
        </p:nvCxnSpPr>
        <p:spPr bwMode="auto">
          <a:xfrm>
            <a:off x="9692662" y="3996014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xmlns="" id="{C0C3E62C-D2B9-45B6-9A9A-E594C7CFA811}"/>
              </a:ext>
            </a:extLst>
          </p:cNvPr>
          <p:cNvCxnSpPr/>
          <p:nvPr/>
        </p:nvCxnSpPr>
        <p:spPr bwMode="auto">
          <a:xfrm>
            <a:off x="9866003" y="4036622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xmlns="" id="{984518CE-A2C4-4A94-8A13-3DE107F636E9}"/>
              </a:ext>
            </a:extLst>
          </p:cNvPr>
          <p:cNvCxnSpPr/>
          <p:nvPr/>
        </p:nvCxnSpPr>
        <p:spPr bwMode="auto">
          <a:xfrm>
            <a:off x="10253401" y="4037094"/>
            <a:ext cx="0" cy="7656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6A2D630-1C4C-41FE-9996-8CE637AE1ABD}"/>
              </a:ext>
            </a:extLst>
          </p:cNvPr>
          <p:cNvCxnSpPr>
            <a:endCxn id="23" idx="1"/>
          </p:cNvCxnSpPr>
          <p:nvPr/>
        </p:nvCxnSpPr>
        <p:spPr bwMode="auto">
          <a:xfrm>
            <a:off x="6422414" y="1921458"/>
            <a:ext cx="0" cy="2390659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FC32035-553A-4D20-B5D3-CB2188F10C9D}"/>
              </a:ext>
            </a:extLst>
          </p:cNvPr>
          <p:cNvCxnSpPr>
            <a:stCxn id="23" idx="1"/>
            <a:endCxn id="23" idx="2"/>
          </p:cNvCxnSpPr>
          <p:nvPr/>
        </p:nvCxnSpPr>
        <p:spPr bwMode="auto">
          <a:xfrm>
            <a:off x="6422414" y="4312117"/>
            <a:ext cx="5375312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8" name="TextBox 227">
            <a:extLst>
              <a:ext uri="{FF2B5EF4-FFF2-40B4-BE49-F238E27FC236}">
                <a16:creationId xmlns:a16="http://schemas.microsoft.com/office/drawing/2014/main" xmlns="" id="{78130C96-820F-43A0-A311-A7513125A930}"/>
              </a:ext>
            </a:extLst>
          </p:cNvPr>
          <p:cNvSpPr txBox="1"/>
          <p:nvPr/>
        </p:nvSpPr>
        <p:spPr>
          <a:xfrm>
            <a:off x="5148690" y="4901229"/>
            <a:ext cx="1291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Duvelisib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Ofatumumab</a:t>
            </a:r>
          </a:p>
        </p:txBody>
      </p:sp>
    </p:spTree>
    <p:extLst>
      <p:ext uri="{BB962C8B-B14F-4D97-AF65-F5344CB8AC3E}">
        <p14:creationId xmlns="" xmlns:p14="http://schemas.microsoft.com/office/powerpoint/2010/main" val="8729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376"/>
            <a:ext cx="12191999" cy="71887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73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44363" cy="71887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91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: Shape 75">
            <a:extLst>
              <a:ext uri="{FF2B5EF4-FFF2-40B4-BE49-F238E27FC236}">
                <a16:creationId xmlns:a16="http://schemas.microsoft.com/office/drawing/2014/main" xmlns="" id="{FDE1FFEA-BD75-4375-9896-72820212DA5A}"/>
              </a:ext>
            </a:extLst>
          </p:cNvPr>
          <p:cNvSpPr/>
          <p:nvPr/>
        </p:nvSpPr>
        <p:spPr bwMode="auto">
          <a:xfrm>
            <a:off x="7677150" y="1866900"/>
            <a:ext cx="3929063" cy="2757488"/>
          </a:xfrm>
          <a:custGeom>
            <a:avLst/>
            <a:gdLst>
              <a:gd name="connsiteX0" fmla="*/ 3929063 w 3929063"/>
              <a:gd name="connsiteY0" fmla="*/ 2757488 h 2757488"/>
              <a:gd name="connsiteX1" fmla="*/ 2990850 w 3929063"/>
              <a:gd name="connsiteY1" fmla="*/ 2757488 h 2757488"/>
              <a:gd name="connsiteX2" fmla="*/ 2990850 w 3929063"/>
              <a:gd name="connsiteY2" fmla="*/ 2305050 h 2757488"/>
              <a:gd name="connsiteX3" fmla="*/ 2890838 w 3929063"/>
              <a:gd name="connsiteY3" fmla="*/ 2305050 h 2757488"/>
              <a:gd name="connsiteX4" fmla="*/ 2890838 w 3929063"/>
              <a:gd name="connsiteY4" fmla="*/ 1814513 h 2757488"/>
              <a:gd name="connsiteX5" fmla="*/ 2366963 w 3929063"/>
              <a:gd name="connsiteY5" fmla="*/ 1814513 h 2757488"/>
              <a:gd name="connsiteX6" fmla="*/ 2366963 w 3929063"/>
              <a:gd name="connsiteY6" fmla="*/ 1747838 h 2757488"/>
              <a:gd name="connsiteX7" fmla="*/ 2333625 w 3929063"/>
              <a:gd name="connsiteY7" fmla="*/ 1747838 h 2757488"/>
              <a:gd name="connsiteX8" fmla="*/ 2333625 w 3929063"/>
              <a:gd name="connsiteY8" fmla="*/ 1595438 h 2757488"/>
              <a:gd name="connsiteX9" fmla="*/ 2281238 w 3929063"/>
              <a:gd name="connsiteY9" fmla="*/ 1595438 h 2757488"/>
              <a:gd name="connsiteX10" fmla="*/ 2281238 w 3929063"/>
              <a:gd name="connsiteY10" fmla="*/ 1400175 h 2757488"/>
              <a:gd name="connsiteX11" fmla="*/ 1843088 w 3929063"/>
              <a:gd name="connsiteY11" fmla="*/ 1400175 h 2757488"/>
              <a:gd name="connsiteX12" fmla="*/ 1843088 w 3929063"/>
              <a:gd name="connsiteY12" fmla="*/ 1238250 h 2757488"/>
              <a:gd name="connsiteX13" fmla="*/ 1785938 w 3929063"/>
              <a:gd name="connsiteY13" fmla="*/ 1238250 h 2757488"/>
              <a:gd name="connsiteX14" fmla="*/ 1785938 w 3929063"/>
              <a:gd name="connsiteY14" fmla="*/ 1085850 h 2757488"/>
              <a:gd name="connsiteX15" fmla="*/ 1485900 w 3929063"/>
              <a:gd name="connsiteY15" fmla="*/ 1085850 h 2757488"/>
              <a:gd name="connsiteX16" fmla="*/ 1485900 w 3929063"/>
              <a:gd name="connsiteY16" fmla="*/ 952500 h 2757488"/>
              <a:gd name="connsiteX17" fmla="*/ 1343025 w 3929063"/>
              <a:gd name="connsiteY17" fmla="*/ 952500 h 2757488"/>
              <a:gd name="connsiteX18" fmla="*/ 1343025 w 3929063"/>
              <a:gd name="connsiteY18" fmla="*/ 838200 h 2757488"/>
              <a:gd name="connsiteX19" fmla="*/ 1219200 w 3929063"/>
              <a:gd name="connsiteY19" fmla="*/ 838200 h 2757488"/>
              <a:gd name="connsiteX20" fmla="*/ 1219200 w 3929063"/>
              <a:gd name="connsiteY20" fmla="*/ 733425 h 2757488"/>
              <a:gd name="connsiteX21" fmla="*/ 1171575 w 3929063"/>
              <a:gd name="connsiteY21" fmla="*/ 733425 h 2757488"/>
              <a:gd name="connsiteX22" fmla="*/ 1171575 w 3929063"/>
              <a:gd name="connsiteY22" fmla="*/ 623888 h 2757488"/>
              <a:gd name="connsiteX23" fmla="*/ 700088 w 3929063"/>
              <a:gd name="connsiteY23" fmla="*/ 623888 h 2757488"/>
              <a:gd name="connsiteX24" fmla="*/ 700088 w 3929063"/>
              <a:gd name="connsiteY24" fmla="*/ 509588 h 2757488"/>
              <a:gd name="connsiteX25" fmla="*/ 685800 w 3929063"/>
              <a:gd name="connsiteY25" fmla="*/ 495300 h 2757488"/>
              <a:gd name="connsiteX26" fmla="*/ 685800 w 3929063"/>
              <a:gd name="connsiteY26" fmla="*/ 366713 h 2757488"/>
              <a:gd name="connsiteX27" fmla="*/ 628650 w 3929063"/>
              <a:gd name="connsiteY27" fmla="*/ 366713 h 2757488"/>
              <a:gd name="connsiteX28" fmla="*/ 628650 w 3929063"/>
              <a:gd name="connsiteY28" fmla="*/ 304800 h 2757488"/>
              <a:gd name="connsiteX29" fmla="*/ 552450 w 3929063"/>
              <a:gd name="connsiteY29" fmla="*/ 304800 h 2757488"/>
              <a:gd name="connsiteX30" fmla="*/ 552450 w 3929063"/>
              <a:gd name="connsiteY30" fmla="*/ 171450 h 2757488"/>
              <a:gd name="connsiteX31" fmla="*/ 457200 w 3929063"/>
              <a:gd name="connsiteY31" fmla="*/ 171450 h 2757488"/>
              <a:gd name="connsiteX32" fmla="*/ 581025 w 3929063"/>
              <a:gd name="connsiteY32" fmla="*/ 147638 h 2757488"/>
              <a:gd name="connsiteX33" fmla="*/ 381000 w 3929063"/>
              <a:gd name="connsiteY33" fmla="*/ 147638 h 2757488"/>
              <a:gd name="connsiteX34" fmla="*/ 381000 w 3929063"/>
              <a:gd name="connsiteY34" fmla="*/ 76200 h 2757488"/>
              <a:gd name="connsiteX35" fmla="*/ 300038 w 3929063"/>
              <a:gd name="connsiteY35" fmla="*/ 76200 h 2757488"/>
              <a:gd name="connsiteX36" fmla="*/ 300038 w 3929063"/>
              <a:gd name="connsiteY36" fmla="*/ 0 h 2757488"/>
              <a:gd name="connsiteX37" fmla="*/ 0 w 3929063"/>
              <a:gd name="connsiteY37" fmla="*/ 0 h 2757488"/>
              <a:gd name="connsiteX38" fmla="*/ 0 w 3929063"/>
              <a:gd name="connsiteY38" fmla="*/ 9525 h 2757488"/>
              <a:gd name="connsiteX39" fmla="*/ 0 w 3929063"/>
              <a:gd name="connsiteY39" fmla="*/ 9525 h 2757488"/>
              <a:gd name="connsiteX40" fmla="*/ 0 w 3929063"/>
              <a:gd name="connsiteY40" fmla="*/ 9525 h 2757488"/>
              <a:gd name="connsiteX0" fmla="*/ 3929063 w 3929063"/>
              <a:gd name="connsiteY0" fmla="*/ 2757488 h 2757488"/>
              <a:gd name="connsiteX1" fmla="*/ 2990850 w 3929063"/>
              <a:gd name="connsiteY1" fmla="*/ 2757488 h 2757488"/>
              <a:gd name="connsiteX2" fmla="*/ 2990850 w 3929063"/>
              <a:gd name="connsiteY2" fmla="*/ 2305050 h 2757488"/>
              <a:gd name="connsiteX3" fmla="*/ 2890838 w 3929063"/>
              <a:gd name="connsiteY3" fmla="*/ 2305050 h 2757488"/>
              <a:gd name="connsiteX4" fmla="*/ 2890838 w 3929063"/>
              <a:gd name="connsiteY4" fmla="*/ 1814513 h 2757488"/>
              <a:gd name="connsiteX5" fmla="*/ 2366963 w 3929063"/>
              <a:gd name="connsiteY5" fmla="*/ 1814513 h 2757488"/>
              <a:gd name="connsiteX6" fmla="*/ 2366963 w 3929063"/>
              <a:gd name="connsiteY6" fmla="*/ 1747838 h 2757488"/>
              <a:gd name="connsiteX7" fmla="*/ 2333625 w 3929063"/>
              <a:gd name="connsiteY7" fmla="*/ 1747838 h 2757488"/>
              <a:gd name="connsiteX8" fmla="*/ 2333625 w 3929063"/>
              <a:gd name="connsiteY8" fmla="*/ 1595438 h 2757488"/>
              <a:gd name="connsiteX9" fmla="*/ 2281238 w 3929063"/>
              <a:gd name="connsiteY9" fmla="*/ 1595438 h 2757488"/>
              <a:gd name="connsiteX10" fmla="*/ 2281238 w 3929063"/>
              <a:gd name="connsiteY10" fmla="*/ 1400175 h 2757488"/>
              <a:gd name="connsiteX11" fmla="*/ 1843088 w 3929063"/>
              <a:gd name="connsiteY11" fmla="*/ 1400175 h 2757488"/>
              <a:gd name="connsiteX12" fmla="*/ 1843088 w 3929063"/>
              <a:gd name="connsiteY12" fmla="*/ 1238250 h 2757488"/>
              <a:gd name="connsiteX13" fmla="*/ 1785938 w 3929063"/>
              <a:gd name="connsiteY13" fmla="*/ 1238250 h 2757488"/>
              <a:gd name="connsiteX14" fmla="*/ 1785938 w 3929063"/>
              <a:gd name="connsiteY14" fmla="*/ 1085850 h 2757488"/>
              <a:gd name="connsiteX15" fmla="*/ 1485900 w 3929063"/>
              <a:gd name="connsiteY15" fmla="*/ 1085850 h 2757488"/>
              <a:gd name="connsiteX16" fmla="*/ 1485900 w 3929063"/>
              <a:gd name="connsiteY16" fmla="*/ 952500 h 2757488"/>
              <a:gd name="connsiteX17" fmla="*/ 1343025 w 3929063"/>
              <a:gd name="connsiteY17" fmla="*/ 952500 h 2757488"/>
              <a:gd name="connsiteX18" fmla="*/ 1343025 w 3929063"/>
              <a:gd name="connsiteY18" fmla="*/ 838200 h 2757488"/>
              <a:gd name="connsiteX19" fmla="*/ 1219200 w 3929063"/>
              <a:gd name="connsiteY19" fmla="*/ 838200 h 2757488"/>
              <a:gd name="connsiteX20" fmla="*/ 1219200 w 3929063"/>
              <a:gd name="connsiteY20" fmla="*/ 733425 h 2757488"/>
              <a:gd name="connsiteX21" fmla="*/ 1171575 w 3929063"/>
              <a:gd name="connsiteY21" fmla="*/ 733425 h 2757488"/>
              <a:gd name="connsiteX22" fmla="*/ 1171575 w 3929063"/>
              <a:gd name="connsiteY22" fmla="*/ 623888 h 2757488"/>
              <a:gd name="connsiteX23" fmla="*/ 700088 w 3929063"/>
              <a:gd name="connsiteY23" fmla="*/ 623888 h 2757488"/>
              <a:gd name="connsiteX24" fmla="*/ 700088 w 3929063"/>
              <a:gd name="connsiteY24" fmla="*/ 509588 h 2757488"/>
              <a:gd name="connsiteX25" fmla="*/ 685800 w 3929063"/>
              <a:gd name="connsiteY25" fmla="*/ 495300 h 2757488"/>
              <a:gd name="connsiteX26" fmla="*/ 685800 w 3929063"/>
              <a:gd name="connsiteY26" fmla="*/ 366713 h 2757488"/>
              <a:gd name="connsiteX27" fmla="*/ 628650 w 3929063"/>
              <a:gd name="connsiteY27" fmla="*/ 366713 h 2757488"/>
              <a:gd name="connsiteX28" fmla="*/ 628650 w 3929063"/>
              <a:gd name="connsiteY28" fmla="*/ 304800 h 2757488"/>
              <a:gd name="connsiteX29" fmla="*/ 552450 w 3929063"/>
              <a:gd name="connsiteY29" fmla="*/ 304800 h 2757488"/>
              <a:gd name="connsiteX30" fmla="*/ 552450 w 3929063"/>
              <a:gd name="connsiteY30" fmla="*/ 171450 h 2757488"/>
              <a:gd name="connsiteX31" fmla="*/ 457200 w 3929063"/>
              <a:gd name="connsiteY31" fmla="*/ 171450 h 2757488"/>
              <a:gd name="connsiteX32" fmla="*/ 381000 w 3929063"/>
              <a:gd name="connsiteY32" fmla="*/ 147638 h 2757488"/>
              <a:gd name="connsiteX33" fmla="*/ 381000 w 3929063"/>
              <a:gd name="connsiteY33" fmla="*/ 76200 h 2757488"/>
              <a:gd name="connsiteX34" fmla="*/ 300038 w 3929063"/>
              <a:gd name="connsiteY34" fmla="*/ 76200 h 2757488"/>
              <a:gd name="connsiteX35" fmla="*/ 300038 w 3929063"/>
              <a:gd name="connsiteY35" fmla="*/ 0 h 2757488"/>
              <a:gd name="connsiteX36" fmla="*/ 0 w 3929063"/>
              <a:gd name="connsiteY36" fmla="*/ 0 h 2757488"/>
              <a:gd name="connsiteX37" fmla="*/ 0 w 3929063"/>
              <a:gd name="connsiteY37" fmla="*/ 9525 h 2757488"/>
              <a:gd name="connsiteX38" fmla="*/ 0 w 3929063"/>
              <a:gd name="connsiteY38" fmla="*/ 9525 h 2757488"/>
              <a:gd name="connsiteX39" fmla="*/ 0 w 3929063"/>
              <a:gd name="connsiteY39" fmla="*/ 9525 h 2757488"/>
              <a:gd name="connsiteX0" fmla="*/ 3929063 w 3929063"/>
              <a:gd name="connsiteY0" fmla="*/ 2757488 h 2757488"/>
              <a:gd name="connsiteX1" fmla="*/ 2990850 w 3929063"/>
              <a:gd name="connsiteY1" fmla="*/ 2757488 h 2757488"/>
              <a:gd name="connsiteX2" fmla="*/ 2990850 w 3929063"/>
              <a:gd name="connsiteY2" fmla="*/ 2305050 h 2757488"/>
              <a:gd name="connsiteX3" fmla="*/ 2890838 w 3929063"/>
              <a:gd name="connsiteY3" fmla="*/ 2305050 h 2757488"/>
              <a:gd name="connsiteX4" fmla="*/ 2890838 w 3929063"/>
              <a:gd name="connsiteY4" fmla="*/ 1814513 h 2757488"/>
              <a:gd name="connsiteX5" fmla="*/ 2366963 w 3929063"/>
              <a:gd name="connsiteY5" fmla="*/ 1814513 h 2757488"/>
              <a:gd name="connsiteX6" fmla="*/ 2366963 w 3929063"/>
              <a:gd name="connsiteY6" fmla="*/ 1747838 h 2757488"/>
              <a:gd name="connsiteX7" fmla="*/ 2333625 w 3929063"/>
              <a:gd name="connsiteY7" fmla="*/ 1747838 h 2757488"/>
              <a:gd name="connsiteX8" fmla="*/ 2333625 w 3929063"/>
              <a:gd name="connsiteY8" fmla="*/ 1595438 h 2757488"/>
              <a:gd name="connsiteX9" fmla="*/ 2281238 w 3929063"/>
              <a:gd name="connsiteY9" fmla="*/ 1595438 h 2757488"/>
              <a:gd name="connsiteX10" fmla="*/ 2281238 w 3929063"/>
              <a:gd name="connsiteY10" fmla="*/ 1400175 h 2757488"/>
              <a:gd name="connsiteX11" fmla="*/ 1843088 w 3929063"/>
              <a:gd name="connsiteY11" fmla="*/ 1400175 h 2757488"/>
              <a:gd name="connsiteX12" fmla="*/ 1843088 w 3929063"/>
              <a:gd name="connsiteY12" fmla="*/ 1238250 h 2757488"/>
              <a:gd name="connsiteX13" fmla="*/ 1785938 w 3929063"/>
              <a:gd name="connsiteY13" fmla="*/ 1238250 h 2757488"/>
              <a:gd name="connsiteX14" fmla="*/ 1785938 w 3929063"/>
              <a:gd name="connsiteY14" fmla="*/ 1085850 h 2757488"/>
              <a:gd name="connsiteX15" fmla="*/ 1485900 w 3929063"/>
              <a:gd name="connsiteY15" fmla="*/ 1085850 h 2757488"/>
              <a:gd name="connsiteX16" fmla="*/ 1485900 w 3929063"/>
              <a:gd name="connsiteY16" fmla="*/ 952500 h 2757488"/>
              <a:gd name="connsiteX17" fmla="*/ 1343025 w 3929063"/>
              <a:gd name="connsiteY17" fmla="*/ 952500 h 2757488"/>
              <a:gd name="connsiteX18" fmla="*/ 1343025 w 3929063"/>
              <a:gd name="connsiteY18" fmla="*/ 838200 h 2757488"/>
              <a:gd name="connsiteX19" fmla="*/ 1219200 w 3929063"/>
              <a:gd name="connsiteY19" fmla="*/ 838200 h 2757488"/>
              <a:gd name="connsiteX20" fmla="*/ 1219200 w 3929063"/>
              <a:gd name="connsiteY20" fmla="*/ 733425 h 2757488"/>
              <a:gd name="connsiteX21" fmla="*/ 1171575 w 3929063"/>
              <a:gd name="connsiteY21" fmla="*/ 733425 h 2757488"/>
              <a:gd name="connsiteX22" fmla="*/ 1171575 w 3929063"/>
              <a:gd name="connsiteY22" fmla="*/ 623888 h 2757488"/>
              <a:gd name="connsiteX23" fmla="*/ 700088 w 3929063"/>
              <a:gd name="connsiteY23" fmla="*/ 623888 h 2757488"/>
              <a:gd name="connsiteX24" fmla="*/ 700088 w 3929063"/>
              <a:gd name="connsiteY24" fmla="*/ 509588 h 2757488"/>
              <a:gd name="connsiteX25" fmla="*/ 685800 w 3929063"/>
              <a:gd name="connsiteY25" fmla="*/ 495300 h 2757488"/>
              <a:gd name="connsiteX26" fmla="*/ 685800 w 3929063"/>
              <a:gd name="connsiteY26" fmla="*/ 366713 h 2757488"/>
              <a:gd name="connsiteX27" fmla="*/ 628650 w 3929063"/>
              <a:gd name="connsiteY27" fmla="*/ 366713 h 2757488"/>
              <a:gd name="connsiteX28" fmla="*/ 628650 w 3929063"/>
              <a:gd name="connsiteY28" fmla="*/ 304800 h 2757488"/>
              <a:gd name="connsiteX29" fmla="*/ 552450 w 3929063"/>
              <a:gd name="connsiteY29" fmla="*/ 304800 h 2757488"/>
              <a:gd name="connsiteX30" fmla="*/ 552450 w 3929063"/>
              <a:gd name="connsiteY30" fmla="*/ 171450 h 2757488"/>
              <a:gd name="connsiteX31" fmla="*/ 457200 w 3929063"/>
              <a:gd name="connsiteY31" fmla="*/ 171450 h 2757488"/>
              <a:gd name="connsiteX32" fmla="*/ 381000 w 3929063"/>
              <a:gd name="connsiteY32" fmla="*/ 147638 h 2757488"/>
              <a:gd name="connsiteX33" fmla="*/ 381000 w 3929063"/>
              <a:gd name="connsiteY33" fmla="*/ 76200 h 2757488"/>
              <a:gd name="connsiteX34" fmla="*/ 300038 w 3929063"/>
              <a:gd name="connsiteY34" fmla="*/ 76200 h 2757488"/>
              <a:gd name="connsiteX35" fmla="*/ 300038 w 3929063"/>
              <a:gd name="connsiteY35" fmla="*/ 0 h 2757488"/>
              <a:gd name="connsiteX36" fmla="*/ 0 w 3929063"/>
              <a:gd name="connsiteY36" fmla="*/ 0 h 2757488"/>
              <a:gd name="connsiteX37" fmla="*/ 0 w 3929063"/>
              <a:gd name="connsiteY37" fmla="*/ 9525 h 2757488"/>
              <a:gd name="connsiteX38" fmla="*/ 0 w 3929063"/>
              <a:gd name="connsiteY38" fmla="*/ 9525 h 2757488"/>
              <a:gd name="connsiteX39" fmla="*/ 0 w 3929063"/>
              <a:gd name="connsiteY39" fmla="*/ 9525 h 2757488"/>
              <a:gd name="connsiteX0" fmla="*/ 3929063 w 3929063"/>
              <a:gd name="connsiteY0" fmla="*/ 2757488 h 2757488"/>
              <a:gd name="connsiteX1" fmla="*/ 2990850 w 3929063"/>
              <a:gd name="connsiteY1" fmla="*/ 2757488 h 2757488"/>
              <a:gd name="connsiteX2" fmla="*/ 2990850 w 3929063"/>
              <a:gd name="connsiteY2" fmla="*/ 2305050 h 2757488"/>
              <a:gd name="connsiteX3" fmla="*/ 2890838 w 3929063"/>
              <a:gd name="connsiteY3" fmla="*/ 2305050 h 2757488"/>
              <a:gd name="connsiteX4" fmla="*/ 2890838 w 3929063"/>
              <a:gd name="connsiteY4" fmla="*/ 1814513 h 2757488"/>
              <a:gd name="connsiteX5" fmla="*/ 2366963 w 3929063"/>
              <a:gd name="connsiteY5" fmla="*/ 1814513 h 2757488"/>
              <a:gd name="connsiteX6" fmla="*/ 2366963 w 3929063"/>
              <a:gd name="connsiteY6" fmla="*/ 1747838 h 2757488"/>
              <a:gd name="connsiteX7" fmla="*/ 2333625 w 3929063"/>
              <a:gd name="connsiteY7" fmla="*/ 1747838 h 2757488"/>
              <a:gd name="connsiteX8" fmla="*/ 2333625 w 3929063"/>
              <a:gd name="connsiteY8" fmla="*/ 1595438 h 2757488"/>
              <a:gd name="connsiteX9" fmla="*/ 2281238 w 3929063"/>
              <a:gd name="connsiteY9" fmla="*/ 1595438 h 2757488"/>
              <a:gd name="connsiteX10" fmla="*/ 2281238 w 3929063"/>
              <a:gd name="connsiteY10" fmla="*/ 1400175 h 2757488"/>
              <a:gd name="connsiteX11" fmla="*/ 1843088 w 3929063"/>
              <a:gd name="connsiteY11" fmla="*/ 1400175 h 2757488"/>
              <a:gd name="connsiteX12" fmla="*/ 1843088 w 3929063"/>
              <a:gd name="connsiteY12" fmla="*/ 1238250 h 2757488"/>
              <a:gd name="connsiteX13" fmla="*/ 1785938 w 3929063"/>
              <a:gd name="connsiteY13" fmla="*/ 1238250 h 2757488"/>
              <a:gd name="connsiteX14" fmla="*/ 1785938 w 3929063"/>
              <a:gd name="connsiteY14" fmla="*/ 1085850 h 2757488"/>
              <a:gd name="connsiteX15" fmla="*/ 1485900 w 3929063"/>
              <a:gd name="connsiteY15" fmla="*/ 1085850 h 2757488"/>
              <a:gd name="connsiteX16" fmla="*/ 1485900 w 3929063"/>
              <a:gd name="connsiteY16" fmla="*/ 952500 h 2757488"/>
              <a:gd name="connsiteX17" fmla="*/ 1343025 w 3929063"/>
              <a:gd name="connsiteY17" fmla="*/ 952500 h 2757488"/>
              <a:gd name="connsiteX18" fmla="*/ 1343025 w 3929063"/>
              <a:gd name="connsiteY18" fmla="*/ 838200 h 2757488"/>
              <a:gd name="connsiteX19" fmla="*/ 1219200 w 3929063"/>
              <a:gd name="connsiteY19" fmla="*/ 838200 h 2757488"/>
              <a:gd name="connsiteX20" fmla="*/ 1219200 w 3929063"/>
              <a:gd name="connsiteY20" fmla="*/ 733425 h 2757488"/>
              <a:gd name="connsiteX21" fmla="*/ 1171575 w 3929063"/>
              <a:gd name="connsiteY21" fmla="*/ 733425 h 2757488"/>
              <a:gd name="connsiteX22" fmla="*/ 1171575 w 3929063"/>
              <a:gd name="connsiteY22" fmla="*/ 623888 h 2757488"/>
              <a:gd name="connsiteX23" fmla="*/ 700088 w 3929063"/>
              <a:gd name="connsiteY23" fmla="*/ 623888 h 2757488"/>
              <a:gd name="connsiteX24" fmla="*/ 700088 w 3929063"/>
              <a:gd name="connsiteY24" fmla="*/ 509588 h 2757488"/>
              <a:gd name="connsiteX25" fmla="*/ 685800 w 3929063"/>
              <a:gd name="connsiteY25" fmla="*/ 495300 h 2757488"/>
              <a:gd name="connsiteX26" fmla="*/ 685800 w 3929063"/>
              <a:gd name="connsiteY26" fmla="*/ 366713 h 2757488"/>
              <a:gd name="connsiteX27" fmla="*/ 628650 w 3929063"/>
              <a:gd name="connsiteY27" fmla="*/ 366713 h 2757488"/>
              <a:gd name="connsiteX28" fmla="*/ 628650 w 3929063"/>
              <a:gd name="connsiteY28" fmla="*/ 304800 h 2757488"/>
              <a:gd name="connsiteX29" fmla="*/ 552450 w 3929063"/>
              <a:gd name="connsiteY29" fmla="*/ 304800 h 2757488"/>
              <a:gd name="connsiteX30" fmla="*/ 552450 w 3929063"/>
              <a:gd name="connsiteY30" fmla="*/ 171450 h 2757488"/>
              <a:gd name="connsiteX31" fmla="*/ 457200 w 3929063"/>
              <a:gd name="connsiteY31" fmla="*/ 171450 h 2757488"/>
              <a:gd name="connsiteX32" fmla="*/ 376238 w 3929063"/>
              <a:gd name="connsiteY32" fmla="*/ 157163 h 2757488"/>
              <a:gd name="connsiteX33" fmla="*/ 381000 w 3929063"/>
              <a:gd name="connsiteY33" fmla="*/ 76200 h 2757488"/>
              <a:gd name="connsiteX34" fmla="*/ 300038 w 3929063"/>
              <a:gd name="connsiteY34" fmla="*/ 76200 h 2757488"/>
              <a:gd name="connsiteX35" fmla="*/ 300038 w 3929063"/>
              <a:gd name="connsiteY35" fmla="*/ 0 h 2757488"/>
              <a:gd name="connsiteX36" fmla="*/ 0 w 3929063"/>
              <a:gd name="connsiteY36" fmla="*/ 0 h 2757488"/>
              <a:gd name="connsiteX37" fmla="*/ 0 w 3929063"/>
              <a:gd name="connsiteY37" fmla="*/ 9525 h 2757488"/>
              <a:gd name="connsiteX38" fmla="*/ 0 w 3929063"/>
              <a:gd name="connsiteY38" fmla="*/ 9525 h 2757488"/>
              <a:gd name="connsiteX39" fmla="*/ 0 w 3929063"/>
              <a:gd name="connsiteY39" fmla="*/ 9525 h 2757488"/>
              <a:gd name="connsiteX0" fmla="*/ 3929063 w 3929063"/>
              <a:gd name="connsiteY0" fmla="*/ 2757488 h 2757488"/>
              <a:gd name="connsiteX1" fmla="*/ 2990850 w 3929063"/>
              <a:gd name="connsiteY1" fmla="*/ 2757488 h 2757488"/>
              <a:gd name="connsiteX2" fmla="*/ 2990850 w 3929063"/>
              <a:gd name="connsiteY2" fmla="*/ 2305050 h 2757488"/>
              <a:gd name="connsiteX3" fmla="*/ 2890838 w 3929063"/>
              <a:gd name="connsiteY3" fmla="*/ 2305050 h 2757488"/>
              <a:gd name="connsiteX4" fmla="*/ 2890838 w 3929063"/>
              <a:gd name="connsiteY4" fmla="*/ 1814513 h 2757488"/>
              <a:gd name="connsiteX5" fmla="*/ 2366963 w 3929063"/>
              <a:gd name="connsiteY5" fmla="*/ 1814513 h 2757488"/>
              <a:gd name="connsiteX6" fmla="*/ 2366963 w 3929063"/>
              <a:gd name="connsiteY6" fmla="*/ 1747838 h 2757488"/>
              <a:gd name="connsiteX7" fmla="*/ 2333625 w 3929063"/>
              <a:gd name="connsiteY7" fmla="*/ 1747838 h 2757488"/>
              <a:gd name="connsiteX8" fmla="*/ 2333625 w 3929063"/>
              <a:gd name="connsiteY8" fmla="*/ 1595438 h 2757488"/>
              <a:gd name="connsiteX9" fmla="*/ 2281238 w 3929063"/>
              <a:gd name="connsiteY9" fmla="*/ 1595438 h 2757488"/>
              <a:gd name="connsiteX10" fmla="*/ 2281238 w 3929063"/>
              <a:gd name="connsiteY10" fmla="*/ 1400175 h 2757488"/>
              <a:gd name="connsiteX11" fmla="*/ 1843088 w 3929063"/>
              <a:gd name="connsiteY11" fmla="*/ 1400175 h 2757488"/>
              <a:gd name="connsiteX12" fmla="*/ 1843088 w 3929063"/>
              <a:gd name="connsiteY12" fmla="*/ 1238250 h 2757488"/>
              <a:gd name="connsiteX13" fmla="*/ 1785938 w 3929063"/>
              <a:gd name="connsiteY13" fmla="*/ 1238250 h 2757488"/>
              <a:gd name="connsiteX14" fmla="*/ 1785938 w 3929063"/>
              <a:gd name="connsiteY14" fmla="*/ 1085850 h 2757488"/>
              <a:gd name="connsiteX15" fmla="*/ 1485900 w 3929063"/>
              <a:gd name="connsiteY15" fmla="*/ 1085850 h 2757488"/>
              <a:gd name="connsiteX16" fmla="*/ 1485900 w 3929063"/>
              <a:gd name="connsiteY16" fmla="*/ 952500 h 2757488"/>
              <a:gd name="connsiteX17" fmla="*/ 1343025 w 3929063"/>
              <a:gd name="connsiteY17" fmla="*/ 952500 h 2757488"/>
              <a:gd name="connsiteX18" fmla="*/ 1343025 w 3929063"/>
              <a:gd name="connsiteY18" fmla="*/ 838200 h 2757488"/>
              <a:gd name="connsiteX19" fmla="*/ 1219200 w 3929063"/>
              <a:gd name="connsiteY19" fmla="*/ 838200 h 2757488"/>
              <a:gd name="connsiteX20" fmla="*/ 1219200 w 3929063"/>
              <a:gd name="connsiteY20" fmla="*/ 733425 h 2757488"/>
              <a:gd name="connsiteX21" fmla="*/ 1171575 w 3929063"/>
              <a:gd name="connsiteY21" fmla="*/ 733425 h 2757488"/>
              <a:gd name="connsiteX22" fmla="*/ 1171575 w 3929063"/>
              <a:gd name="connsiteY22" fmla="*/ 623888 h 2757488"/>
              <a:gd name="connsiteX23" fmla="*/ 700088 w 3929063"/>
              <a:gd name="connsiteY23" fmla="*/ 623888 h 2757488"/>
              <a:gd name="connsiteX24" fmla="*/ 700088 w 3929063"/>
              <a:gd name="connsiteY24" fmla="*/ 509588 h 2757488"/>
              <a:gd name="connsiteX25" fmla="*/ 685800 w 3929063"/>
              <a:gd name="connsiteY25" fmla="*/ 495300 h 2757488"/>
              <a:gd name="connsiteX26" fmla="*/ 685800 w 3929063"/>
              <a:gd name="connsiteY26" fmla="*/ 366713 h 2757488"/>
              <a:gd name="connsiteX27" fmla="*/ 628650 w 3929063"/>
              <a:gd name="connsiteY27" fmla="*/ 366713 h 2757488"/>
              <a:gd name="connsiteX28" fmla="*/ 628650 w 3929063"/>
              <a:gd name="connsiteY28" fmla="*/ 304800 h 2757488"/>
              <a:gd name="connsiteX29" fmla="*/ 552450 w 3929063"/>
              <a:gd name="connsiteY29" fmla="*/ 304800 h 2757488"/>
              <a:gd name="connsiteX30" fmla="*/ 552450 w 3929063"/>
              <a:gd name="connsiteY30" fmla="*/ 171450 h 2757488"/>
              <a:gd name="connsiteX31" fmla="*/ 457200 w 3929063"/>
              <a:gd name="connsiteY31" fmla="*/ 171450 h 2757488"/>
              <a:gd name="connsiteX32" fmla="*/ 404813 w 3929063"/>
              <a:gd name="connsiteY32" fmla="*/ 157163 h 2757488"/>
              <a:gd name="connsiteX33" fmla="*/ 381000 w 3929063"/>
              <a:gd name="connsiteY33" fmla="*/ 76200 h 2757488"/>
              <a:gd name="connsiteX34" fmla="*/ 300038 w 3929063"/>
              <a:gd name="connsiteY34" fmla="*/ 76200 h 2757488"/>
              <a:gd name="connsiteX35" fmla="*/ 300038 w 3929063"/>
              <a:gd name="connsiteY35" fmla="*/ 0 h 2757488"/>
              <a:gd name="connsiteX36" fmla="*/ 0 w 3929063"/>
              <a:gd name="connsiteY36" fmla="*/ 0 h 2757488"/>
              <a:gd name="connsiteX37" fmla="*/ 0 w 3929063"/>
              <a:gd name="connsiteY37" fmla="*/ 9525 h 2757488"/>
              <a:gd name="connsiteX38" fmla="*/ 0 w 3929063"/>
              <a:gd name="connsiteY38" fmla="*/ 9525 h 2757488"/>
              <a:gd name="connsiteX39" fmla="*/ 0 w 3929063"/>
              <a:gd name="connsiteY39" fmla="*/ 9525 h 2757488"/>
              <a:gd name="connsiteX0" fmla="*/ 3929063 w 3929063"/>
              <a:gd name="connsiteY0" fmla="*/ 2757488 h 2757488"/>
              <a:gd name="connsiteX1" fmla="*/ 2990850 w 3929063"/>
              <a:gd name="connsiteY1" fmla="*/ 2757488 h 2757488"/>
              <a:gd name="connsiteX2" fmla="*/ 2990850 w 3929063"/>
              <a:gd name="connsiteY2" fmla="*/ 2305050 h 2757488"/>
              <a:gd name="connsiteX3" fmla="*/ 2890838 w 3929063"/>
              <a:gd name="connsiteY3" fmla="*/ 2305050 h 2757488"/>
              <a:gd name="connsiteX4" fmla="*/ 2890838 w 3929063"/>
              <a:gd name="connsiteY4" fmla="*/ 1814513 h 2757488"/>
              <a:gd name="connsiteX5" fmla="*/ 2366963 w 3929063"/>
              <a:gd name="connsiteY5" fmla="*/ 1814513 h 2757488"/>
              <a:gd name="connsiteX6" fmla="*/ 2366963 w 3929063"/>
              <a:gd name="connsiteY6" fmla="*/ 1747838 h 2757488"/>
              <a:gd name="connsiteX7" fmla="*/ 2333625 w 3929063"/>
              <a:gd name="connsiteY7" fmla="*/ 1747838 h 2757488"/>
              <a:gd name="connsiteX8" fmla="*/ 2333625 w 3929063"/>
              <a:gd name="connsiteY8" fmla="*/ 1595438 h 2757488"/>
              <a:gd name="connsiteX9" fmla="*/ 2281238 w 3929063"/>
              <a:gd name="connsiteY9" fmla="*/ 1595438 h 2757488"/>
              <a:gd name="connsiteX10" fmla="*/ 2281238 w 3929063"/>
              <a:gd name="connsiteY10" fmla="*/ 1400175 h 2757488"/>
              <a:gd name="connsiteX11" fmla="*/ 1843088 w 3929063"/>
              <a:gd name="connsiteY11" fmla="*/ 1400175 h 2757488"/>
              <a:gd name="connsiteX12" fmla="*/ 1843088 w 3929063"/>
              <a:gd name="connsiteY12" fmla="*/ 1238250 h 2757488"/>
              <a:gd name="connsiteX13" fmla="*/ 1785938 w 3929063"/>
              <a:gd name="connsiteY13" fmla="*/ 1238250 h 2757488"/>
              <a:gd name="connsiteX14" fmla="*/ 1785938 w 3929063"/>
              <a:gd name="connsiteY14" fmla="*/ 1085850 h 2757488"/>
              <a:gd name="connsiteX15" fmla="*/ 1485900 w 3929063"/>
              <a:gd name="connsiteY15" fmla="*/ 1085850 h 2757488"/>
              <a:gd name="connsiteX16" fmla="*/ 1485900 w 3929063"/>
              <a:gd name="connsiteY16" fmla="*/ 952500 h 2757488"/>
              <a:gd name="connsiteX17" fmla="*/ 1343025 w 3929063"/>
              <a:gd name="connsiteY17" fmla="*/ 952500 h 2757488"/>
              <a:gd name="connsiteX18" fmla="*/ 1343025 w 3929063"/>
              <a:gd name="connsiteY18" fmla="*/ 838200 h 2757488"/>
              <a:gd name="connsiteX19" fmla="*/ 1219200 w 3929063"/>
              <a:gd name="connsiteY19" fmla="*/ 838200 h 2757488"/>
              <a:gd name="connsiteX20" fmla="*/ 1219200 w 3929063"/>
              <a:gd name="connsiteY20" fmla="*/ 733425 h 2757488"/>
              <a:gd name="connsiteX21" fmla="*/ 1171575 w 3929063"/>
              <a:gd name="connsiteY21" fmla="*/ 733425 h 2757488"/>
              <a:gd name="connsiteX22" fmla="*/ 1171575 w 3929063"/>
              <a:gd name="connsiteY22" fmla="*/ 623888 h 2757488"/>
              <a:gd name="connsiteX23" fmla="*/ 700088 w 3929063"/>
              <a:gd name="connsiteY23" fmla="*/ 623888 h 2757488"/>
              <a:gd name="connsiteX24" fmla="*/ 700088 w 3929063"/>
              <a:gd name="connsiteY24" fmla="*/ 509588 h 2757488"/>
              <a:gd name="connsiteX25" fmla="*/ 685800 w 3929063"/>
              <a:gd name="connsiteY25" fmla="*/ 495300 h 2757488"/>
              <a:gd name="connsiteX26" fmla="*/ 685800 w 3929063"/>
              <a:gd name="connsiteY26" fmla="*/ 366713 h 2757488"/>
              <a:gd name="connsiteX27" fmla="*/ 628650 w 3929063"/>
              <a:gd name="connsiteY27" fmla="*/ 366713 h 2757488"/>
              <a:gd name="connsiteX28" fmla="*/ 628650 w 3929063"/>
              <a:gd name="connsiteY28" fmla="*/ 304800 h 2757488"/>
              <a:gd name="connsiteX29" fmla="*/ 552450 w 3929063"/>
              <a:gd name="connsiteY29" fmla="*/ 304800 h 2757488"/>
              <a:gd name="connsiteX30" fmla="*/ 552450 w 3929063"/>
              <a:gd name="connsiteY30" fmla="*/ 171450 h 2757488"/>
              <a:gd name="connsiteX31" fmla="*/ 457200 w 3929063"/>
              <a:gd name="connsiteY31" fmla="*/ 171450 h 2757488"/>
              <a:gd name="connsiteX32" fmla="*/ 404813 w 3929063"/>
              <a:gd name="connsiteY32" fmla="*/ 157163 h 2757488"/>
              <a:gd name="connsiteX33" fmla="*/ 400050 w 3929063"/>
              <a:gd name="connsiteY33" fmla="*/ 85725 h 2757488"/>
              <a:gd name="connsiteX34" fmla="*/ 300038 w 3929063"/>
              <a:gd name="connsiteY34" fmla="*/ 76200 h 2757488"/>
              <a:gd name="connsiteX35" fmla="*/ 300038 w 3929063"/>
              <a:gd name="connsiteY35" fmla="*/ 0 h 2757488"/>
              <a:gd name="connsiteX36" fmla="*/ 0 w 3929063"/>
              <a:gd name="connsiteY36" fmla="*/ 0 h 2757488"/>
              <a:gd name="connsiteX37" fmla="*/ 0 w 3929063"/>
              <a:gd name="connsiteY37" fmla="*/ 9525 h 2757488"/>
              <a:gd name="connsiteX38" fmla="*/ 0 w 3929063"/>
              <a:gd name="connsiteY38" fmla="*/ 9525 h 2757488"/>
              <a:gd name="connsiteX39" fmla="*/ 0 w 3929063"/>
              <a:gd name="connsiteY39" fmla="*/ 9525 h 275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929063" h="2757488">
                <a:moveTo>
                  <a:pt x="3929063" y="2757488"/>
                </a:moveTo>
                <a:lnTo>
                  <a:pt x="2990850" y="2757488"/>
                </a:lnTo>
                <a:lnTo>
                  <a:pt x="2990850" y="2305050"/>
                </a:lnTo>
                <a:lnTo>
                  <a:pt x="2890838" y="2305050"/>
                </a:lnTo>
                <a:lnTo>
                  <a:pt x="2890838" y="1814513"/>
                </a:lnTo>
                <a:lnTo>
                  <a:pt x="2366963" y="1814513"/>
                </a:lnTo>
                <a:lnTo>
                  <a:pt x="2366963" y="1747838"/>
                </a:lnTo>
                <a:lnTo>
                  <a:pt x="2333625" y="1747838"/>
                </a:lnTo>
                <a:lnTo>
                  <a:pt x="2333625" y="1595438"/>
                </a:lnTo>
                <a:lnTo>
                  <a:pt x="2281238" y="1595438"/>
                </a:lnTo>
                <a:lnTo>
                  <a:pt x="2281238" y="1400175"/>
                </a:lnTo>
                <a:lnTo>
                  <a:pt x="1843088" y="1400175"/>
                </a:lnTo>
                <a:lnTo>
                  <a:pt x="1843088" y="1238250"/>
                </a:lnTo>
                <a:lnTo>
                  <a:pt x="1785938" y="1238250"/>
                </a:lnTo>
                <a:lnTo>
                  <a:pt x="1785938" y="1085850"/>
                </a:lnTo>
                <a:lnTo>
                  <a:pt x="1485900" y="1085850"/>
                </a:lnTo>
                <a:lnTo>
                  <a:pt x="1485900" y="952500"/>
                </a:lnTo>
                <a:lnTo>
                  <a:pt x="1343025" y="952500"/>
                </a:lnTo>
                <a:lnTo>
                  <a:pt x="1343025" y="838200"/>
                </a:lnTo>
                <a:lnTo>
                  <a:pt x="1219200" y="838200"/>
                </a:lnTo>
                <a:lnTo>
                  <a:pt x="1219200" y="733425"/>
                </a:lnTo>
                <a:lnTo>
                  <a:pt x="1171575" y="733425"/>
                </a:lnTo>
                <a:lnTo>
                  <a:pt x="1171575" y="623888"/>
                </a:lnTo>
                <a:lnTo>
                  <a:pt x="700088" y="623888"/>
                </a:lnTo>
                <a:lnTo>
                  <a:pt x="700088" y="509588"/>
                </a:lnTo>
                <a:lnTo>
                  <a:pt x="685800" y="495300"/>
                </a:lnTo>
                <a:lnTo>
                  <a:pt x="685800" y="366713"/>
                </a:lnTo>
                <a:lnTo>
                  <a:pt x="628650" y="366713"/>
                </a:lnTo>
                <a:lnTo>
                  <a:pt x="628650" y="304800"/>
                </a:lnTo>
                <a:lnTo>
                  <a:pt x="552450" y="304800"/>
                </a:lnTo>
                <a:lnTo>
                  <a:pt x="552450" y="171450"/>
                </a:lnTo>
                <a:lnTo>
                  <a:pt x="457200" y="171450"/>
                </a:lnTo>
                <a:cubicBezTo>
                  <a:pt x="428625" y="167481"/>
                  <a:pt x="417513" y="173038"/>
                  <a:pt x="404813" y="157163"/>
                </a:cubicBezTo>
                <a:lnTo>
                  <a:pt x="400050" y="85725"/>
                </a:lnTo>
                <a:lnTo>
                  <a:pt x="300038" y="76200"/>
                </a:lnTo>
                <a:lnTo>
                  <a:pt x="300038" y="0"/>
                </a:lnTo>
                <a:lnTo>
                  <a:pt x="0" y="0"/>
                </a:lnTo>
                <a:lnTo>
                  <a:pt x="0" y="9525"/>
                </a:lnTo>
                <a:lnTo>
                  <a:pt x="0" y="9525"/>
                </a:lnTo>
                <a:lnTo>
                  <a:pt x="0" y="9525"/>
                </a:lnTo>
              </a:path>
            </a:pathLst>
          </a:cu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CLL: Prognostic Value of FISH</a:t>
            </a:r>
          </a:p>
        </p:txBody>
      </p:sp>
      <p:graphicFrame>
        <p:nvGraphicFramePr>
          <p:cNvPr id="3714051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3377187239"/>
              </p:ext>
            </p:extLst>
          </p:nvPr>
        </p:nvGraphicFramePr>
        <p:xfrm>
          <a:off x="726281" y="1504922"/>
          <a:ext cx="5960921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01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4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FISH Abnormalities Present in 268/325 Patients (82%)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Lesion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Median OS, Mos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del(13q)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del(11q)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Trisomy 12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del(17p)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del(6q)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Text Box 15">
            <a:extLst>
              <a:ext uri="{FF2B5EF4-FFF2-40B4-BE49-F238E27FC236}">
                <a16:creationId xmlns:a16="http://schemas.microsoft.com/office/drawing/2014/main" xmlns="" id="{188523DC-C4E9-479E-B676-1157E8C24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6178362"/>
            <a:ext cx="8551095" cy="461665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Dohner. NEJM. 2000;343:1910. Dohner. Leukemia. 1997;11(suppl 2):S19. Oscier. Haematologica. 1999;84(suppl EHA-4):88.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Jarosova. Onkologie. 2001;24:60. Dewald. Br J Haematol. 2003;121:287. Sindelárová. Cancer Genet Cytogenet. 2005;160:27.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F4489A-13D6-40B3-9916-9968E34548C6}"/>
              </a:ext>
            </a:extLst>
          </p:cNvPr>
          <p:cNvSpPr txBox="1"/>
          <p:nvPr/>
        </p:nvSpPr>
        <p:spPr bwMode="auto">
          <a:xfrm>
            <a:off x="7542155" y="987497"/>
            <a:ext cx="40640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Probability of OS From Diagnosis, by Genetic Aberration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5364938-A6C7-4204-914C-626BF7274403}"/>
              </a:ext>
            </a:extLst>
          </p:cNvPr>
          <p:cNvCxnSpPr/>
          <p:nvPr/>
        </p:nvCxnSpPr>
        <p:spPr bwMode="auto">
          <a:xfrm flipV="1">
            <a:off x="7537142" y="1793289"/>
            <a:ext cx="0" cy="377301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07BFE20-5C6E-44F4-A96D-EBAF7D317368}"/>
              </a:ext>
            </a:extLst>
          </p:cNvPr>
          <p:cNvCxnSpPr/>
          <p:nvPr/>
        </p:nvCxnSpPr>
        <p:spPr bwMode="auto">
          <a:xfrm flipH="1">
            <a:off x="7474999" y="1793290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886EB9F-DAF5-463E-820F-61133A3D7A5E}"/>
              </a:ext>
            </a:extLst>
          </p:cNvPr>
          <p:cNvCxnSpPr/>
          <p:nvPr/>
        </p:nvCxnSpPr>
        <p:spPr bwMode="auto">
          <a:xfrm flipH="1">
            <a:off x="7474999" y="2546116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9BDA4C9-3094-4CF4-8D28-812FAD00468B}"/>
              </a:ext>
            </a:extLst>
          </p:cNvPr>
          <p:cNvCxnSpPr/>
          <p:nvPr/>
        </p:nvCxnSpPr>
        <p:spPr bwMode="auto">
          <a:xfrm flipH="1">
            <a:off x="7474999" y="3298942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44208BF-E562-481E-9EF8-AFB470B9B1DE}"/>
              </a:ext>
            </a:extLst>
          </p:cNvPr>
          <p:cNvCxnSpPr/>
          <p:nvPr/>
        </p:nvCxnSpPr>
        <p:spPr bwMode="auto">
          <a:xfrm flipH="1">
            <a:off x="7474999" y="4051768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1B18826C-BAED-40F3-A072-CDE0F921D05E}"/>
              </a:ext>
            </a:extLst>
          </p:cNvPr>
          <p:cNvCxnSpPr/>
          <p:nvPr/>
        </p:nvCxnSpPr>
        <p:spPr bwMode="auto">
          <a:xfrm flipH="1">
            <a:off x="7474999" y="4804594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74F0142-2801-4878-813A-66B26C94711B}"/>
              </a:ext>
            </a:extLst>
          </p:cNvPr>
          <p:cNvCxnSpPr/>
          <p:nvPr/>
        </p:nvCxnSpPr>
        <p:spPr bwMode="auto">
          <a:xfrm flipH="1">
            <a:off x="7474999" y="5557421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F525DFFC-508A-40F2-B78F-E76A1766A1F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528264" y="555742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E67C33F-48D7-406F-BC08-8D67A52ED8C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797553" y="555742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937EB11-D773-4EA3-A7A3-87305ADD493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066842" y="555742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D19D7EE4-D292-4F2A-AA7D-07AC41CDEFA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336131" y="555742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39B2F25D-6624-4619-9680-F776DF439B5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605420" y="555742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3AC6114E-9004-4F02-8275-A3541EEE598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874709" y="555742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9E4D4F99-498C-4AC5-B2CD-B87EE1AD7E1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143998" y="555742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78072433-2E6E-494E-8D24-7029CCACD91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413287" y="555742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8180B6E-136E-449E-BA77-C49E36B2044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682576" y="555742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408E61BC-8DAF-4206-B278-6166D3F2290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951865" y="555742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8CC0F927-F640-4DAC-B5BA-8BECDAB6A7B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221154" y="555742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3387EFD5-B3CC-481F-AD23-CA52C18F7B7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490443" y="555742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48F3B6B4-9EE6-4E80-9F40-4F643C26EC8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759732" y="555742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310CF29D-79C6-48CE-8DA8-C4677F86C90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1029021" y="555742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711B6D07-26C2-4F8B-8302-447C7C60485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1298310" y="555742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BBE774E2-EB10-496D-899C-21BAE338CCE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1567604" y="555742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43A296A-08C7-4EBE-BDD1-64DAE2040BED}"/>
              </a:ext>
            </a:extLst>
          </p:cNvPr>
          <p:cNvSpPr txBox="1"/>
          <p:nvPr/>
        </p:nvSpPr>
        <p:spPr bwMode="auto">
          <a:xfrm>
            <a:off x="6958792" y="1615706"/>
            <a:ext cx="5595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B702113-A3B2-4ED0-B803-56E11C58F200}"/>
              </a:ext>
            </a:extLst>
          </p:cNvPr>
          <p:cNvSpPr txBox="1"/>
          <p:nvPr/>
        </p:nvSpPr>
        <p:spPr bwMode="auto">
          <a:xfrm>
            <a:off x="6958792" y="2368891"/>
            <a:ext cx="5595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B29285B-AB17-462A-93A2-238695C78BE4}"/>
              </a:ext>
            </a:extLst>
          </p:cNvPr>
          <p:cNvSpPr txBox="1"/>
          <p:nvPr/>
        </p:nvSpPr>
        <p:spPr bwMode="auto">
          <a:xfrm>
            <a:off x="6958792" y="3122076"/>
            <a:ext cx="5595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D494066-2FAB-457A-A348-92CCD85981F1}"/>
              </a:ext>
            </a:extLst>
          </p:cNvPr>
          <p:cNvSpPr txBox="1"/>
          <p:nvPr/>
        </p:nvSpPr>
        <p:spPr bwMode="auto">
          <a:xfrm>
            <a:off x="6958792" y="3875261"/>
            <a:ext cx="5595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6A10FE5-8CE1-4F25-89A9-E5E6F8A2D0AC}"/>
              </a:ext>
            </a:extLst>
          </p:cNvPr>
          <p:cNvSpPr txBox="1"/>
          <p:nvPr/>
        </p:nvSpPr>
        <p:spPr bwMode="auto">
          <a:xfrm>
            <a:off x="6958792" y="4628446"/>
            <a:ext cx="5595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00E754E-CC0C-49EC-8B43-260E16756B41}"/>
              </a:ext>
            </a:extLst>
          </p:cNvPr>
          <p:cNvSpPr txBox="1"/>
          <p:nvPr/>
        </p:nvSpPr>
        <p:spPr bwMode="auto">
          <a:xfrm>
            <a:off x="6958792" y="5381633"/>
            <a:ext cx="5595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1AEFA91-2074-4938-BA0F-C98F1216E4A6}"/>
              </a:ext>
            </a:extLst>
          </p:cNvPr>
          <p:cNvSpPr txBox="1"/>
          <p:nvPr/>
        </p:nvSpPr>
        <p:spPr bwMode="auto">
          <a:xfrm rot="16200000">
            <a:off x="5076006" y="3495127"/>
            <a:ext cx="3773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 Surviving (%)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1CFFFAE-04CF-4680-B29C-6F33CAC0A1B3}"/>
              </a:ext>
            </a:extLst>
          </p:cNvPr>
          <p:cNvSpPr txBox="1"/>
          <p:nvPr/>
        </p:nvSpPr>
        <p:spPr bwMode="auto">
          <a:xfrm>
            <a:off x="7537141" y="5928477"/>
            <a:ext cx="40393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156AFA7-D0D5-469A-B99C-04BD727B5114}"/>
              </a:ext>
            </a:extLst>
          </p:cNvPr>
          <p:cNvSpPr txBox="1"/>
          <p:nvPr/>
        </p:nvSpPr>
        <p:spPr bwMode="auto">
          <a:xfrm rot="19558735">
            <a:off x="11163536" y="5642410"/>
            <a:ext cx="559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180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AE16B58-6949-4B96-9885-9BCF2274DF3D}"/>
              </a:ext>
            </a:extLst>
          </p:cNvPr>
          <p:cNvSpPr txBox="1"/>
          <p:nvPr/>
        </p:nvSpPr>
        <p:spPr bwMode="auto">
          <a:xfrm rot="19558735">
            <a:off x="7126921" y="5642410"/>
            <a:ext cx="559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8A323B4-D480-4B54-960B-C44820ADE1ED}"/>
              </a:ext>
            </a:extLst>
          </p:cNvPr>
          <p:cNvSpPr txBox="1"/>
          <p:nvPr/>
        </p:nvSpPr>
        <p:spPr bwMode="auto">
          <a:xfrm rot="19558735">
            <a:off x="7396029" y="5642410"/>
            <a:ext cx="559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493564D-B45B-4F4E-A142-1C9E67DE0A55}"/>
              </a:ext>
            </a:extLst>
          </p:cNvPr>
          <p:cNvSpPr txBox="1"/>
          <p:nvPr/>
        </p:nvSpPr>
        <p:spPr bwMode="auto">
          <a:xfrm rot="19558735">
            <a:off x="7665137" y="5642410"/>
            <a:ext cx="559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50B0029-6387-4C0F-8A3E-F1CDC2A9B2A9}"/>
              </a:ext>
            </a:extLst>
          </p:cNvPr>
          <p:cNvSpPr txBox="1"/>
          <p:nvPr/>
        </p:nvSpPr>
        <p:spPr bwMode="auto">
          <a:xfrm rot="19558735">
            <a:off x="7934245" y="5642410"/>
            <a:ext cx="559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3A32233-D2A4-415F-97D3-756F207904BB}"/>
              </a:ext>
            </a:extLst>
          </p:cNvPr>
          <p:cNvSpPr txBox="1"/>
          <p:nvPr/>
        </p:nvSpPr>
        <p:spPr bwMode="auto">
          <a:xfrm rot="19558735">
            <a:off x="8203353" y="5642410"/>
            <a:ext cx="559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1C4878C4-CCA8-4F89-A695-6DD13BAB18A1}"/>
              </a:ext>
            </a:extLst>
          </p:cNvPr>
          <p:cNvSpPr txBox="1"/>
          <p:nvPr/>
        </p:nvSpPr>
        <p:spPr bwMode="auto">
          <a:xfrm rot="19558735">
            <a:off x="8472461" y="5642410"/>
            <a:ext cx="559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5F911F7-211B-4A72-A258-EB8EF6AA2639}"/>
              </a:ext>
            </a:extLst>
          </p:cNvPr>
          <p:cNvSpPr txBox="1"/>
          <p:nvPr/>
        </p:nvSpPr>
        <p:spPr bwMode="auto">
          <a:xfrm rot="19558735">
            <a:off x="8741569" y="5642410"/>
            <a:ext cx="559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EA2020F3-30E3-4819-B271-67ADAC550017}"/>
              </a:ext>
            </a:extLst>
          </p:cNvPr>
          <p:cNvSpPr txBox="1"/>
          <p:nvPr/>
        </p:nvSpPr>
        <p:spPr bwMode="auto">
          <a:xfrm rot="19558735">
            <a:off x="9010677" y="5642410"/>
            <a:ext cx="559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0D1CBA2-0ADF-40D3-A728-D750DB6D9750}"/>
              </a:ext>
            </a:extLst>
          </p:cNvPr>
          <p:cNvSpPr txBox="1"/>
          <p:nvPr/>
        </p:nvSpPr>
        <p:spPr bwMode="auto">
          <a:xfrm rot="19558735">
            <a:off x="9279785" y="5642410"/>
            <a:ext cx="559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05CF01C5-872C-495D-89EB-CC7AD8AE0B80}"/>
              </a:ext>
            </a:extLst>
          </p:cNvPr>
          <p:cNvSpPr txBox="1"/>
          <p:nvPr/>
        </p:nvSpPr>
        <p:spPr bwMode="auto">
          <a:xfrm rot="19558735">
            <a:off x="9548893" y="5642410"/>
            <a:ext cx="559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062F3034-F56E-4F9E-9DC0-ABCA8509CBF1}"/>
              </a:ext>
            </a:extLst>
          </p:cNvPr>
          <p:cNvSpPr txBox="1"/>
          <p:nvPr/>
        </p:nvSpPr>
        <p:spPr bwMode="auto">
          <a:xfrm rot="19558735">
            <a:off x="9818001" y="5642410"/>
            <a:ext cx="559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120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790A137-0556-4621-89FC-2F83EE7D6A3A}"/>
              </a:ext>
            </a:extLst>
          </p:cNvPr>
          <p:cNvSpPr txBox="1"/>
          <p:nvPr/>
        </p:nvSpPr>
        <p:spPr bwMode="auto">
          <a:xfrm rot="19558735">
            <a:off x="10087109" y="5642410"/>
            <a:ext cx="559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132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4A2E82F8-9B08-4AE2-85B0-A0E880E0CECE}"/>
              </a:ext>
            </a:extLst>
          </p:cNvPr>
          <p:cNvSpPr txBox="1"/>
          <p:nvPr/>
        </p:nvSpPr>
        <p:spPr bwMode="auto">
          <a:xfrm rot="19558735">
            <a:off x="10356217" y="5642410"/>
            <a:ext cx="559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144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8813276-274A-447C-B68C-8228F2374571}"/>
              </a:ext>
            </a:extLst>
          </p:cNvPr>
          <p:cNvSpPr txBox="1"/>
          <p:nvPr/>
        </p:nvSpPr>
        <p:spPr bwMode="auto">
          <a:xfrm rot="19558735">
            <a:off x="10625325" y="5642410"/>
            <a:ext cx="559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156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E8B96C9-6372-4465-9B9F-B1930B86FD26}"/>
              </a:ext>
            </a:extLst>
          </p:cNvPr>
          <p:cNvSpPr txBox="1"/>
          <p:nvPr/>
        </p:nvSpPr>
        <p:spPr bwMode="auto">
          <a:xfrm rot="19558735">
            <a:off x="10894433" y="5642410"/>
            <a:ext cx="559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168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CE2B7C0F-FD20-4E48-8260-A8719A777B48}"/>
              </a:ext>
            </a:extLst>
          </p:cNvPr>
          <p:cNvSpPr txBox="1"/>
          <p:nvPr/>
        </p:nvSpPr>
        <p:spPr bwMode="auto">
          <a:xfrm>
            <a:off x="10413873" y="1683248"/>
            <a:ext cx="146419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17p deletion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11q deletion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12q trisomy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Normal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13q deletion as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sole abnormality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EBC4E593-BC31-4910-94ED-7B4027283027}"/>
              </a:ext>
            </a:extLst>
          </p:cNvPr>
          <p:cNvCxnSpPr/>
          <p:nvPr/>
        </p:nvCxnSpPr>
        <p:spPr bwMode="auto">
          <a:xfrm flipH="1">
            <a:off x="10110992" y="1837679"/>
            <a:ext cx="343939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A2A79DDF-56D8-4AC9-B744-C0CDAC19CC6A}"/>
              </a:ext>
            </a:extLst>
          </p:cNvPr>
          <p:cNvCxnSpPr/>
          <p:nvPr/>
        </p:nvCxnSpPr>
        <p:spPr bwMode="auto">
          <a:xfrm flipH="1">
            <a:off x="10110992" y="2046304"/>
            <a:ext cx="343939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2AD46648-AB8C-4B24-A668-D2F2A13F89D1}"/>
              </a:ext>
            </a:extLst>
          </p:cNvPr>
          <p:cNvCxnSpPr/>
          <p:nvPr/>
        </p:nvCxnSpPr>
        <p:spPr bwMode="auto">
          <a:xfrm flipH="1">
            <a:off x="10110992" y="2254929"/>
            <a:ext cx="343939" cy="0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B5E0E217-EC5D-4A07-A215-32BFC2AE009A}"/>
              </a:ext>
            </a:extLst>
          </p:cNvPr>
          <p:cNvCxnSpPr/>
          <p:nvPr/>
        </p:nvCxnSpPr>
        <p:spPr bwMode="auto">
          <a:xfrm flipH="1">
            <a:off x="10110992" y="2463554"/>
            <a:ext cx="343939" cy="0"/>
          </a:xfrm>
          <a:prstGeom prst="lin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Freeform: Shape 65">
            <a:extLst>
              <a:ext uri="{FF2B5EF4-FFF2-40B4-BE49-F238E27FC236}">
                <a16:creationId xmlns:a16="http://schemas.microsoft.com/office/drawing/2014/main" xmlns="" id="{5A253DE8-0545-4315-9CD6-4FAD12306462}"/>
              </a:ext>
            </a:extLst>
          </p:cNvPr>
          <p:cNvSpPr/>
          <p:nvPr/>
        </p:nvSpPr>
        <p:spPr bwMode="auto">
          <a:xfrm>
            <a:off x="7567611" y="1800225"/>
            <a:ext cx="1708991" cy="3757613"/>
          </a:xfrm>
          <a:custGeom>
            <a:avLst/>
            <a:gdLst>
              <a:gd name="connsiteX0" fmla="*/ 1709737 w 1709737"/>
              <a:gd name="connsiteY0" fmla="*/ 3757613 h 3757613"/>
              <a:gd name="connsiteX1" fmla="*/ 1709737 w 1709737"/>
              <a:gd name="connsiteY1" fmla="*/ 3438525 h 3757613"/>
              <a:gd name="connsiteX2" fmla="*/ 1524000 w 1709737"/>
              <a:gd name="connsiteY2" fmla="*/ 3438525 h 3757613"/>
              <a:gd name="connsiteX3" fmla="*/ 1524000 w 1709737"/>
              <a:gd name="connsiteY3" fmla="*/ 3109913 h 3757613"/>
              <a:gd name="connsiteX4" fmla="*/ 1414462 w 1709737"/>
              <a:gd name="connsiteY4" fmla="*/ 3109913 h 3757613"/>
              <a:gd name="connsiteX5" fmla="*/ 1414462 w 1709737"/>
              <a:gd name="connsiteY5" fmla="*/ 2909888 h 3757613"/>
              <a:gd name="connsiteX6" fmla="*/ 1062037 w 1709737"/>
              <a:gd name="connsiteY6" fmla="*/ 2909888 h 3757613"/>
              <a:gd name="connsiteX7" fmla="*/ 1062037 w 1709737"/>
              <a:gd name="connsiteY7" fmla="*/ 2705100 h 3757613"/>
              <a:gd name="connsiteX8" fmla="*/ 904875 w 1709737"/>
              <a:gd name="connsiteY8" fmla="*/ 2705100 h 3757613"/>
              <a:gd name="connsiteX9" fmla="*/ 904875 w 1709737"/>
              <a:gd name="connsiteY9" fmla="*/ 2495550 h 3757613"/>
              <a:gd name="connsiteX10" fmla="*/ 828675 w 1709737"/>
              <a:gd name="connsiteY10" fmla="*/ 2495550 h 3757613"/>
              <a:gd name="connsiteX11" fmla="*/ 828675 w 1709737"/>
              <a:gd name="connsiteY11" fmla="*/ 2281238 h 3757613"/>
              <a:gd name="connsiteX12" fmla="*/ 757237 w 1709737"/>
              <a:gd name="connsiteY12" fmla="*/ 2281238 h 3757613"/>
              <a:gd name="connsiteX13" fmla="*/ 757237 w 1709737"/>
              <a:gd name="connsiteY13" fmla="*/ 2071688 h 3757613"/>
              <a:gd name="connsiteX14" fmla="*/ 671512 w 1709737"/>
              <a:gd name="connsiteY14" fmla="*/ 2071688 h 3757613"/>
              <a:gd name="connsiteX15" fmla="*/ 671512 w 1709737"/>
              <a:gd name="connsiteY15" fmla="*/ 1847850 h 3757613"/>
              <a:gd name="connsiteX16" fmla="*/ 604837 w 1709737"/>
              <a:gd name="connsiteY16" fmla="*/ 1847850 h 3757613"/>
              <a:gd name="connsiteX17" fmla="*/ 604837 w 1709737"/>
              <a:gd name="connsiteY17" fmla="*/ 1638300 h 3757613"/>
              <a:gd name="connsiteX18" fmla="*/ 552450 w 1709737"/>
              <a:gd name="connsiteY18" fmla="*/ 1638300 h 3757613"/>
              <a:gd name="connsiteX19" fmla="*/ 552450 w 1709737"/>
              <a:gd name="connsiteY19" fmla="*/ 1423988 h 3757613"/>
              <a:gd name="connsiteX20" fmla="*/ 509587 w 1709737"/>
              <a:gd name="connsiteY20" fmla="*/ 1423988 h 3757613"/>
              <a:gd name="connsiteX21" fmla="*/ 509587 w 1709737"/>
              <a:gd name="connsiteY21" fmla="*/ 1223963 h 3757613"/>
              <a:gd name="connsiteX22" fmla="*/ 433387 w 1709737"/>
              <a:gd name="connsiteY22" fmla="*/ 1223963 h 3757613"/>
              <a:gd name="connsiteX23" fmla="*/ 433387 w 1709737"/>
              <a:gd name="connsiteY23" fmla="*/ 1047750 h 3757613"/>
              <a:gd name="connsiteX24" fmla="*/ 295275 w 1709737"/>
              <a:gd name="connsiteY24" fmla="*/ 1047750 h 3757613"/>
              <a:gd name="connsiteX25" fmla="*/ 295275 w 1709737"/>
              <a:gd name="connsiteY25" fmla="*/ 871538 h 3757613"/>
              <a:gd name="connsiteX26" fmla="*/ 271462 w 1709737"/>
              <a:gd name="connsiteY26" fmla="*/ 871538 h 3757613"/>
              <a:gd name="connsiteX27" fmla="*/ 271462 w 1709737"/>
              <a:gd name="connsiteY27" fmla="*/ 700088 h 3757613"/>
              <a:gd name="connsiteX28" fmla="*/ 200025 w 1709737"/>
              <a:gd name="connsiteY28" fmla="*/ 700088 h 3757613"/>
              <a:gd name="connsiteX29" fmla="*/ 200025 w 1709737"/>
              <a:gd name="connsiteY29" fmla="*/ 523875 h 3757613"/>
              <a:gd name="connsiteX30" fmla="*/ 171450 w 1709737"/>
              <a:gd name="connsiteY30" fmla="*/ 523875 h 3757613"/>
              <a:gd name="connsiteX31" fmla="*/ 171450 w 1709737"/>
              <a:gd name="connsiteY31" fmla="*/ 347663 h 3757613"/>
              <a:gd name="connsiteX32" fmla="*/ 85725 w 1709737"/>
              <a:gd name="connsiteY32" fmla="*/ 347663 h 3757613"/>
              <a:gd name="connsiteX33" fmla="*/ 85725 w 1709737"/>
              <a:gd name="connsiteY33" fmla="*/ 147638 h 3757613"/>
              <a:gd name="connsiteX34" fmla="*/ 0 w 1709737"/>
              <a:gd name="connsiteY34" fmla="*/ 147638 h 3757613"/>
              <a:gd name="connsiteX35" fmla="*/ 0 w 1709737"/>
              <a:gd name="connsiteY35" fmla="*/ 0 h 375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709737" h="3757613">
                <a:moveTo>
                  <a:pt x="1709737" y="3757613"/>
                </a:moveTo>
                <a:lnTo>
                  <a:pt x="1709737" y="3438525"/>
                </a:lnTo>
                <a:lnTo>
                  <a:pt x="1524000" y="3438525"/>
                </a:lnTo>
                <a:lnTo>
                  <a:pt x="1524000" y="3109913"/>
                </a:lnTo>
                <a:lnTo>
                  <a:pt x="1414462" y="3109913"/>
                </a:lnTo>
                <a:lnTo>
                  <a:pt x="1414462" y="2909888"/>
                </a:lnTo>
                <a:lnTo>
                  <a:pt x="1062037" y="2909888"/>
                </a:lnTo>
                <a:lnTo>
                  <a:pt x="1062037" y="2705100"/>
                </a:lnTo>
                <a:lnTo>
                  <a:pt x="904875" y="2705100"/>
                </a:lnTo>
                <a:lnTo>
                  <a:pt x="904875" y="2495550"/>
                </a:lnTo>
                <a:lnTo>
                  <a:pt x="828675" y="2495550"/>
                </a:lnTo>
                <a:lnTo>
                  <a:pt x="828675" y="2281238"/>
                </a:lnTo>
                <a:lnTo>
                  <a:pt x="757237" y="2281238"/>
                </a:lnTo>
                <a:lnTo>
                  <a:pt x="757237" y="2071688"/>
                </a:lnTo>
                <a:lnTo>
                  <a:pt x="671512" y="2071688"/>
                </a:lnTo>
                <a:lnTo>
                  <a:pt x="671512" y="1847850"/>
                </a:lnTo>
                <a:lnTo>
                  <a:pt x="604837" y="1847850"/>
                </a:lnTo>
                <a:lnTo>
                  <a:pt x="604837" y="1638300"/>
                </a:lnTo>
                <a:lnTo>
                  <a:pt x="552450" y="1638300"/>
                </a:lnTo>
                <a:lnTo>
                  <a:pt x="552450" y="1423988"/>
                </a:lnTo>
                <a:lnTo>
                  <a:pt x="509587" y="1423988"/>
                </a:lnTo>
                <a:lnTo>
                  <a:pt x="509587" y="1223963"/>
                </a:lnTo>
                <a:lnTo>
                  <a:pt x="433387" y="1223963"/>
                </a:lnTo>
                <a:lnTo>
                  <a:pt x="433387" y="1047750"/>
                </a:lnTo>
                <a:lnTo>
                  <a:pt x="295275" y="1047750"/>
                </a:lnTo>
                <a:lnTo>
                  <a:pt x="295275" y="871538"/>
                </a:lnTo>
                <a:lnTo>
                  <a:pt x="271462" y="871538"/>
                </a:lnTo>
                <a:lnTo>
                  <a:pt x="271462" y="700088"/>
                </a:lnTo>
                <a:lnTo>
                  <a:pt x="200025" y="700088"/>
                </a:lnTo>
                <a:lnTo>
                  <a:pt x="200025" y="523875"/>
                </a:lnTo>
                <a:lnTo>
                  <a:pt x="171450" y="523875"/>
                </a:lnTo>
                <a:lnTo>
                  <a:pt x="171450" y="347663"/>
                </a:lnTo>
                <a:lnTo>
                  <a:pt x="85725" y="347663"/>
                </a:lnTo>
                <a:lnTo>
                  <a:pt x="85725" y="147638"/>
                </a:lnTo>
                <a:lnTo>
                  <a:pt x="0" y="147638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xmlns="" id="{EB64B5CD-4D68-4CD0-A8C8-133B2FD9F613}"/>
              </a:ext>
            </a:extLst>
          </p:cNvPr>
          <p:cNvSpPr/>
          <p:nvPr/>
        </p:nvSpPr>
        <p:spPr bwMode="auto">
          <a:xfrm>
            <a:off x="7586663" y="1928813"/>
            <a:ext cx="3271837" cy="3633787"/>
          </a:xfrm>
          <a:custGeom>
            <a:avLst/>
            <a:gdLst>
              <a:gd name="connsiteX0" fmla="*/ 3271837 w 3271837"/>
              <a:gd name="connsiteY0" fmla="*/ 3671887 h 3671887"/>
              <a:gd name="connsiteX1" fmla="*/ 3271837 w 3271837"/>
              <a:gd name="connsiteY1" fmla="*/ 3405187 h 3671887"/>
              <a:gd name="connsiteX2" fmla="*/ 3062287 w 3271837"/>
              <a:gd name="connsiteY2" fmla="*/ 3405187 h 3671887"/>
              <a:gd name="connsiteX3" fmla="*/ 3062287 w 3271837"/>
              <a:gd name="connsiteY3" fmla="*/ 3143250 h 3671887"/>
              <a:gd name="connsiteX4" fmla="*/ 2490787 w 3271837"/>
              <a:gd name="connsiteY4" fmla="*/ 3143250 h 3671887"/>
              <a:gd name="connsiteX5" fmla="*/ 2490787 w 3271837"/>
              <a:gd name="connsiteY5" fmla="*/ 2900362 h 3671887"/>
              <a:gd name="connsiteX6" fmla="*/ 2266950 w 3271837"/>
              <a:gd name="connsiteY6" fmla="*/ 2900362 h 3671887"/>
              <a:gd name="connsiteX7" fmla="*/ 2266950 w 3271837"/>
              <a:gd name="connsiteY7" fmla="*/ 2719387 h 3671887"/>
              <a:gd name="connsiteX8" fmla="*/ 2185987 w 3271837"/>
              <a:gd name="connsiteY8" fmla="*/ 2719387 h 3671887"/>
              <a:gd name="connsiteX9" fmla="*/ 2185987 w 3271837"/>
              <a:gd name="connsiteY9" fmla="*/ 2562225 h 3671887"/>
              <a:gd name="connsiteX10" fmla="*/ 2119312 w 3271837"/>
              <a:gd name="connsiteY10" fmla="*/ 2562225 h 3671887"/>
              <a:gd name="connsiteX11" fmla="*/ 2119312 w 3271837"/>
              <a:gd name="connsiteY11" fmla="*/ 2300287 h 3671887"/>
              <a:gd name="connsiteX12" fmla="*/ 2047875 w 3271837"/>
              <a:gd name="connsiteY12" fmla="*/ 2300287 h 3671887"/>
              <a:gd name="connsiteX13" fmla="*/ 2047875 w 3271837"/>
              <a:gd name="connsiteY13" fmla="*/ 2152650 h 3671887"/>
              <a:gd name="connsiteX14" fmla="*/ 1866900 w 3271837"/>
              <a:gd name="connsiteY14" fmla="*/ 2152650 h 3671887"/>
              <a:gd name="connsiteX15" fmla="*/ 1866900 w 3271837"/>
              <a:gd name="connsiteY15" fmla="*/ 2024062 h 3671887"/>
              <a:gd name="connsiteX16" fmla="*/ 1814512 w 3271837"/>
              <a:gd name="connsiteY16" fmla="*/ 2024062 h 3671887"/>
              <a:gd name="connsiteX17" fmla="*/ 1814512 w 3271837"/>
              <a:gd name="connsiteY17" fmla="*/ 1909762 h 3671887"/>
              <a:gd name="connsiteX18" fmla="*/ 1738312 w 3271837"/>
              <a:gd name="connsiteY18" fmla="*/ 1909762 h 3671887"/>
              <a:gd name="connsiteX19" fmla="*/ 1738312 w 3271837"/>
              <a:gd name="connsiteY19" fmla="*/ 1814512 h 3671887"/>
              <a:gd name="connsiteX20" fmla="*/ 1719262 w 3271837"/>
              <a:gd name="connsiteY20" fmla="*/ 1814512 h 3671887"/>
              <a:gd name="connsiteX21" fmla="*/ 1719262 w 3271837"/>
              <a:gd name="connsiteY21" fmla="*/ 1695450 h 3671887"/>
              <a:gd name="connsiteX22" fmla="*/ 1504950 w 3271837"/>
              <a:gd name="connsiteY22" fmla="*/ 1695450 h 3671887"/>
              <a:gd name="connsiteX23" fmla="*/ 1504950 w 3271837"/>
              <a:gd name="connsiteY23" fmla="*/ 1600200 h 3671887"/>
              <a:gd name="connsiteX24" fmla="*/ 1466850 w 3271837"/>
              <a:gd name="connsiteY24" fmla="*/ 1600200 h 3671887"/>
              <a:gd name="connsiteX25" fmla="*/ 1466850 w 3271837"/>
              <a:gd name="connsiteY25" fmla="*/ 1495425 h 3671887"/>
              <a:gd name="connsiteX26" fmla="*/ 1438275 w 3271837"/>
              <a:gd name="connsiteY26" fmla="*/ 1495425 h 3671887"/>
              <a:gd name="connsiteX27" fmla="*/ 1438275 w 3271837"/>
              <a:gd name="connsiteY27" fmla="*/ 1385887 h 3671887"/>
              <a:gd name="connsiteX28" fmla="*/ 1381125 w 3271837"/>
              <a:gd name="connsiteY28" fmla="*/ 1385887 h 3671887"/>
              <a:gd name="connsiteX29" fmla="*/ 1381125 w 3271837"/>
              <a:gd name="connsiteY29" fmla="*/ 1214437 h 3671887"/>
              <a:gd name="connsiteX30" fmla="*/ 1343025 w 3271837"/>
              <a:gd name="connsiteY30" fmla="*/ 1214437 h 3671887"/>
              <a:gd name="connsiteX31" fmla="*/ 1343025 w 3271837"/>
              <a:gd name="connsiteY31" fmla="*/ 1114425 h 3671887"/>
              <a:gd name="connsiteX32" fmla="*/ 1252537 w 3271837"/>
              <a:gd name="connsiteY32" fmla="*/ 1114425 h 3671887"/>
              <a:gd name="connsiteX33" fmla="*/ 1252537 w 3271837"/>
              <a:gd name="connsiteY33" fmla="*/ 1033462 h 3671887"/>
              <a:gd name="connsiteX34" fmla="*/ 1185862 w 3271837"/>
              <a:gd name="connsiteY34" fmla="*/ 1033462 h 3671887"/>
              <a:gd name="connsiteX35" fmla="*/ 1185862 w 3271837"/>
              <a:gd name="connsiteY35" fmla="*/ 933450 h 3671887"/>
              <a:gd name="connsiteX36" fmla="*/ 1133475 w 3271837"/>
              <a:gd name="connsiteY36" fmla="*/ 933450 h 3671887"/>
              <a:gd name="connsiteX37" fmla="*/ 1133475 w 3271837"/>
              <a:gd name="connsiteY37" fmla="*/ 842962 h 3671887"/>
              <a:gd name="connsiteX38" fmla="*/ 1052512 w 3271837"/>
              <a:gd name="connsiteY38" fmla="*/ 842962 h 3671887"/>
              <a:gd name="connsiteX39" fmla="*/ 1052512 w 3271837"/>
              <a:gd name="connsiteY39" fmla="*/ 752475 h 3671887"/>
              <a:gd name="connsiteX40" fmla="*/ 947737 w 3271837"/>
              <a:gd name="connsiteY40" fmla="*/ 752475 h 3671887"/>
              <a:gd name="connsiteX41" fmla="*/ 947737 w 3271837"/>
              <a:gd name="connsiteY41" fmla="*/ 566737 h 3671887"/>
              <a:gd name="connsiteX42" fmla="*/ 909637 w 3271837"/>
              <a:gd name="connsiteY42" fmla="*/ 566737 h 3671887"/>
              <a:gd name="connsiteX43" fmla="*/ 909637 w 3271837"/>
              <a:gd name="connsiteY43" fmla="*/ 471487 h 3671887"/>
              <a:gd name="connsiteX44" fmla="*/ 762000 w 3271837"/>
              <a:gd name="connsiteY44" fmla="*/ 471487 h 3671887"/>
              <a:gd name="connsiteX45" fmla="*/ 762000 w 3271837"/>
              <a:gd name="connsiteY45" fmla="*/ 342900 h 3671887"/>
              <a:gd name="connsiteX46" fmla="*/ 723900 w 3271837"/>
              <a:gd name="connsiteY46" fmla="*/ 342900 h 3671887"/>
              <a:gd name="connsiteX47" fmla="*/ 723900 w 3271837"/>
              <a:gd name="connsiteY47" fmla="*/ 261937 h 3671887"/>
              <a:gd name="connsiteX48" fmla="*/ 676275 w 3271837"/>
              <a:gd name="connsiteY48" fmla="*/ 261937 h 3671887"/>
              <a:gd name="connsiteX49" fmla="*/ 676275 w 3271837"/>
              <a:gd name="connsiteY49" fmla="*/ 142875 h 3671887"/>
              <a:gd name="connsiteX50" fmla="*/ 619125 w 3271837"/>
              <a:gd name="connsiteY50" fmla="*/ 142875 h 3671887"/>
              <a:gd name="connsiteX51" fmla="*/ 619125 w 3271837"/>
              <a:gd name="connsiteY51" fmla="*/ 0 h 3671887"/>
              <a:gd name="connsiteX52" fmla="*/ 0 w 3271837"/>
              <a:gd name="connsiteY52" fmla="*/ 0 h 3671887"/>
              <a:gd name="connsiteX0" fmla="*/ 3271837 w 3271837"/>
              <a:gd name="connsiteY0" fmla="*/ 3671887 h 3671887"/>
              <a:gd name="connsiteX1" fmla="*/ 3271837 w 3271837"/>
              <a:gd name="connsiteY1" fmla="*/ 3405187 h 3671887"/>
              <a:gd name="connsiteX2" fmla="*/ 3062287 w 3271837"/>
              <a:gd name="connsiteY2" fmla="*/ 3405187 h 3671887"/>
              <a:gd name="connsiteX3" fmla="*/ 3062287 w 3271837"/>
              <a:gd name="connsiteY3" fmla="*/ 3143250 h 3671887"/>
              <a:gd name="connsiteX4" fmla="*/ 2490787 w 3271837"/>
              <a:gd name="connsiteY4" fmla="*/ 3143250 h 3671887"/>
              <a:gd name="connsiteX5" fmla="*/ 2490787 w 3271837"/>
              <a:gd name="connsiteY5" fmla="*/ 2900362 h 3671887"/>
              <a:gd name="connsiteX6" fmla="*/ 2266950 w 3271837"/>
              <a:gd name="connsiteY6" fmla="*/ 2900362 h 3671887"/>
              <a:gd name="connsiteX7" fmla="*/ 2266950 w 3271837"/>
              <a:gd name="connsiteY7" fmla="*/ 2719387 h 3671887"/>
              <a:gd name="connsiteX8" fmla="*/ 2185987 w 3271837"/>
              <a:gd name="connsiteY8" fmla="*/ 2719387 h 3671887"/>
              <a:gd name="connsiteX9" fmla="*/ 2185987 w 3271837"/>
              <a:gd name="connsiteY9" fmla="*/ 2562225 h 3671887"/>
              <a:gd name="connsiteX10" fmla="*/ 2119312 w 3271837"/>
              <a:gd name="connsiteY10" fmla="*/ 2562225 h 3671887"/>
              <a:gd name="connsiteX11" fmla="*/ 2119312 w 3271837"/>
              <a:gd name="connsiteY11" fmla="*/ 2300287 h 3671887"/>
              <a:gd name="connsiteX12" fmla="*/ 2047875 w 3271837"/>
              <a:gd name="connsiteY12" fmla="*/ 2300287 h 3671887"/>
              <a:gd name="connsiteX13" fmla="*/ 2047875 w 3271837"/>
              <a:gd name="connsiteY13" fmla="*/ 2152650 h 3671887"/>
              <a:gd name="connsiteX14" fmla="*/ 1866900 w 3271837"/>
              <a:gd name="connsiteY14" fmla="*/ 2152650 h 3671887"/>
              <a:gd name="connsiteX15" fmla="*/ 1866900 w 3271837"/>
              <a:gd name="connsiteY15" fmla="*/ 2024062 h 3671887"/>
              <a:gd name="connsiteX16" fmla="*/ 1814512 w 3271837"/>
              <a:gd name="connsiteY16" fmla="*/ 2024062 h 3671887"/>
              <a:gd name="connsiteX17" fmla="*/ 1814512 w 3271837"/>
              <a:gd name="connsiteY17" fmla="*/ 1909762 h 3671887"/>
              <a:gd name="connsiteX18" fmla="*/ 1738312 w 3271837"/>
              <a:gd name="connsiteY18" fmla="*/ 1909762 h 3671887"/>
              <a:gd name="connsiteX19" fmla="*/ 1738312 w 3271837"/>
              <a:gd name="connsiteY19" fmla="*/ 1814512 h 3671887"/>
              <a:gd name="connsiteX20" fmla="*/ 1719262 w 3271837"/>
              <a:gd name="connsiteY20" fmla="*/ 1814512 h 3671887"/>
              <a:gd name="connsiteX21" fmla="*/ 1719262 w 3271837"/>
              <a:gd name="connsiteY21" fmla="*/ 1695450 h 3671887"/>
              <a:gd name="connsiteX22" fmla="*/ 1504950 w 3271837"/>
              <a:gd name="connsiteY22" fmla="*/ 1695450 h 3671887"/>
              <a:gd name="connsiteX23" fmla="*/ 1504950 w 3271837"/>
              <a:gd name="connsiteY23" fmla="*/ 1600200 h 3671887"/>
              <a:gd name="connsiteX24" fmla="*/ 1466850 w 3271837"/>
              <a:gd name="connsiteY24" fmla="*/ 1600200 h 3671887"/>
              <a:gd name="connsiteX25" fmla="*/ 1466850 w 3271837"/>
              <a:gd name="connsiteY25" fmla="*/ 1495425 h 3671887"/>
              <a:gd name="connsiteX26" fmla="*/ 1438275 w 3271837"/>
              <a:gd name="connsiteY26" fmla="*/ 1495425 h 3671887"/>
              <a:gd name="connsiteX27" fmla="*/ 1438275 w 3271837"/>
              <a:gd name="connsiteY27" fmla="*/ 1385887 h 3671887"/>
              <a:gd name="connsiteX28" fmla="*/ 1381125 w 3271837"/>
              <a:gd name="connsiteY28" fmla="*/ 1385887 h 3671887"/>
              <a:gd name="connsiteX29" fmla="*/ 1381125 w 3271837"/>
              <a:gd name="connsiteY29" fmla="*/ 1214437 h 3671887"/>
              <a:gd name="connsiteX30" fmla="*/ 1343025 w 3271837"/>
              <a:gd name="connsiteY30" fmla="*/ 1214437 h 3671887"/>
              <a:gd name="connsiteX31" fmla="*/ 1343025 w 3271837"/>
              <a:gd name="connsiteY31" fmla="*/ 1114425 h 3671887"/>
              <a:gd name="connsiteX32" fmla="*/ 1252537 w 3271837"/>
              <a:gd name="connsiteY32" fmla="*/ 1114425 h 3671887"/>
              <a:gd name="connsiteX33" fmla="*/ 1252537 w 3271837"/>
              <a:gd name="connsiteY33" fmla="*/ 1033462 h 3671887"/>
              <a:gd name="connsiteX34" fmla="*/ 1185862 w 3271837"/>
              <a:gd name="connsiteY34" fmla="*/ 1033462 h 3671887"/>
              <a:gd name="connsiteX35" fmla="*/ 1185862 w 3271837"/>
              <a:gd name="connsiteY35" fmla="*/ 933450 h 3671887"/>
              <a:gd name="connsiteX36" fmla="*/ 1133475 w 3271837"/>
              <a:gd name="connsiteY36" fmla="*/ 933450 h 3671887"/>
              <a:gd name="connsiteX37" fmla="*/ 1133475 w 3271837"/>
              <a:gd name="connsiteY37" fmla="*/ 842962 h 3671887"/>
              <a:gd name="connsiteX38" fmla="*/ 1052512 w 3271837"/>
              <a:gd name="connsiteY38" fmla="*/ 842962 h 3671887"/>
              <a:gd name="connsiteX39" fmla="*/ 1052512 w 3271837"/>
              <a:gd name="connsiteY39" fmla="*/ 752475 h 3671887"/>
              <a:gd name="connsiteX40" fmla="*/ 947737 w 3271837"/>
              <a:gd name="connsiteY40" fmla="*/ 752475 h 3671887"/>
              <a:gd name="connsiteX41" fmla="*/ 947737 w 3271837"/>
              <a:gd name="connsiteY41" fmla="*/ 566737 h 3671887"/>
              <a:gd name="connsiteX42" fmla="*/ 909637 w 3271837"/>
              <a:gd name="connsiteY42" fmla="*/ 566737 h 3671887"/>
              <a:gd name="connsiteX43" fmla="*/ 909637 w 3271837"/>
              <a:gd name="connsiteY43" fmla="*/ 471487 h 3671887"/>
              <a:gd name="connsiteX44" fmla="*/ 762000 w 3271837"/>
              <a:gd name="connsiteY44" fmla="*/ 471487 h 3671887"/>
              <a:gd name="connsiteX45" fmla="*/ 762000 w 3271837"/>
              <a:gd name="connsiteY45" fmla="*/ 342900 h 3671887"/>
              <a:gd name="connsiteX46" fmla="*/ 723900 w 3271837"/>
              <a:gd name="connsiteY46" fmla="*/ 342900 h 3671887"/>
              <a:gd name="connsiteX47" fmla="*/ 723900 w 3271837"/>
              <a:gd name="connsiteY47" fmla="*/ 261937 h 3671887"/>
              <a:gd name="connsiteX48" fmla="*/ 676275 w 3271837"/>
              <a:gd name="connsiteY48" fmla="*/ 261937 h 3671887"/>
              <a:gd name="connsiteX49" fmla="*/ 676275 w 3271837"/>
              <a:gd name="connsiteY49" fmla="*/ 142875 h 3671887"/>
              <a:gd name="connsiteX50" fmla="*/ 619125 w 3271837"/>
              <a:gd name="connsiteY50" fmla="*/ 142875 h 3671887"/>
              <a:gd name="connsiteX51" fmla="*/ 619125 w 3271837"/>
              <a:gd name="connsiteY51" fmla="*/ 38100 h 3671887"/>
              <a:gd name="connsiteX52" fmla="*/ 0 w 3271837"/>
              <a:gd name="connsiteY52" fmla="*/ 0 h 3671887"/>
              <a:gd name="connsiteX0" fmla="*/ 3271837 w 3271837"/>
              <a:gd name="connsiteY0" fmla="*/ 3633787 h 3633787"/>
              <a:gd name="connsiteX1" fmla="*/ 3271837 w 3271837"/>
              <a:gd name="connsiteY1" fmla="*/ 3367087 h 3633787"/>
              <a:gd name="connsiteX2" fmla="*/ 3062287 w 3271837"/>
              <a:gd name="connsiteY2" fmla="*/ 3367087 h 3633787"/>
              <a:gd name="connsiteX3" fmla="*/ 3062287 w 3271837"/>
              <a:gd name="connsiteY3" fmla="*/ 3105150 h 3633787"/>
              <a:gd name="connsiteX4" fmla="*/ 2490787 w 3271837"/>
              <a:gd name="connsiteY4" fmla="*/ 3105150 h 3633787"/>
              <a:gd name="connsiteX5" fmla="*/ 2490787 w 3271837"/>
              <a:gd name="connsiteY5" fmla="*/ 2862262 h 3633787"/>
              <a:gd name="connsiteX6" fmla="*/ 2266950 w 3271837"/>
              <a:gd name="connsiteY6" fmla="*/ 2862262 h 3633787"/>
              <a:gd name="connsiteX7" fmla="*/ 2266950 w 3271837"/>
              <a:gd name="connsiteY7" fmla="*/ 2681287 h 3633787"/>
              <a:gd name="connsiteX8" fmla="*/ 2185987 w 3271837"/>
              <a:gd name="connsiteY8" fmla="*/ 2681287 h 3633787"/>
              <a:gd name="connsiteX9" fmla="*/ 2185987 w 3271837"/>
              <a:gd name="connsiteY9" fmla="*/ 2524125 h 3633787"/>
              <a:gd name="connsiteX10" fmla="*/ 2119312 w 3271837"/>
              <a:gd name="connsiteY10" fmla="*/ 2524125 h 3633787"/>
              <a:gd name="connsiteX11" fmla="*/ 2119312 w 3271837"/>
              <a:gd name="connsiteY11" fmla="*/ 2262187 h 3633787"/>
              <a:gd name="connsiteX12" fmla="*/ 2047875 w 3271837"/>
              <a:gd name="connsiteY12" fmla="*/ 2262187 h 3633787"/>
              <a:gd name="connsiteX13" fmla="*/ 2047875 w 3271837"/>
              <a:gd name="connsiteY13" fmla="*/ 2114550 h 3633787"/>
              <a:gd name="connsiteX14" fmla="*/ 1866900 w 3271837"/>
              <a:gd name="connsiteY14" fmla="*/ 2114550 h 3633787"/>
              <a:gd name="connsiteX15" fmla="*/ 1866900 w 3271837"/>
              <a:gd name="connsiteY15" fmla="*/ 1985962 h 3633787"/>
              <a:gd name="connsiteX16" fmla="*/ 1814512 w 3271837"/>
              <a:gd name="connsiteY16" fmla="*/ 1985962 h 3633787"/>
              <a:gd name="connsiteX17" fmla="*/ 1814512 w 3271837"/>
              <a:gd name="connsiteY17" fmla="*/ 1871662 h 3633787"/>
              <a:gd name="connsiteX18" fmla="*/ 1738312 w 3271837"/>
              <a:gd name="connsiteY18" fmla="*/ 1871662 h 3633787"/>
              <a:gd name="connsiteX19" fmla="*/ 1738312 w 3271837"/>
              <a:gd name="connsiteY19" fmla="*/ 1776412 h 3633787"/>
              <a:gd name="connsiteX20" fmla="*/ 1719262 w 3271837"/>
              <a:gd name="connsiteY20" fmla="*/ 1776412 h 3633787"/>
              <a:gd name="connsiteX21" fmla="*/ 1719262 w 3271837"/>
              <a:gd name="connsiteY21" fmla="*/ 1657350 h 3633787"/>
              <a:gd name="connsiteX22" fmla="*/ 1504950 w 3271837"/>
              <a:gd name="connsiteY22" fmla="*/ 1657350 h 3633787"/>
              <a:gd name="connsiteX23" fmla="*/ 1504950 w 3271837"/>
              <a:gd name="connsiteY23" fmla="*/ 1562100 h 3633787"/>
              <a:gd name="connsiteX24" fmla="*/ 1466850 w 3271837"/>
              <a:gd name="connsiteY24" fmla="*/ 1562100 h 3633787"/>
              <a:gd name="connsiteX25" fmla="*/ 1466850 w 3271837"/>
              <a:gd name="connsiteY25" fmla="*/ 1457325 h 3633787"/>
              <a:gd name="connsiteX26" fmla="*/ 1438275 w 3271837"/>
              <a:gd name="connsiteY26" fmla="*/ 1457325 h 3633787"/>
              <a:gd name="connsiteX27" fmla="*/ 1438275 w 3271837"/>
              <a:gd name="connsiteY27" fmla="*/ 1347787 h 3633787"/>
              <a:gd name="connsiteX28" fmla="*/ 1381125 w 3271837"/>
              <a:gd name="connsiteY28" fmla="*/ 1347787 h 3633787"/>
              <a:gd name="connsiteX29" fmla="*/ 1381125 w 3271837"/>
              <a:gd name="connsiteY29" fmla="*/ 1176337 h 3633787"/>
              <a:gd name="connsiteX30" fmla="*/ 1343025 w 3271837"/>
              <a:gd name="connsiteY30" fmla="*/ 1176337 h 3633787"/>
              <a:gd name="connsiteX31" fmla="*/ 1343025 w 3271837"/>
              <a:gd name="connsiteY31" fmla="*/ 1076325 h 3633787"/>
              <a:gd name="connsiteX32" fmla="*/ 1252537 w 3271837"/>
              <a:gd name="connsiteY32" fmla="*/ 1076325 h 3633787"/>
              <a:gd name="connsiteX33" fmla="*/ 1252537 w 3271837"/>
              <a:gd name="connsiteY33" fmla="*/ 995362 h 3633787"/>
              <a:gd name="connsiteX34" fmla="*/ 1185862 w 3271837"/>
              <a:gd name="connsiteY34" fmla="*/ 995362 h 3633787"/>
              <a:gd name="connsiteX35" fmla="*/ 1185862 w 3271837"/>
              <a:gd name="connsiteY35" fmla="*/ 895350 h 3633787"/>
              <a:gd name="connsiteX36" fmla="*/ 1133475 w 3271837"/>
              <a:gd name="connsiteY36" fmla="*/ 895350 h 3633787"/>
              <a:gd name="connsiteX37" fmla="*/ 1133475 w 3271837"/>
              <a:gd name="connsiteY37" fmla="*/ 804862 h 3633787"/>
              <a:gd name="connsiteX38" fmla="*/ 1052512 w 3271837"/>
              <a:gd name="connsiteY38" fmla="*/ 804862 h 3633787"/>
              <a:gd name="connsiteX39" fmla="*/ 1052512 w 3271837"/>
              <a:gd name="connsiteY39" fmla="*/ 714375 h 3633787"/>
              <a:gd name="connsiteX40" fmla="*/ 947737 w 3271837"/>
              <a:gd name="connsiteY40" fmla="*/ 714375 h 3633787"/>
              <a:gd name="connsiteX41" fmla="*/ 947737 w 3271837"/>
              <a:gd name="connsiteY41" fmla="*/ 528637 h 3633787"/>
              <a:gd name="connsiteX42" fmla="*/ 909637 w 3271837"/>
              <a:gd name="connsiteY42" fmla="*/ 528637 h 3633787"/>
              <a:gd name="connsiteX43" fmla="*/ 909637 w 3271837"/>
              <a:gd name="connsiteY43" fmla="*/ 433387 h 3633787"/>
              <a:gd name="connsiteX44" fmla="*/ 762000 w 3271837"/>
              <a:gd name="connsiteY44" fmla="*/ 433387 h 3633787"/>
              <a:gd name="connsiteX45" fmla="*/ 762000 w 3271837"/>
              <a:gd name="connsiteY45" fmla="*/ 304800 h 3633787"/>
              <a:gd name="connsiteX46" fmla="*/ 723900 w 3271837"/>
              <a:gd name="connsiteY46" fmla="*/ 304800 h 3633787"/>
              <a:gd name="connsiteX47" fmla="*/ 723900 w 3271837"/>
              <a:gd name="connsiteY47" fmla="*/ 223837 h 3633787"/>
              <a:gd name="connsiteX48" fmla="*/ 676275 w 3271837"/>
              <a:gd name="connsiteY48" fmla="*/ 223837 h 3633787"/>
              <a:gd name="connsiteX49" fmla="*/ 676275 w 3271837"/>
              <a:gd name="connsiteY49" fmla="*/ 104775 h 3633787"/>
              <a:gd name="connsiteX50" fmla="*/ 619125 w 3271837"/>
              <a:gd name="connsiteY50" fmla="*/ 104775 h 3633787"/>
              <a:gd name="connsiteX51" fmla="*/ 619125 w 3271837"/>
              <a:gd name="connsiteY51" fmla="*/ 0 h 3633787"/>
              <a:gd name="connsiteX52" fmla="*/ 0 w 3271837"/>
              <a:gd name="connsiteY52" fmla="*/ 0 h 363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271837" h="3633787">
                <a:moveTo>
                  <a:pt x="3271837" y="3633787"/>
                </a:moveTo>
                <a:lnTo>
                  <a:pt x="3271837" y="3367087"/>
                </a:lnTo>
                <a:lnTo>
                  <a:pt x="3062287" y="3367087"/>
                </a:lnTo>
                <a:lnTo>
                  <a:pt x="3062287" y="3105150"/>
                </a:lnTo>
                <a:lnTo>
                  <a:pt x="2490787" y="3105150"/>
                </a:lnTo>
                <a:lnTo>
                  <a:pt x="2490787" y="2862262"/>
                </a:lnTo>
                <a:lnTo>
                  <a:pt x="2266950" y="2862262"/>
                </a:lnTo>
                <a:lnTo>
                  <a:pt x="2266950" y="2681287"/>
                </a:lnTo>
                <a:lnTo>
                  <a:pt x="2185987" y="2681287"/>
                </a:lnTo>
                <a:lnTo>
                  <a:pt x="2185987" y="2524125"/>
                </a:lnTo>
                <a:lnTo>
                  <a:pt x="2119312" y="2524125"/>
                </a:lnTo>
                <a:lnTo>
                  <a:pt x="2119312" y="2262187"/>
                </a:lnTo>
                <a:lnTo>
                  <a:pt x="2047875" y="2262187"/>
                </a:lnTo>
                <a:lnTo>
                  <a:pt x="2047875" y="2114550"/>
                </a:lnTo>
                <a:lnTo>
                  <a:pt x="1866900" y="2114550"/>
                </a:lnTo>
                <a:lnTo>
                  <a:pt x="1866900" y="1985962"/>
                </a:lnTo>
                <a:lnTo>
                  <a:pt x="1814512" y="1985962"/>
                </a:lnTo>
                <a:lnTo>
                  <a:pt x="1814512" y="1871662"/>
                </a:lnTo>
                <a:lnTo>
                  <a:pt x="1738312" y="1871662"/>
                </a:lnTo>
                <a:lnTo>
                  <a:pt x="1738312" y="1776412"/>
                </a:lnTo>
                <a:lnTo>
                  <a:pt x="1719262" y="1776412"/>
                </a:lnTo>
                <a:lnTo>
                  <a:pt x="1719262" y="1657350"/>
                </a:lnTo>
                <a:lnTo>
                  <a:pt x="1504950" y="1657350"/>
                </a:lnTo>
                <a:lnTo>
                  <a:pt x="1504950" y="1562100"/>
                </a:lnTo>
                <a:lnTo>
                  <a:pt x="1466850" y="1562100"/>
                </a:lnTo>
                <a:lnTo>
                  <a:pt x="1466850" y="1457325"/>
                </a:lnTo>
                <a:lnTo>
                  <a:pt x="1438275" y="1457325"/>
                </a:lnTo>
                <a:lnTo>
                  <a:pt x="1438275" y="1347787"/>
                </a:lnTo>
                <a:lnTo>
                  <a:pt x="1381125" y="1347787"/>
                </a:lnTo>
                <a:lnTo>
                  <a:pt x="1381125" y="1176337"/>
                </a:lnTo>
                <a:lnTo>
                  <a:pt x="1343025" y="1176337"/>
                </a:lnTo>
                <a:lnTo>
                  <a:pt x="1343025" y="1076325"/>
                </a:lnTo>
                <a:lnTo>
                  <a:pt x="1252537" y="1076325"/>
                </a:lnTo>
                <a:lnTo>
                  <a:pt x="1252537" y="995362"/>
                </a:lnTo>
                <a:lnTo>
                  <a:pt x="1185862" y="995362"/>
                </a:lnTo>
                <a:lnTo>
                  <a:pt x="1185862" y="895350"/>
                </a:lnTo>
                <a:lnTo>
                  <a:pt x="1133475" y="895350"/>
                </a:lnTo>
                <a:lnTo>
                  <a:pt x="1133475" y="804862"/>
                </a:lnTo>
                <a:lnTo>
                  <a:pt x="1052512" y="804862"/>
                </a:lnTo>
                <a:lnTo>
                  <a:pt x="1052512" y="714375"/>
                </a:lnTo>
                <a:lnTo>
                  <a:pt x="947737" y="714375"/>
                </a:lnTo>
                <a:lnTo>
                  <a:pt x="947737" y="528637"/>
                </a:lnTo>
                <a:lnTo>
                  <a:pt x="909637" y="528637"/>
                </a:lnTo>
                <a:lnTo>
                  <a:pt x="909637" y="433387"/>
                </a:lnTo>
                <a:lnTo>
                  <a:pt x="762000" y="433387"/>
                </a:lnTo>
                <a:lnTo>
                  <a:pt x="762000" y="304800"/>
                </a:lnTo>
                <a:lnTo>
                  <a:pt x="723900" y="304800"/>
                </a:lnTo>
                <a:lnTo>
                  <a:pt x="723900" y="223837"/>
                </a:lnTo>
                <a:lnTo>
                  <a:pt x="676275" y="223837"/>
                </a:lnTo>
                <a:lnTo>
                  <a:pt x="676275" y="104775"/>
                </a:lnTo>
                <a:lnTo>
                  <a:pt x="619125" y="104775"/>
                </a:lnTo>
                <a:lnTo>
                  <a:pt x="619125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BE76C260-FBFA-4AA5-AB1E-358630A8B072}"/>
              </a:ext>
            </a:extLst>
          </p:cNvPr>
          <p:cNvSpPr/>
          <p:nvPr/>
        </p:nvSpPr>
        <p:spPr bwMode="auto">
          <a:xfrm>
            <a:off x="7562850" y="1800225"/>
            <a:ext cx="3929063" cy="2667000"/>
          </a:xfrm>
          <a:custGeom>
            <a:avLst/>
            <a:gdLst>
              <a:gd name="connsiteX0" fmla="*/ 3929063 w 3929063"/>
              <a:gd name="connsiteY0" fmla="*/ 2667000 h 2667000"/>
              <a:gd name="connsiteX1" fmla="*/ 3390900 w 3929063"/>
              <a:gd name="connsiteY1" fmla="*/ 2667000 h 2667000"/>
              <a:gd name="connsiteX2" fmla="*/ 3390900 w 3929063"/>
              <a:gd name="connsiteY2" fmla="*/ 2143125 h 2667000"/>
              <a:gd name="connsiteX3" fmla="*/ 2952750 w 3929063"/>
              <a:gd name="connsiteY3" fmla="*/ 2143125 h 2667000"/>
              <a:gd name="connsiteX4" fmla="*/ 2952750 w 3929063"/>
              <a:gd name="connsiteY4" fmla="*/ 1676400 h 2667000"/>
              <a:gd name="connsiteX5" fmla="*/ 2924175 w 3929063"/>
              <a:gd name="connsiteY5" fmla="*/ 1676400 h 2667000"/>
              <a:gd name="connsiteX6" fmla="*/ 2924175 w 3929063"/>
              <a:gd name="connsiteY6" fmla="*/ 1485900 h 2667000"/>
              <a:gd name="connsiteX7" fmla="*/ 2490788 w 3929063"/>
              <a:gd name="connsiteY7" fmla="*/ 1485900 h 2667000"/>
              <a:gd name="connsiteX8" fmla="*/ 2490788 w 3929063"/>
              <a:gd name="connsiteY8" fmla="*/ 1257300 h 2667000"/>
              <a:gd name="connsiteX9" fmla="*/ 2452688 w 3929063"/>
              <a:gd name="connsiteY9" fmla="*/ 1257300 h 2667000"/>
              <a:gd name="connsiteX10" fmla="*/ 2452688 w 3929063"/>
              <a:gd name="connsiteY10" fmla="*/ 1095375 h 2667000"/>
              <a:gd name="connsiteX11" fmla="*/ 2309813 w 3929063"/>
              <a:gd name="connsiteY11" fmla="*/ 1095375 h 2667000"/>
              <a:gd name="connsiteX12" fmla="*/ 2309813 w 3929063"/>
              <a:gd name="connsiteY12" fmla="*/ 952500 h 2667000"/>
              <a:gd name="connsiteX13" fmla="*/ 2200275 w 3929063"/>
              <a:gd name="connsiteY13" fmla="*/ 952500 h 2667000"/>
              <a:gd name="connsiteX14" fmla="*/ 2200275 w 3929063"/>
              <a:gd name="connsiteY14" fmla="*/ 804863 h 2667000"/>
              <a:gd name="connsiteX15" fmla="*/ 1847850 w 3929063"/>
              <a:gd name="connsiteY15" fmla="*/ 804863 h 2667000"/>
              <a:gd name="connsiteX16" fmla="*/ 1847850 w 3929063"/>
              <a:gd name="connsiteY16" fmla="*/ 704850 h 2667000"/>
              <a:gd name="connsiteX17" fmla="*/ 1795463 w 3929063"/>
              <a:gd name="connsiteY17" fmla="*/ 704850 h 2667000"/>
              <a:gd name="connsiteX18" fmla="*/ 1795463 w 3929063"/>
              <a:gd name="connsiteY18" fmla="*/ 538163 h 2667000"/>
              <a:gd name="connsiteX19" fmla="*/ 1543050 w 3929063"/>
              <a:gd name="connsiteY19" fmla="*/ 538163 h 2667000"/>
              <a:gd name="connsiteX20" fmla="*/ 1543050 w 3929063"/>
              <a:gd name="connsiteY20" fmla="*/ 461963 h 2667000"/>
              <a:gd name="connsiteX21" fmla="*/ 1495425 w 3929063"/>
              <a:gd name="connsiteY21" fmla="*/ 461963 h 2667000"/>
              <a:gd name="connsiteX22" fmla="*/ 1495425 w 3929063"/>
              <a:gd name="connsiteY22" fmla="*/ 400050 h 2667000"/>
              <a:gd name="connsiteX23" fmla="*/ 1466850 w 3929063"/>
              <a:gd name="connsiteY23" fmla="*/ 400050 h 2667000"/>
              <a:gd name="connsiteX24" fmla="*/ 1466850 w 3929063"/>
              <a:gd name="connsiteY24" fmla="*/ 271463 h 2667000"/>
              <a:gd name="connsiteX25" fmla="*/ 1438275 w 3929063"/>
              <a:gd name="connsiteY25" fmla="*/ 271463 h 2667000"/>
              <a:gd name="connsiteX26" fmla="*/ 1438275 w 3929063"/>
              <a:gd name="connsiteY26" fmla="*/ 214313 h 2667000"/>
              <a:gd name="connsiteX27" fmla="*/ 1104900 w 3929063"/>
              <a:gd name="connsiteY27" fmla="*/ 214313 h 2667000"/>
              <a:gd name="connsiteX28" fmla="*/ 1104900 w 3929063"/>
              <a:gd name="connsiteY28" fmla="*/ 166688 h 2667000"/>
              <a:gd name="connsiteX29" fmla="*/ 1071563 w 3929063"/>
              <a:gd name="connsiteY29" fmla="*/ 166688 h 2667000"/>
              <a:gd name="connsiteX30" fmla="*/ 1071563 w 3929063"/>
              <a:gd name="connsiteY30" fmla="*/ 128588 h 2667000"/>
              <a:gd name="connsiteX31" fmla="*/ 1019175 w 3929063"/>
              <a:gd name="connsiteY31" fmla="*/ 128588 h 2667000"/>
              <a:gd name="connsiteX32" fmla="*/ 1019175 w 3929063"/>
              <a:gd name="connsiteY32" fmla="*/ 85725 h 2667000"/>
              <a:gd name="connsiteX33" fmla="*/ 947738 w 3929063"/>
              <a:gd name="connsiteY33" fmla="*/ 85725 h 2667000"/>
              <a:gd name="connsiteX34" fmla="*/ 947738 w 3929063"/>
              <a:gd name="connsiteY34" fmla="*/ 42863 h 2667000"/>
              <a:gd name="connsiteX35" fmla="*/ 642938 w 3929063"/>
              <a:gd name="connsiteY35" fmla="*/ 42863 h 2667000"/>
              <a:gd name="connsiteX36" fmla="*/ 642938 w 3929063"/>
              <a:gd name="connsiteY36" fmla="*/ 0 h 2667000"/>
              <a:gd name="connsiteX37" fmla="*/ 0 w 3929063"/>
              <a:gd name="connsiteY37" fmla="*/ 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929063" h="2667000">
                <a:moveTo>
                  <a:pt x="3929063" y="2667000"/>
                </a:moveTo>
                <a:lnTo>
                  <a:pt x="3390900" y="2667000"/>
                </a:lnTo>
                <a:lnTo>
                  <a:pt x="3390900" y="2143125"/>
                </a:lnTo>
                <a:lnTo>
                  <a:pt x="2952750" y="2143125"/>
                </a:lnTo>
                <a:lnTo>
                  <a:pt x="2952750" y="1676400"/>
                </a:lnTo>
                <a:lnTo>
                  <a:pt x="2924175" y="1676400"/>
                </a:lnTo>
                <a:lnTo>
                  <a:pt x="2924175" y="1485900"/>
                </a:lnTo>
                <a:lnTo>
                  <a:pt x="2490788" y="1485900"/>
                </a:lnTo>
                <a:lnTo>
                  <a:pt x="2490788" y="1257300"/>
                </a:lnTo>
                <a:lnTo>
                  <a:pt x="2452688" y="1257300"/>
                </a:lnTo>
                <a:lnTo>
                  <a:pt x="2452688" y="1095375"/>
                </a:lnTo>
                <a:lnTo>
                  <a:pt x="2309813" y="1095375"/>
                </a:lnTo>
                <a:lnTo>
                  <a:pt x="2309813" y="952500"/>
                </a:lnTo>
                <a:lnTo>
                  <a:pt x="2200275" y="952500"/>
                </a:lnTo>
                <a:lnTo>
                  <a:pt x="2200275" y="804863"/>
                </a:lnTo>
                <a:lnTo>
                  <a:pt x="1847850" y="804863"/>
                </a:lnTo>
                <a:lnTo>
                  <a:pt x="1847850" y="704850"/>
                </a:lnTo>
                <a:lnTo>
                  <a:pt x="1795463" y="704850"/>
                </a:lnTo>
                <a:lnTo>
                  <a:pt x="1795463" y="538163"/>
                </a:lnTo>
                <a:lnTo>
                  <a:pt x="1543050" y="538163"/>
                </a:lnTo>
                <a:lnTo>
                  <a:pt x="1543050" y="461963"/>
                </a:lnTo>
                <a:lnTo>
                  <a:pt x="1495425" y="461963"/>
                </a:lnTo>
                <a:lnTo>
                  <a:pt x="1495425" y="400050"/>
                </a:lnTo>
                <a:lnTo>
                  <a:pt x="1466850" y="400050"/>
                </a:lnTo>
                <a:lnTo>
                  <a:pt x="1466850" y="271463"/>
                </a:lnTo>
                <a:lnTo>
                  <a:pt x="1438275" y="271463"/>
                </a:lnTo>
                <a:lnTo>
                  <a:pt x="1438275" y="214313"/>
                </a:lnTo>
                <a:lnTo>
                  <a:pt x="1104900" y="214313"/>
                </a:lnTo>
                <a:lnTo>
                  <a:pt x="1104900" y="166688"/>
                </a:lnTo>
                <a:lnTo>
                  <a:pt x="1071563" y="166688"/>
                </a:lnTo>
                <a:lnTo>
                  <a:pt x="1071563" y="128588"/>
                </a:lnTo>
                <a:lnTo>
                  <a:pt x="1019175" y="128588"/>
                </a:lnTo>
                <a:lnTo>
                  <a:pt x="1019175" y="85725"/>
                </a:lnTo>
                <a:lnTo>
                  <a:pt x="947738" y="85725"/>
                </a:lnTo>
                <a:lnTo>
                  <a:pt x="947738" y="42863"/>
                </a:lnTo>
                <a:lnTo>
                  <a:pt x="642938" y="42863"/>
                </a:lnTo>
                <a:lnTo>
                  <a:pt x="642938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B4977252-9AF4-4C6D-95FB-CBD54416515A}"/>
              </a:ext>
            </a:extLst>
          </p:cNvPr>
          <p:cNvCxnSpPr/>
          <p:nvPr/>
        </p:nvCxnSpPr>
        <p:spPr bwMode="auto">
          <a:xfrm flipH="1">
            <a:off x="10110992" y="2692154"/>
            <a:ext cx="343939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Freeform: Shape 73">
            <a:extLst>
              <a:ext uri="{FF2B5EF4-FFF2-40B4-BE49-F238E27FC236}">
                <a16:creationId xmlns:a16="http://schemas.microsoft.com/office/drawing/2014/main" xmlns="" id="{A36A7A73-C1D2-4AE3-B3F8-448CF0ADEB13}"/>
              </a:ext>
            </a:extLst>
          </p:cNvPr>
          <p:cNvSpPr/>
          <p:nvPr/>
        </p:nvSpPr>
        <p:spPr bwMode="auto">
          <a:xfrm>
            <a:off x="7610475" y="1804988"/>
            <a:ext cx="3871913" cy="2614612"/>
          </a:xfrm>
          <a:custGeom>
            <a:avLst/>
            <a:gdLst>
              <a:gd name="connsiteX0" fmla="*/ 3871913 w 3871913"/>
              <a:gd name="connsiteY0" fmla="*/ 2614612 h 2614612"/>
              <a:gd name="connsiteX1" fmla="*/ 2562225 w 3871913"/>
              <a:gd name="connsiteY1" fmla="*/ 2614612 h 2614612"/>
              <a:gd name="connsiteX2" fmla="*/ 2562225 w 3871913"/>
              <a:gd name="connsiteY2" fmla="*/ 2066925 h 2614612"/>
              <a:gd name="connsiteX3" fmla="*/ 2462213 w 3871913"/>
              <a:gd name="connsiteY3" fmla="*/ 2066925 h 2614612"/>
              <a:gd name="connsiteX4" fmla="*/ 2462213 w 3871913"/>
              <a:gd name="connsiteY4" fmla="*/ 1814512 h 2614612"/>
              <a:gd name="connsiteX5" fmla="*/ 2405063 w 3871913"/>
              <a:gd name="connsiteY5" fmla="*/ 1814512 h 2614612"/>
              <a:gd name="connsiteX6" fmla="*/ 2405063 w 3871913"/>
              <a:gd name="connsiteY6" fmla="*/ 1662112 h 2614612"/>
              <a:gd name="connsiteX7" fmla="*/ 2181225 w 3871913"/>
              <a:gd name="connsiteY7" fmla="*/ 1662112 h 2614612"/>
              <a:gd name="connsiteX8" fmla="*/ 2181225 w 3871913"/>
              <a:gd name="connsiteY8" fmla="*/ 1452562 h 2614612"/>
              <a:gd name="connsiteX9" fmla="*/ 1804988 w 3871913"/>
              <a:gd name="connsiteY9" fmla="*/ 1452562 h 2614612"/>
              <a:gd name="connsiteX10" fmla="*/ 1804988 w 3871913"/>
              <a:gd name="connsiteY10" fmla="*/ 1257300 h 2614612"/>
              <a:gd name="connsiteX11" fmla="*/ 1700213 w 3871913"/>
              <a:gd name="connsiteY11" fmla="*/ 1257300 h 2614612"/>
              <a:gd name="connsiteX12" fmla="*/ 1700213 w 3871913"/>
              <a:gd name="connsiteY12" fmla="*/ 1062037 h 2614612"/>
              <a:gd name="connsiteX13" fmla="*/ 1471613 w 3871913"/>
              <a:gd name="connsiteY13" fmla="*/ 1062037 h 2614612"/>
              <a:gd name="connsiteX14" fmla="*/ 1471613 w 3871913"/>
              <a:gd name="connsiteY14" fmla="*/ 876300 h 2614612"/>
              <a:gd name="connsiteX15" fmla="*/ 1109663 w 3871913"/>
              <a:gd name="connsiteY15" fmla="*/ 876300 h 2614612"/>
              <a:gd name="connsiteX16" fmla="*/ 1109663 w 3871913"/>
              <a:gd name="connsiteY16" fmla="*/ 742950 h 2614612"/>
              <a:gd name="connsiteX17" fmla="*/ 1052513 w 3871913"/>
              <a:gd name="connsiteY17" fmla="*/ 742950 h 2614612"/>
              <a:gd name="connsiteX18" fmla="*/ 1052513 w 3871913"/>
              <a:gd name="connsiteY18" fmla="*/ 700087 h 2614612"/>
              <a:gd name="connsiteX19" fmla="*/ 1052513 w 3871913"/>
              <a:gd name="connsiteY19" fmla="*/ 576262 h 2614612"/>
              <a:gd name="connsiteX20" fmla="*/ 1028700 w 3871913"/>
              <a:gd name="connsiteY20" fmla="*/ 576262 h 2614612"/>
              <a:gd name="connsiteX21" fmla="*/ 1028700 w 3871913"/>
              <a:gd name="connsiteY21" fmla="*/ 461962 h 2614612"/>
              <a:gd name="connsiteX22" fmla="*/ 719138 w 3871913"/>
              <a:gd name="connsiteY22" fmla="*/ 461962 h 2614612"/>
              <a:gd name="connsiteX23" fmla="*/ 719138 w 3871913"/>
              <a:gd name="connsiteY23" fmla="*/ 395287 h 2614612"/>
              <a:gd name="connsiteX24" fmla="*/ 700088 w 3871913"/>
              <a:gd name="connsiteY24" fmla="*/ 395287 h 2614612"/>
              <a:gd name="connsiteX25" fmla="*/ 700088 w 3871913"/>
              <a:gd name="connsiteY25" fmla="*/ 290512 h 2614612"/>
              <a:gd name="connsiteX26" fmla="*/ 676275 w 3871913"/>
              <a:gd name="connsiteY26" fmla="*/ 314325 h 2614612"/>
              <a:gd name="connsiteX27" fmla="*/ 652463 w 3871913"/>
              <a:gd name="connsiteY27" fmla="*/ 290513 h 2614612"/>
              <a:gd name="connsiteX28" fmla="*/ 471488 w 3871913"/>
              <a:gd name="connsiteY28" fmla="*/ 290513 h 2614612"/>
              <a:gd name="connsiteX29" fmla="*/ 471488 w 3871913"/>
              <a:gd name="connsiteY29" fmla="*/ 171450 h 2614612"/>
              <a:gd name="connsiteX30" fmla="*/ 76200 w 3871913"/>
              <a:gd name="connsiteY30" fmla="*/ 171450 h 2614612"/>
              <a:gd name="connsiteX31" fmla="*/ 76200 w 3871913"/>
              <a:gd name="connsiteY31" fmla="*/ 71437 h 2614612"/>
              <a:gd name="connsiteX32" fmla="*/ 0 w 3871913"/>
              <a:gd name="connsiteY32" fmla="*/ 71437 h 2614612"/>
              <a:gd name="connsiteX33" fmla="*/ 0 w 3871913"/>
              <a:gd name="connsiteY33" fmla="*/ 0 h 2614612"/>
              <a:gd name="connsiteX0" fmla="*/ 3871913 w 3871913"/>
              <a:gd name="connsiteY0" fmla="*/ 2614612 h 2614612"/>
              <a:gd name="connsiteX1" fmla="*/ 2562225 w 3871913"/>
              <a:gd name="connsiteY1" fmla="*/ 2614612 h 2614612"/>
              <a:gd name="connsiteX2" fmla="*/ 2562225 w 3871913"/>
              <a:gd name="connsiteY2" fmla="*/ 2066925 h 2614612"/>
              <a:gd name="connsiteX3" fmla="*/ 2462213 w 3871913"/>
              <a:gd name="connsiteY3" fmla="*/ 2066925 h 2614612"/>
              <a:gd name="connsiteX4" fmla="*/ 2462213 w 3871913"/>
              <a:gd name="connsiteY4" fmla="*/ 1814512 h 2614612"/>
              <a:gd name="connsiteX5" fmla="*/ 2405063 w 3871913"/>
              <a:gd name="connsiteY5" fmla="*/ 1814512 h 2614612"/>
              <a:gd name="connsiteX6" fmla="*/ 2405063 w 3871913"/>
              <a:gd name="connsiteY6" fmla="*/ 1662112 h 2614612"/>
              <a:gd name="connsiteX7" fmla="*/ 2181225 w 3871913"/>
              <a:gd name="connsiteY7" fmla="*/ 1662112 h 2614612"/>
              <a:gd name="connsiteX8" fmla="*/ 2181225 w 3871913"/>
              <a:gd name="connsiteY8" fmla="*/ 1452562 h 2614612"/>
              <a:gd name="connsiteX9" fmla="*/ 1804988 w 3871913"/>
              <a:gd name="connsiteY9" fmla="*/ 1452562 h 2614612"/>
              <a:gd name="connsiteX10" fmla="*/ 1804988 w 3871913"/>
              <a:gd name="connsiteY10" fmla="*/ 1257300 h 2614612"/>
              <a:gd name="connsiteX11" fmla="*/ 1700213 w 3871913"/>
              <a:gd name="connsiteY11" fmla="*/ 1257300 h 2614612"/>
              <a:gd name="connsiteX12" fmla="*/ 1700213 w 3871913"/>
              <a:gd name="connsiteY12" fmla="*/ 1062037 h 2614612"/>
              <a:gd name="connsiteX13" fmla="*/ 1471613 w 3871913"/>
              <a:gd name="connsiteY13" fmla="*/ 1062037 h 2614612"/>
              <a:gd name="connsiteX14" fmla="*/ 1471613 w 3871913"/>
              <a:gd name="connsiteY14" fmla="*/ 876300 h 2614612"/>
              <a:gd name="connsiteX15" fmla="*/ 1109663 w 3871913"/>
              <a:gd name="connsiteY15" fmla="*/ 876300 h 2614612"/>
              <a:gd name="connsiteX16" fmla="*/ 1109663 w 3871913"/>
              <a:gd name="connsiteY16" fmla="*/ 742950 h 2614612"/>
              <a:gd name="connsiteX17" fmla="*/ 1052513 w 3871913"/>
              <a:gd name="connsiteY17" fmla="*/ 742950 h 2614612"/>
              <a:gd name="connsiteX18" fmla="*/ 1052513 w 3871913"/>
              <a:gd name="connsiteY18" fmla="*/ 700087 h 2614612"/>
              <a:gd name="connsiteX19" fmla="*/ 1052513 w 3871913"/>
              <a:gd name="connsiteY19" fmla="*/ 576262 h 2614612"/>
              <a:gd name="connsiteX20" fmla="*/ 1028700 w 3871913"/>
              <a:gd name="connsiteY20" fmla="*/ 576262 h 2614612"/>
              <a:gd name="connsiteX21" fmla="*/ 1028700 w 3871913"/>
              <a:gd name="connsiteY21" fmla="*/ 461962 h 2614612"/>
              <a:gd name="connsiteX22" fmla="*/ 719138 w 3871913"/>
              <a:gd name="connsiteY22" fmla="*/ 461962 h 2614612"/>
              <a:gd name="connsiteX23" fmla="*/ 719138 w 3871913"/>
              <a:gd name="connsiteY23" fmla="*/ 395287 h 2614612"/>
              <a:gd name="connsiteX24" fmla="*/ 700088 w 3871913"/>
              <a:gd name="connsiteY24" fmla="*/ 395287 h 2614612"/>
              <a:gd name="connsiteX25" fmla="*/ 700088 w 3871913"/>
              <a:gd name="connsiteY25" fmla="*/ 290512 h 2614612"/>
              <a:gd name="connsiteX26" fmla="*/ 652463 w 3871913"/>
              <a:gd name="connsiteY26" fmla="*/ 290513 h 2614612"/>
              <a:gd name="connsiteX27" fmla="*/ 471488 w 3871913"/>
              <a:gd name="connsiteY27" fmla="*/ 290513 h 2614612"/>
              <a:gd name="connsiteX28" fmla="*/ 471488 w 3871913"/>
              <a:gd name="connsiteY28" fmla="*/ 171450 h 2614612"/>
              <a:gd name="connsiteX29" fmla="*/ 76200 w 3871913"/>
              <a:gd name="connsiteY29" fmla="*/ 171450 h 2614612"/>
              <a:gd name="connsiteX30" fmla="*/ 76200 w 3871913"/>
              <a:gd name="connsiteY30" fmla="*/ 71437 h 2614612"/>
              <a:gd name="connsiteX31" fmla="*/ 0 w 3871913"/>
              <a:gd name="connsiteY31" fmla="*/ 71437 h 2614612"/>
              <a:gd name="connsiteX32" fmla="*/ 0 w 3871913"/>
              <a:gd name="connsiteY32" fmla="*/ 0 h 261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71913" h="2614612">
                <a:moveTo>
                  <a:pt x="3871913" y="2614612"/>
                </a:moveTo>
                <a:lnTo>
                  <a:pt x="2562225" y="2614612"/>
                </a:lnTo>
                <a:lnTo>
                  <a:pt x="2562225" y="2066925"/>
                </a:lnTo>
                <a:lnTo>
                  <a:pt x="2462213" y="2066925"/>
                </a:lnTo>
                <a:lnTo>
                  <a:pt x="2462213" y="1814512"/>
                </a:lnTo>
                <a:lnTo>
                  <a:pt x="2405063" y="1814512"/>
                </a:lnTo>
                <a:lnTo>
                  <a:pt x="2405063" y="1662112"/>
                </a:lnTo>
                <a:lnTo>
                  <a:pt x="2181225" y="1662112"/>
                </a:lnTo>
                <a:lnTo>
                  <a:pt x="2181225" y="1452562"/>
                </a:lnTo>
                <a:lnTo>
                  <a:pt x="1804988" y="1452562"/>
                </a:lnTo>
                <a:lnTo>
                  <a:pt x="1804988" y="1257300"/>
                </a:lnTo>
                <a:lnTo>
                  <a:pt x="1700213" y="1257300"/>
                </a:lnTo>
                <a:lnTo>
                  <a:pt x="1700213" y="1062037"/>
                </a:lnTo>
                <a:lnTo>
                  <a:pt x="1471613" y="1062037"/>
                </a:lnTo>
                <a:lnTo>
                  <a:pt x="1471613" y="876300"/>
                </a:lnTo>
                <a:lnTo>
                  <a:pt x="1109663" y="876300"/>
                </a:lnTo>
                <a:lnTo>
                  <a:pt x="1109663" y="742950"/>
                </a:lnTo>
                <a:lnTo>
                  <a:pt x="1052513" y="742950"/>
                </a:lnTo>
                <a:lnTo>
                  <a:pt x="1052513" y="700087"/>
                </a:lnTo>
                <a:lnTo>
                  <a:pt x="1052513" y="576262"/>
                </a:lnTo>
                <a:lnTo>
                  <a:pt x="1028700" y="576262"/>
                </a:lnTo>
                <a:lnTo>
                  <a:pt x="1028700" y="461962"/>
                </a:lnTo>
                <a:lnTo>
                  <a:pt x="719138" y="461962"/>
                </a:lnTo>
                <a:lnTo>
                  <a:pt x="719138" y="395287"/>
                </a:lnTo>
                <a:lnTo>
                  <a:pt x="700088" y="395287"/>
                </a:lnTo>
                <a:lnTo>
                  <a:pt x="700088" y="290512"/>
                </a:lnTo>
                <a:lnTo>
                  <a:pt x="652463" y="290513"/>
                </a:lnTo>
                <a:lnTo>
                  <a:pt x="471488" y="290513"/>
                </a:lnTo>
                <a:lnTo>
                  <a:pt x="471488" y="171450"/>
                </a:lnTo>
                <a:lnTo>
                  <a:pt x="76200" y="171450"/>
                </a:lnTo>
                <a:lnTo>
                  <a:pt x="76200" y="71437"/>
                </a:lnTo>
                <a:lnTo>
                  <a:pt x="0" y="71437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4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A473DB7-875A-40D4-8243-4BF6DB73DD2C}"/>
              </a:ext>
            </a:extLst>
          </p:cNvPr>
          <p:cNvCxnSpPr/>
          <p:nvPr/>
        </p:nvCxnSpPr>
        <p:spPr bwMode="auto">
          <a:xfrm>
            <a:off x="7528264" y="5557421"/>
            <a:ext cx="40393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xmlns="" id="{9D4BED42-14AA-4E61-8396-3DF6094D1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5403551"/>
              </p:ext>
            </p:extLst>
          </p:nvPr>
        </p:nvGraphicFramePr>
        <p:xfrm>
          <a:off x="726281" y="4038312"/>
          <a:ext cx="5960923" cy="2042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5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2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22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35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93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09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88277">
                <a:tc row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</a:rPr>
                        <a:t>FISH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</a:rPr>
                        <a:t>Lesion</a:t>
                      </a: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gridSpan="5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Patients With Abnormality (%)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201">
                <a:tc vMerge="1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Dohner et al 1997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Oscier et al 1999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Jarosova et al 2001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Dewald et al 2003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Sindelarava et al 2005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del(13q)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47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614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Trisomy 12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796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del(17p)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661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del(11q)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6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 b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61899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07ACE-4497-42FF-9DBF-5528DB837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Conclusions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268DCCB-9249-4CF8-BAB1-76D5E1074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4" y="1057275"/>
            <a:ext cx="11744324" cy="55435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Novel targeted agents are </a:t>
            </a:r>
            <a:r>
              <a:rPr lang="en-US" sz="3600" dirty="0" smtClean="0"/>
              <a:t>eclipsing </a:t>
            </a:r>
            <a:r>
              <a:rPr lang="en-US" sz="3600" dirty="0" err="1" smtClean="0"/>
              <a:t>chemoimmunotherapy</a:t>
            </a:r>
            <a:r>
              <a:rPr lang="en-US" sz="3600" dirty="0" smtClean="0"/>
              <a:t> </a:t>
            </a:r>
            <a:r>
              <a:rPr lang="en-US" sz="3600" dirty="0"/>
              <a:t>in newly diagnosed and relapsed CLL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Upfront options</a:t>
            </a:r>
            <a:r>
              <a:rPr lang="en-US" sz="3600" b="1" dirty="0"/>
              <a:t> include </a:t>
            </a:r>
            <a:r>
              <a:rPr lang="en-US" sz="3600" dirty="0"/>
              <a:t>ibrutinib and venetoclax + obinutuzumab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Relapsed options include </a:t>
            </a:r>
            <a:r>
              <a:rPr lang="en-US" sz="3600" b="1" dirty="0" err="1" smtClean="0"/>
              <a:t>ibrutinib</a:t>
            </a:r>
            <a:r>
              <a:rPr lang="en-US" sz="3600" b="1" dirty="0"/>
              <a:t>, venetoclax + rituximab, duvelisib, and idelalisib + rituximab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CAR </a:t>
            </a:r>
            <a:r>
              <a:rPr lang="en-US" sz="3600" dirty="0"/>
              <a:t>T-cells are showing early promise as a potential future option for high-risk relapsed/refractory disease</a:t>
            </a:r>
          </a:p>
        </p:txBody>
      </p:sp>
    </p:spTree>
    <p:extLst>
      <p:ext uri="{BB962C8B-B14F-4D97-AF65-F5344CB8AC3E}">
        <p14:creationId xmlns="" xmlns:p14="http://schemas.microsoft.com/office/powerpoint/2010/main" val="26421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4072" y="2081215"/>
            <a:ext cx="11141055" cy="1103313"/>
          </a:xfrm>
        </p:spPr>
        <p:txBody>
          <a:bodyPr/>
          <a:lstStyle/>
          <a:p>
            <a:pPr algn="ctr"/>
            <a:r>
              <a:rPr lang="en-US" sz="9600" dirty="0" smtClean="0"/>
              <a:t>Thank you </a:t>
            </a:r>
            <a:endParaRPr lang="ar-SY" sz="9600" dirty="0"/>
          </a:p>
        </p:txBody>
      </p:sp>
    </p:spTree>
    <p:extLst>
      <p:ext uri="{BB962C8B-B14F-4D97-AF65-F5344CB8AC3E}">
        <p14:creationId xmlns="" xmlns:p14="http://schemas.microsoft.com/office/powerpoint/2010/main" val="360661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418766-2797-436E-AF1B-F4DA71C36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sz="1800" dirty="0"/>
              <a:t>OS effect of </a:t>
            </a:r>
            <a:r>
              <a:rPr lang="en-US" sz="1800" i="1" dirty="0"/>
              <a:t>TP53</a:t>
            </a:r>
            <a:r>
              <a:rPr lang="en-US" sz="1800" dirty="0"/>
              <a:t> wild type: </a:t>
            </a:r>
          </a:p>
          <a:p>
            <a:pPr lvl="1">
              <a:spcBef>
                <a:spcPts val="500"/>
              </a:spcBef>
              <a:spcAft>
                <a:spcPts val="0"/>
              </a:spcAft>
            </a:pPr>
            <a:r>
              <a:rPr lang="en-US" sz="1600" dirty="0"/>
              <a:t>vs </a:t>
            </a:r>
            <a:r>
              <a:rPr lang="en-US" sz="1600" i="1" dirty="0"/>
              <a:t>TP53</a:t>
            </a:r>
            <a:r>
              <a:rPr lang="en-US" sz="1600" dirty="0"/>
              <a:t> mut only: </a:t>
            </a:r>
            <a:r>
              <a:rPr lang="en-US" sz="1600" i="1" dirty="0"/>
              <a:t>P</a:t>
            </a:r>
            <a:r>
              <a:rPr lang="en-US" sz="1600" dirty="0"/>
              <a:t> = .013</a:t>
            </a:r>
          </a:p>
          <a:p>
            <a:pPr lvl="1">
              <a:spcBef>
                <a:spcPts val="500"/>
              </a:spcBef>
              <a:spcAft>
                <a:spcPts val="0"/>
              </a:spcAft>
            </a:pPr>
            <a:r>
              <a:rPr lang="en-US" sz="1600" dirty="0"/>
              <a:t>vs </a:t>
            </a:r>
            <a:r>
              <a:rPr lang="en-US" sz="1600" i="1" dirty="0"/>
              <a:t>TP53</a:t>
            </a:r>
            <a:r>
              <a:rPr lang="en-US" sz="1600" dirty="0"/>
              <a:t> del only: </a:t>
            </a:r>
            <a:r>
              <a:rPr lang="en-US" sz="1600" i="1" dirty="0"/>
              <a:t>P</a:t>
            </a:r>
            <a:r>
              <a:rPr lang="en-US" sz="1600" dirty="0"/>
              <a:t> = .006</a:t>
            </a:r>
          </a:p>
          <a:p>
            <a:pPr lvl="1">
              <a:spcBef>
                <a:spcPts val="500"/>
              </a:spcBef>
              <a:spcAft>
                <a:spcPts val="0"/>
              </a:spcAft>
            </a:pPr>
            <a:r>
              <a:rPr lang="en-US" sz="1600" dirty="0"/>
              <a:t>vs </a:t>
            </a:r>
            <a:r>
              <a:rPr lang="en-US" sz="1600" i="1" dirty="0"/>
              <a:t>TP53</a:t>
            </a:r>
            <a:r>
              <a:rPr lang="en-US" sz="1600" dirty="0"/>
              <a:t> mut + del: </a:t>
            </a:r>
            <a:r>
              <a:rPr lang="en-US" sz="1600" i="1" dirty="0"/>
              <a:t>P</a:t>
            </a:r>
            <a:r>
              <a:rPr lang="en-US" sz="1600" dirty="0"/>
              <a:t> &lt; .001</a:t>
            </a:r>
          </a:p>
          <a:p>
            <a:pPr lvl="1">
              <a:spcBef>
                <a:spcPts val="500"/>
              </a:spcBef>
              <a:spcAft>
                <a:spcPts val="0"/>
              </a:spcAft>
            </a:pPr>
            <a:endParaRPr lang="en-US" sz="1600" dirty="0"/>
          </a:p>
          <a:p>
            <a:pPr lvl="1">
              <a:spcBef>
                <a:spcPts val="500"/>
              </a:spcBef>
              <a:spcAft>
                <a:spcPts val="0"/>
              </a:spcAft>
            </a:pPr>
            <a:endParaRPr lang="en-US" sz="1600" dirty="0"/>
          </a:p>
          <a:p>
            <a:pPr lvl="1">
              <a:spcBef>
                <a:spcPts val="500"/>
              </a:spcBef>
              <a:spcAft>
                <a:spcPts val="0"/>
              </a:spcAft>
            </a:pPr>
            <a:endParaRPr lang="en-US" sz="1600" dirty="0"/>
          </a:p>
          <a:p>
            <a:pPr lvl="1">
              <a:spcBef>
                <a:spcPts val="500"/>
              </a:spcBef>
              <a:spcAft>
                <a:spcPts val="0"/>
              </a:spcAft>
            </a:pPr>
            <a:endParaRPr lang="en-US" sz="1600" dirty="0"/>
          </a:p>
          <a:p>
            <a:pPr lvl="1">
              <a:spcBef>
                <a:spcPts val="500"/>
              </a:spcBef>
              <a:spcAft>
                <a:spcPts val="0"/>
              </a:spcAft>
            </a:pPr>
            <a:endParaRPr lang="en-US" sz="1600" dirty="0"/>
          </a:p>
          <a:p>
            <a:pPr lvl="1">
              <a:spcBef>
                <a:spcPts val="500"/>
              </a:spcBef>
              <a:spcAft>
                <a:spcPts val="0"/>
              </a:spcAft>
            </a:pPr>
            <a:endParaRPr lang="en-US" sz="1600" dirty="0"/>
          </a:p>
          <a:p>
            <a:pPr lvl="1">
              <a:spcBef>
                <a:spcPts val="500"/>
              </a:spcBef>
              <a:spcAft>
                <a:spcPts val="0"/>
              </a:spcAft>
            </a:pPr>
            <a:endParaRPr lang="en-US" sz="1600" dirty="0"/>
          </a:p>
          <a:p>
            <a:pPr lvl="1">
              <a:spcBef>
                <a:spcPts val="500"/>
              </a:spcBef>
              <a:spcAft>
                <a:spcPts val="0"/>
              </a:spcAft>
            </a:pPr>
            <a:endParaRPr lang="en-US" sz="1600" dirty="0"/>
          </a:p>
          <a:p>
            <a:pPr lvl="1">
              <a:spcBef>
                <a:spcPts val="500"/>
              </a:spcBef>
              <a:spcAft>
                <a:spcPts val="0"/>
              </a:spcAft>
            </a:pPr>
            <a:endParaRPr lang="en-US" sz="1600" dirty="0"/>
          </a:p>
          <a:p>
            <a:pPr lvl="1">
              <a:spcBef>
                <a:spcPts val="500"/>
              </a:spcBef>
              <a:spcAft>
                <a:spcPts val="0"/>
              </a:spcAft>
            </a:pPr>
            <a:endParaRPr lang="en-US" sz="1600" dirty="0"/>
          </a:p>
          <a:p>
            <a:pPr lvl="1">
              <a:spcBef>
                <a:spcPts val="500"/>
              </a:spcBef>
              <a:spcAft>
                <a:spcPts val="0"/>
              </a:spcAft>
            </a:pPr>
            <a:endParaRPr lang="en-US" sz="1600" dirty="0"/>
          </a:p>
          <a:p>
            <a:pPr marL="457200" lvl="1" indent="0">
              <a:spcBef>
                <a:spcPts val="500"/>
              </a:spcBef>
              <a:spcAft>
                <a:spcPts val="0"/>
              </a:spcAft>
              <a:buNone/>
            </a:pPr>
            <a:endParaRPr lang="en-US" sz="1600" dirty="0"/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sz="1800" dirty="0"/>
              <a:t>Analysis based on cases referred to the Munich Leukemia Laboratory between August 2005 and May 2013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C61A00-778A-5146-8B28-8EDD5A358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CLL: Impact of </a:t>
            </a:r>
            <a:r>
              <a:rPr lang="en-US" i="1" dirty="0"/>
              <a:t>TP53</a:t>
            </a:r>
            <a:r>
              <a:rPr lang="en-US" dirty="0"/>
              <a:t> Mutations and </a:t>
            </a:r>
            <a:r>
              <a:rPr lang="en-US" i="1" dirty="0"/>
              <a:t>TP53</a:t>
            </a:r>
            <a:r>
              <a:rPr lang="en-US" dirty="0"/>
              <a:t> Deletion on OS (N = 1148)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xmlns="" id="{3814A878-6C21-4CB8-9EDB-E275B0D1A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995" y="6412435"/>
            <a:ext cx="5097340" cy="22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</a:rPr>
              <a:t>Stengel. Leukemia. 2017;31:705.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E4A85E53-43C7-4CB9-AC1F-A1B3B6B4C224}"/>
              </a:ext>
            </a:extLst>
          </p:cNvPr>
          <p:cNvCxnSpPr/>
          <p:nvPr/>
        </p:nvCxnSpPr>
        <p:spPr bwMode="auto">
          <a:xfrm flipV="1">
            <a:off x="1917577" y="2831975"/>
            <a:ext cx="0" cy="2663301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B972F5AF-AEC4-4642-8F71-EB434714C1C7}"/>
              </a:ext>
            </a:extLst>
          </p:cNvPr>
          <p:cNvCxnSpPr/>
          <p:nvPr/>
        </p:nvCxnSpPr>
        <p:spPr bwMode="auto">
          <a:xfrm flipH="1">
            <a:off x="1846556" y="2831975"/>
            <a:ext cx="6214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56A440CC-9CCF-47EF-97E5-A651F253A588}"/>
              </a:ext>
            </a:extLst>
          </p:cNvPr>
          <p:cNvCxnSpPr/>
          <p:nvPr/>
        </p:nvCxnSpPr>
        <p:spPr bwMode="auto">
          <a:xfrm flipH="1">
            <a:off x="1846556" y="3126911"/>
            <a:ext cx="6214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98CD3CAD-F0A6-418F-A333-F831D194D103}"/>
              </a:ext>
            </a:extLst>
          </p:cNvPr>
          <p:cNvCxnSpPr/>
          <p:nvPr/>
        </p:nvCxnSpPr>
        <p:spPr bwMode="auto">
          <a:xfrm flipH="1">
            <a:off x="1846556" y="3421847"/>
            <a:ext cx="6214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D52583E0-8878-445E-BE11-91E7500A1AF5}"/>
              </a:ext>
            </a:extLst>
          </p:cNvPr>
          <p:cNvCxnSpPr/>
          <p:nvPr/>
        </p:nvCxnSpPr>
        <p:spPr bwMode="auto">
          <a:xfrm flipH="1">
            <a:off x="1846556" y="3716783"/>
            <a:ext cx="6214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ED89D01-FAA0-42E7-BBE3-FD219FB48102}"/>
              </a:ext>
            </a:extLst>
          </p:cNvPr>
          <p:cNvCxnSpPr/>
          <p:nvPr/>
        </p:nvCxnSpPr>
        <p:spPr bwMode="auto">
          <a:xfrm flipH="1">
            <a:off x="1846556" y="4011719"/>
            <a:ext cx="6214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76471C89-9682-4645-BDEA-43F70652FB1D}"/>
              </a:ext>
            </a:extLst>
          </p:cNvPr>
          <p:cNvCxnSpPr/>
          <p:nvPr/>
        </p:nvCxnSpPr>
        <p:spPr bwMode="auto">
          <a:xfrm flipH="1">
            <a:off x="1846556" y="4306655"/>
            <a:ext cx="6214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83B9CA7E-3EA2-48FD-AFE7-07BBD9E782DC}"/>
              </a:ext>
            </a:extLst>
          </p:cNvPr>
          <p:cNvCxnSpPr/>
          <p:nvPr/>
        </p:nvCxnSpPr>
        <p:spPr bwMode="auto">
          <a:xfrm flipH="1">
            <a:off x="1846556" y="4601591"/>
            <a:ext cx="6214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1A6B66F3-69E2-40FE-9210-503735F52311}"/>
              </a:ext>
            </a:extLst>
          </p:cNvPr>
          <p:cNvCxnSpPr/>
          <p:nvPr/>
        </p:nvCxnSpPr>
        <p:spPr bwMode="auto">
          <a:xfrm flipH="1">
            <a:off x="1846556" y="4896527"/>
            <a:ext cx="6214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5C7ACD3A-9DCF-4A02-8DE4-9AC95CB08461}"/>
              </a:ext>
            </a:extLst>
          </p:cNvPr>
          <p:cNvCxnSpPr/>
          <p:nvPr/>
        </p:nvCxnSpPr>
        <p:spPr bwMode="auto">
          <a:xfrm flipH="1">
            <a:off x="1846556" y="5191463"/>
            <a:ext cx="6214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B1B5F6E8-54DD-4C07-9361-C7B1F63EE2FB}"/>
              </a:ext>
            </a:extLst>
          </p:cNvPr>
          <p:cNvCxnSpPr/>
          <p:nvPr/>
        </p:nvCxnSpPr>
        <p:spPr bwMode="auto">
          <a:xfrm flipH="1">
            <a:off x="1846556" y="5486399"/>
            <a:ext cx="6214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6BD1671-D592-4DC0-89A6-CB9F42AC3885}"/>
              </a:ext>
            </a:extLst>
          </p:cNvPr>
          <p:cNvSpPr txBox="1"/>
          <p:nvPr/>
        </p:nvSpPr>
        <p:spPr bwMode="auto">
          <a:xfrm>
            <a:off x="1553593" y="2662092"/>
            <a:ext cx="363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9AA8593-3550-4227-ADA6-D4CCBE8A1FAE}"/>
              </a:ext>
            </a:extLst>
          </p:cNvPr>
          <p:cNvSpPr txBox="1"/>
          <p:nvPr/>
        </p:nvSpPr>
        <p:spPr bwMode="auto">
          <a:xfrm>
            <a:off x="1553593" y="2954790"/>
            <a:ext cx="363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AF6205E-53EA-41EA-84C2-083DCD3B2D65}"/>
              </a:ext>
            </a:extLst>
          </p:cNvPr>
          <p:cNvSpPr txBox="1"/>
          <p:nvPr/>
        </p:nvSpPr>
        <p:spPr bwMode="auto">
          <a:xfrm>
            <a:off x="1553593" y="3247488"/>
            <a:ext cx="363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21F9819-9B81-4275-A3F5-ABE174A21639}"/>
              </a:ext>
            </a:extLst>
          </p:cNvPr>
          <p:cNvSpPr txBox="1"/>
          <p:nvPr/>
        </p:nvSpPr>
        <p:spPr bwMode="auto">
          <a:xfrm>
            <a:off x="1553593" y="3540186"/>
            <a:ext cx="363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54D12CC-2B97-4A3E-A483-91B4054A8BE6}"/>
              </a:ext>
            </a:extLst>
          </p:cNvPr>
          <p:cNvSpPr txBox="1"/>
          <p:nvPr/>
        </p:nvSpPr>
        <p:spPr bwMode="auto">
          <a:xfrm>
            <a:off x="1553593" y="3832884"/>
            <a:ext cx="363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9B3D29E-35BF-4DEA-9CD3-4588722E5C1A}"/>
              </a:ext>
            </a:extLst>
          </p:cNvPr>
          <p:cNvSpPr txBox="1"/>
          <p:nvPr/>
        </p:nvSpPr>
        <p:spPr bwMode="auto">
          <a:xfrm>
            <a:off x="1553593" y="4125582"/>
            <a:ext cx="363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4E25058-3DE3-4C15-BE28-BC2C6642F55A}"/>
              </a:ext>
            </a:extLst>
          </p:cNvPr>
          <p:cNvSpPr txBox="1"/>
          <p:nvPr/>
        </p:nvSpPr>
        <p:spPr bwMode="auto">
          <a:xfrm>
            <a:off x="1553593" y="4418280"/>
            <a:ext cx="363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01960FD-AA8F-41B4-B6F8-A6C3217311C4}"/>
              </a:ext>
            </a:extLst>
          </p:cNvPr>
          <p:cNvSpPr txBox="1"/>
          <p:nvPr/>
        </p:nvSpPr>
        <p:spPr bwMode="auto">
          <a:xfrm>
            <a:off x="1553593" y="4710978"/>
            <a:ext cx="363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E30C76E-A141-4A82-804C-C9FEF317E3C5}"/>
              </a:ext>
            </a:extLst>
          </p:cNvPr>
          <p:cNvSpPr txBox="1"/>
          <p:nvPr/>
        </p:nvSpPr>
        <p:spPr bwMode="auto">
          <a:xfrm>
            <a:off x="1553593" y="5003676"/>
            <a:ext cx="363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F543A88-5228-4258-8CC8-E97C1F9C0A61}"/>
              </a:ext>
            </a:extLst>
          </p:cNvPr>
          <p:cNvSpPr txBox="1"/>
          <p:nvPr/>
        </p:nvSpPr>
        <p:spPr bwMode="auto">
          <a:xfrm>
            <a:off x="1553593" y="5296372"/>
            <a:ext cx="363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8DE7346-D3B5-491B-BEEB-4335315A0D45}"/>
              </a:ext>
            </a:extLst>
          </p:cNvPr>
          <p:cNvSpPr txBox="1"/>
          <p:nvPr/>
        </p:nvSpPr>
        <p:spPr bwMode="auto">
          <a:xfrm rot="16200000">
            <a:off x="-369505" y="3761279"/>
            <a:ext cx="30151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Frequency of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TP53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Alterations in Relation to Total Size of Each Cohort (%)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B05678F-017A-49E9-A546-9D01BD28C988}"/>
              </a:ext>
            </a:extLst>
          </p:cNvPr>
          <p:cNvSpPr txBox="1"/>
          <p:nvPr/>
        </p:nvSpPr>
        <p:spPr bwMode="auto">
          <a:xfrm>
            <a:off x="1917576" y="5503824"/>
            <a:ext cx="1580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CLL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17A89E0-193E-4EE8-A805-07189EAC3C0E}"/>
              </a:ext>
            </a:extLst>
          </p:cNvPr>
          <p:cNvSpPr txBox="1"/>
          <p:nvPr/>
        </p:nvSpPr>
        <p:spPr bwMode="auto">
          <a:xfrm>
            <a:off x="2174395" y="2856492"/>
            <a:ext cx="16837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TP53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mut only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TP53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del only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TP53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mut + del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463F7E35-062C-4DD2-BEC5-7D5C836A1FFD}"/>
              </a:ext>
            </a:extLst>
          </p:cNvPr>
          <p:cNvSpPr/>
          <p:nvPr/>
        </p:nvSpPr>
        <p:spPr bwMode="auto">
          <a:xfrm>
            <a:off x="2039834" y="2962597"/>
            <a:ext cx="172121" cy="172121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6C371DFE-1B8E-447D-A6E5-428F4BF13621}"/>
              </a:ext>
            </a:extLst>
          </p:cNvPr>
          <p:cNvSpPr/>
          <p:nvPr/>
        </p:nvSpPr>
        <p:spPr bwMode="auto">
          <a:xfrm>
            <a:off x="2039834" y="3228014"/>
            <a:ext cx="172121" cy="172121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26D81C3C-37F9-4BE1-A558-D6701E1DC1D2}"/>
              </a:ext>
            </a:extLst>
          </p:cNvPr>
          <p:cNvSpPr/>
          <p:nvPr/>
        </p:nvSpPr>
        <p:spPr bwMode="auto">
          <a:xfrm>
            <a:off x="2039834" y="3493431"/>
            <a:ext cx="172121" cy="172121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2386E9F1-3497-44E0-89B5-C39163B179E3}"/>
              </a:ext>
            </a:extLst>
          </p:cNvPr>
          <p:cNvGrpSpPr/>
          <p:nvPr/>
        </p:nvGrpSpPr>
        <p:grpSpPr>
          <a:xfrm>
            <a:off x="2194609" y="4437485"/>
            <a:ext cx="779914" cy="1059243"/>
            <a:chOff x="2121287" y="4586886"/>
            <a:chExt cx="779914" cy="105924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CC0DCFCB-A3C6-4F84-A830-F53C72308E03}"/>
                </a:ext>
              </a:extLst>
            </p:cNvPr>
            <p:cNvSpPr/>
            <p:nvPr/>
          </p:nvSpPr>
          <p:spPr bwMode="auto">
            <a:xfrm>
              <a:off x="2406184" y="5441247"/>
              <a:ext cx="185873" cy="204619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AF67AC40-9D3D-4C34-A3F9-DC2931785634}"/>
                </a:ext>
              </a:extLst>
            </p:cNvPr>
            <p:cNvSpPr/>
            <p:nvPr/>
          </p:nvSpPr>
          <p:spPr bwMode="auto">
            <a:xfrm>
              <a:off x="2121287" y="4608696"/>
              <a:ext cx="195699" cy="1028626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09518163-9F7A-4D4C-916A-22F73C6364EF}"/>
                </a:ext>
              </a:extLst>
            </p:cNvPr>
            <p:cNvSpPr/>
            <p:nvPr/>
          </p:nvSpPr>
          <p:spPr bwMode="auto">
            <a:xfrm>
              <a:off x="2691125" y="4586886"/>
              <a:ext cx="210076" cy="1059243"/>
            </a:xfrm>
            <a:prstGeom prst="rect">
              <a:avLst/>
            </a:prstGeom>
            <a:solidFill>
              <a:schemeClr val="accent4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6FA4C998-AD83-4D77-898D-012E072F4163}"/>
              </a:ext>
            </a:extLst>
          </p:cNvPr>
          <p:cNvCxnSpPr>
            <a:cxnSpLocks/>
          </p:cNvCxnSpPr>
          <p:nvPr/>
        </p:nvCxnSpPr>
        <p:spPr bwMode="auto">
          <a:xfrm>
            <a:off x="4655891" y="2909758"/>
            <a:ext cx="0" cy="2585519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A64FBF8A-6947-4F10-87BD-6DF97C599626}"/>
              </a:ext>
            </a:extLst>
          </p:cNvPr>
          <p:cNvCxnSpPr/>
          <p:nvPr/>
        </p:nvCxnSpPr>
        <p:spPr bwMode="auto">
          <a:xfrm>
            <a:off x="4664769" y="5486399"/>
            <a:ext cx="2539013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85EDBDAC-1A45-4706-BA6B-50F614A42FEE}"/>
              </a:ext>
            </a:extLst>
          </p:cNvPr>
          <p:cNvCxnSpPr/>
          <p:nvPr/>
        </p:nvCxnSpPr>
        <p:spPr bwMode="auto">
          <a:xfrm flipH="1">
            <a:off x="4593747" y="2918636"/>
            <a:ext cx="6214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BC60E105-44BC-4D94-BFEA-ABA3F1153E12}"/>
              </a:ext>
            </a:extLst>
          </p:cNvPr>
          <p:cNvCxnSpPr/>
          <p:nvPr/>
        </p:nvCxnSpPr>
        <p:spPr bwMode="auto">
          <a:xfrm flipH="1">
            <a:off x="4593747" y="3432189"/>
            <a:ext cx="6214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5E43683F-F313-48A6-B51C-7FF8CA5ADCF2}"/>
              </a:ext>
            </a:extLst>
          </p:cNvPr>
          <p:cNvCxnSpPr/>
          <p:nvPr/>
        </p:nvCxnSpPr>
        <p:spPr bwMode="auto">
          <a:xfrm flipH="1">
            <a:off x="4593747" y="3945742"/>
            <a:ext cx="6214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97A5C2F9-F63C-4E76-8A3B-39F4CD8098C7}"/>
              </a:ext>
            </a:extLst>
          </p:cNvPr>
          <p:cNvCxnSpPr/>
          <p:nvPr/>
        </p:nvCxnSpPr>
        <p:spPr bwMode="auto">
          <a:xfrm flipH="1">
            <a:off x="4593747" y="4459295"/>
            <a:ext cx="6214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C0293BA1-082B-4CCA-B56D-0679867FE633}"/>
              </a:ext>
            </a:extLst>
          </p:cNvPr>
          <p:cNvCxnSpPr/>
          <p:nvPr/>
        </p:nvCxnSpPr>
        <p:spPr bwMode="auto">
          <a:xfrm flipH="1">
            <a:off x="4593747" y="4972848"/>
            <a:ext cx="6214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C697D519-686B-4102-822C-5B100057EE57}"/>
              </a:ext>
            </a:extLst>
          </p:cNvPr>
          <p:cNvCxnSpPr/>
          <p:nvPr/>
        </p:nvCxnSpPr>
        <p:spPr bwMode="auto">
          <a:xfrm flipH="1">
            <a:off x="4593747" y="5486399"/>
            <a:ext cx="6214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AC1D0340-4ACF-483B-A6B8-6EBDEFFF2EA7}"/>
              </a:ext>
            </a:extLst>
          </p:cNvPr>
          <p:cNvCxnSpPr/>
          <p:nvPr/>
        </p:nvCxnSpPr>
        <p:spPr bwMode="auto">
          <a:xfrm>
            <a:off x="4655891" y="5477190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C6703FEA-DEF5-4A2A-837C-2E8BD5ECB7A1}"/>
              </a:ext>
            </a:extLst>
          </p:cNvPr>
          <p:cNvCxnSpPr/>
          <p:nvPr/>
        </p:nvCxnSpPr>
        <p:spPr bwMode="auto">
          <a:xfrm>
            <a:off x="4906344" y="5477190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FC4FFD92-4C70-499D-A826-EB7410461949}"/>
              </a:ext>
            </a:extLst>
          </p:cNvPr>
          <p:cNvCxnSpPr/>
          <p:nvPr/>
        </p:nvCxnSpPr>
        <p:spPr bwMode="auto">
          <a:xfrm>
            <a:off x="5156797" y="5477190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00B94156-04D9-4598-A8B6-87C0DAECD91A}"/>
              </a:ext>
            </a:extLst>
          </p:cNvPr>
          <p:cNvCxnSpPr/>
          <p:nvPr/>
        </p:nvCxnSpPr>
        <p:spPr bwMode="auto">
          <a:xfrm>
            <a:off x="5407250" y="5477190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F0591FF8-B2F2-45C7-BFDE-B12EC4779427}"/>
              </a:ext>
            </a:extLst>
          </p:cNvPr>
          <p:cNvCxnSpPr/>
          <p:nvPr/>
        </p:nvCxnSpPr>
        <p:spPr bwMode="auto">
          <a:xfrm>
            <a:off x="5657703" y="5477190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F041C7DD-505E-4917-8EFB-E6B75A03EC0A}"/>
              </a:ext>
            </a:extLst>
          </p:cNvPr>
          <p:cNvCxnSpPr/>
          <p:nvPr/>
        </p:nvCxnSpPr>
        <p:spPr bwMode="auto">
          <a:xfrm>
            <a:off x="5908156" y="5477190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5360FFF0-0A08-4300-935B-E24BD2E1ECA7}"/>
              </a:ext>
            </a:extLst>
          </p:cNvPr>
          <p:cNvCxnSpPr/>
          <p:nvPr/>
        </p:nvCxnSpPr>
        <p:spPr bwMode="auto">
          <a:xfrm>
            <a:off x="6158609" y="5477190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D318E03D-516B-4253-BB0A-30A28E5F6CAD}"/>
              </a:ext>
            </a:extLst>
          </p:cNvPr>
          <p:cNvCxnSpPr/>
          <p:nvPr/>
        </p:nvCxnSpPr>
        <p:spPr bwMode="auto">
          <a:xfrm>
            <a:off x="6409062" y="5477190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503C093B-9052-464F-8085-A46D6201B24F}"/>
              </a:ext>
            </a:extLst>
          </p:cNvPr>
          <p:cNvCxnSpPr/>
          <p:nvPr/>
        </p:nvCxnSpPr>
        <p:spPr bwMode="auto">
          <a:xfrm>
            <a:off x="6659515" y="5477190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059C2B8E-32E5-4A98-8A91-0D20A554EC72}"/>
              </a:ext>
            </a:extLst>
          </p:cNvPr>
          <p:cNvCxnSpPr/>
          <p:nvPr/>
        </p:nvCxnSpPr>
        <p:spPr bwMode="auto">
          <a:xfrm>
            <a:off x="6909968" y="5477190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DFC6BDB3-4F26-488C-9259-B9B964B283F3}"/>
              </a:ext>
            </a:extLst>
          </p:cNvPr>
          <p:cNvCxnSpPr/>
          <p:nvPr/>
        </p:nvCxnSpPr>
        <p:spPr bwMode="auto">
          <a:xfrm>
            <a:off x="7160424" y="5477190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4FBD9091-1D48-4619-888D-012B99FA2B88}"/>
              </a:ext>
            </a:extLst>
          </p:cNvPr>
          <p:cNvSpPr txBox="1"/>
          <p:nvPr/>
        </p:nvSpPr>
        <p:spPr bwMode="auto">
          <a:xfrm>
            <a:off x="4664769" y="5730530"/>
            <a:ext cx="2756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Yrs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138912C-1091-4D3A-8BE6-1E60E0461B5D}"/>
              </a:ext>
            </a:extLst>
          </p:cNvPr>
          <p:cNvSpPr txBox="1"/>
          <p:nvPr/>
        </p:nvSpPr>
        <p:spPr bwMode="auto">
          <a:xfrm>
            <a:off x="4032173" y="2733970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3FED27BD-498C-4F56-80FF-61173AFF65FB}"/>
              </a:ext>
            </a:extLst>
          </p:cNvPr>
          <p:cNvSpPr txBox="1"/>
          <p:nvPr/>
        </p:nvSpPr>
        <p:spPr bwMode="auto">
          <a:xfrm rot="16200000">
            <a:off x="2697682" y="4044641"/>
            <a:ext cx="2549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OS (%)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07131331-F78D-427F-825D-D72864666D7F}"/>
              </a:ext>
            </a:extLst>
          </p:cNvPr>
          <p:cNvSpPr txBox="1"/>
          <p:nvPr/>
        </p:nvSpPr>
        <p:spPr bwMode="auto">
          <a:xfrm>
            <a:off x="4032173" y="3250133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0A914A49-9BE6-4BF7-ADC9-32722352CDC1}"/>
              </a:ext>
            </a:extLst>
          </p:cNvPr>
          <p:cNvSpPr txBox="1"/>
          <p:nvPr/>
        </p:nvSpPr>
        <p:spPr bwMode="auto">
          <a:xfrm>
            <a:off x="4032173" y="3766296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54C45C1B-5B5F-4970-B1E5-FCA6A555D47F}"/>
              </a:ext>
            </a:extLst>
          </p:cNvPr>
          <p:cNvSpPr txBox="1"/>
          <p:nvPr/>
        </p:nvSpPr>
        <p:spPr bwMode="auto">
          <a:xfrm>
            <a:off x="4032173" y="4282459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15C7D935-256C-4AA8-B59F-8679B64A50F0}"/>
              </a:ext>
            </a:extLst>
          </p:cNvPr>
          <p:cNvSpPr txBox="1"/>
          <p:nvPr/>
        </p:nvSpPr>
        <p:spPr bwMode="auto">
          <a:xfrm>
            <a:off x="4032173" y="4798622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489B705D-229B-4101-81BA-11E627B4662D}"/>
              </a:ext>
            </a:extLst>
          </p:cNvPr>
          <p:cNvSpPr txBox="1"/>
          <p:nvPr/>
        </p:nvSpPr>
        <p:spPr bwMode="auto">
          <a:xfrm>
            <a:off x="4032173" y="5314787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A13468CD-4798-4E3F-9074-20510AA16557}"/>
              </a:ext>
            </a:extLst>
          </p:cNvPr>
          <p:cNvSpPr txBox="1"/>
          <p:nvPr/>
        </p:nvSpPr>
        <p:spPr bwMode="auto">
          <a:xfrm>
            <a:off x="6365520" y="3058480"/>
            <a:ext cx="1092306" cy="37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TP53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wt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737D618F-E41F-4904-BF2C-F8516DBCEE75}"/>
              </a:ext>
            </a:extLst>
          </p:cNvPr>
          <p:cNvSpPr txBox="1"/>
          <p:nvPr/>
        </p:nvSpPr>
        <p:spPr bwMode="auto">
          <a:xfrm>
            <a:off x="5614961" y="4323656"/>
            <a:ext cx="1652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TP53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alteration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C5B39A04-2EAE-48B4-8977-5DDCFEB12C1F}"/>
              </a:ext>
            </a:extLst>
          </p:cNvPr>
          <p:cNvSpPr txBox="1"/>
          <p:nvPr/>
        </p:nvSpPr>
        <p:spPr bwMode="auto">
          <a:xfrm>
            <a:off x="5767361" y="5117067"/>
            <a:ext cx="1652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&lt; .001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0F8C12C8-839E-4E99-9B42-B62CD8BCC260}"/>
              </a:ext>
            </a:extLst>
          </p:cNvPr>
          <p:cNvSpPr txBox="1"/>
          <p:nvPr/>
        </p:nvSpPr>
        <p:spPr bwMode="auto">
          <a:xfrm>
            <a:off x="6894973" y="5481038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DAC86732-9588-4B36-BFBF-08544744F525}"/>
              </a:ext>
            </a:extLst>
          </p:cNvPr>
          <p:cNvSpPr txBox="1"/>
          <p:nvPr/>
        </p:nvSpPr>
        <p:spPr bwMode="auto">
          <a:xfrm>
            <a:off x="4385680" y="5481038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3718175B-7ACC-4FB6-9FC1-D7372B20549A}"/>
              </a:ext>
            </a:extLst>
          </p:cNvPr>
          <p:cNvSpPr txBox="1"/>
          <p:nvPr/>
        </p:nvSpPr>
        <p:spPr bwMode="auto">
          <a:xfrm>
            <a:off x="4636609" y="5481038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D74D9ACF-5A43-403C-AFE7-2DA55CC4B52E}"/>
              </a:ext>
            </a:extLst>
          </p:cNvPr>
          <p:cNvSpPr txBox="1"/>
          <p:nvPr/>
        </p:nvSpPr>
        <p:spPr bwMode="auto">
          <a:xfrm>
            <a:off x="4887538" y="5481038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C471AA4A-C957-4862-A47C-931EBC9EC82C}"/>
              </a:ext>
            </a:extLst>
          </p:cNvPr>
          <p:cNvSpPr txBox="1"/>
          <p:nvPr/>
        </p:nvSpPr>
        <p:spPr bwMode="auto">
          <a:xfrm>
            <a:off x="5138467" y="5481038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833EFA17-53AC-4D3B-974E-4715A0E1D2B3}"/>
              </a:ext>
            </a:extLst>
          </p:cNvPr>
          <p:cNvSpPr txBox="1"/>
          <p:nvPr/>
        </p:nvSpPr>
        <p:spPr bwMode="auto">
          <a:xfrm>
            <a:off x="5389396" y="5481038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A78F19CA-B349-4D05-88E7-17F86EAC3004}"/>
              </a:ext>
            </a:extLst>
          </p:cNvPr>
          <p:cNvSpPr txBox="1"/>
          <p:nvPr/>
        </p:nvSpPr>
        <p:spPr bwMode="auto">
          <a:xfrm>
            <a:off x="5640325" y="5481038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50D9111E-71BE-4F9B-A58B-EBC335D4C22F}"/>
              </a:ext>
            </a:extLst>
          </p:cNvPr>
          <p:cNvSpPr txBox="1"/>
          <p:nvPr/>
        </p:nvSpPr>
        <p:spPr bwMode="auto">
          <a:xfrm>
            <a:off x="5891254" y="5481038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33BCC1D-AB26-4E4A-B596-82ABA29BAAAE}"/>
              </a:ext>
            </a:extLst>
          </p:cNvPr>
          <p:cNvSpPr txBox="1"/>
          <p:nvPr/>
        </p:nvSpPr>
        <p:spPr bwMode="auto">
          <a:xfrm>
            <a:off x="6142183" y="5481038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DC67E954-0392-4450-B8CF-90D404A77FE5}"/>
              </a:ext>
            </a:extLst>
          </p:cNvPr>
          <p:cNvSpPr txBox="1"/>
          <p:nvPr/>
        </p:nvSpPr>
        <p:spPr bwMode="auto">
          <a:xfrm>
            <a:off x="6393112" y="5481038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F8613302-13CA-4022-8CBB-D3778A762337}"/>
              </a:ext>
            </a:extLst>
          </p:cNvPr>
          <p:cNvSpPr txBox="1"/>
          <p:nvPr/>
        </p:nvSpPr>
        <p:spPr bwMode="auto">
          <a:xfrm>
            <a:off x="6644041" y="5481038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FD0DE2C3-B67E-429B-B266-8EAC012BE648}"/>
              </a:ext>
            </a:extLst>
          </p:cNvPr>
          <p:cNvCxnSpPr>
            <a:cxnSpLocks/>
          </p:cNvCxnSpPr>
          <p:nvPr/>
        </p:nvCxnSpPr>
        <p:spPr bwMode="auto">
          <a:xfrm>
            <a:off x="8507121" y="2911238"/>
            <a:ext cx="0" cy="2585519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E6E80F0F-C6CD-42B0-BA08-3923AF145192}"/>
              </a:ext>
            </a:extLst>
          </p:cNvPr>
          <p:cNvCxnSpPr/>
          <p:nvPr/>
        </p:nvCxnSpPr>
        <p:spPr bwMode="auto">
          <a:xfrm>
            <a:off x="8515999" y="5487879"/>
            <a:ext cx="2539013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BEA97CDD-BAF8-4905-BBE9-7245C8DC7159}"/>
              </a:ext>
            </a:extLst>
          </p:cNvPr>
          <p:cNvCxnSpPr/>
          <p:nvPr/>
        </p:nvCxnSpPr>
        <p:spPr bwMode="auto">
          <a:xfrm flipH="1">
            <a:off x="8444977" y="2920116"/>
            <a:ext cx="6214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BD09F071-7209-4B55-9D02-396832B0C59E}"/>
              </a:ext>
            </a:extLst>
          </p:cNvPr>
          <p:cNvCxnSpPr/>
          <p:nvPr/>
        </p:nvCxnSpPr>
        <p:spPr bwMode="auto">
          <a:xfrm flipH="1">
            <a:off x="8444977" y="3433669"/>
            <a:ext cx="6214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xmlns="" id="{3DEEF49F-647E-43BC-AB6B-06EC07466578}"/>
              </a:ext>
            </a:extLst>
          </p:cNvPr>
          <p:cNvCxnSpPr/>
          <p:nvPr/>
        </p:nvCxnSpPr>
        <p:spPr bwMode="auto">
          <a:xfrm flipH="1">
            <a:off x="8444977" y="3947222"/>
            <a:ext cx="6214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xmlns="" id="{949F56A7-11BB-43BE-87B2-3F38A5C99B9A}"/>
              </a:ext>
            </a:extLst>
          </p:cNvPr>
          <p:cNvCxnSpPr/>
          <p:nvPr/>
        </p:nvCxnSpPr>
        <p:spPr bwMode="auto">
          <a:xfrm flipH="1">
            <a:off x="8444977" y="4460775"/>
            <a:ext cx="6214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xmlns="" id="{AD8EED31-EF3C-4193-87A9-1D9EEBBC63B0}"/>
              </a:ext>
            </a:extLst>
          </p:cNvPr>
          <p:cNvCxnSpPr/>
          <p:nvPr/>
        </p:nvCxnSpPr>
        <p:spPr bwMode="auto">
          <a:xfrm flipH="1">
            <a:off x="8444977" y="4974328"/>
            <a:ext cx="6214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58C4C2B6-D722-400B-82E3-DA5FAEA8D6B3}"/>
              </a:ext>
            </a:extLst>
          </p:cNvPr>
          <p:cNvCxnSpPr/>
          <p:nvPr/>
        </p:nvCxnSpPr>
        <p:spPr bwMode="auto">
          <a:xfrm flipH="1">
            <a:off x="8444977" y="5487879"/>
            <a:ext cx="6214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5C4464A9-890D-451B-B6EC-49C46E123B6D}"/>
              </a:ext>
            </a:extLst>
          </p:cNvPr>
          <p:cNvCxnSpPr/>
          <p:nvPr/>
        </p:nvCxnSpPr>
        <p:spPr bwMode="auto">
          <a:xfrm>
            <a:off x="8507121" y="5478670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xmlns="" id="{58ECB3D0-1250-46E6-B346-4E5B8CBA4856}"/>
              </a:ext>
            </a:extLst>
          </p:cNvPr>
          <p:cNvCxnSpPr/>
          <p:nvPr/>
        </p:nvCxnSpPr>
        <p:spPr bwMode="auto">
          <a:xfrm>
            <a:off x="8757574" y="5478670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FF7C9BEE-EAD9-4304-AEBE-687006FEA3A0}"/>
              </a:ext>
            </a:extLst>
          </p:cNvPr>
          <p:cNvCxnSpPr/>
          <p:nvPr/>
        </p:nvCxnSpPr>
        <p:spPr bwMode="auto">
          <a:xfrm>
            <a:off x="9008027" y="5478670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xmlns="" id="{816158F6-CE87-4F44-824A-B0E4DEAD9924}"/>
              </a:ext>
            </a:extLst>
          </p:cNvPr>
          <p:cNvCxnSpPr/>
          <p:nvPr/>
        </p:nvCxnSpPr>
        <p:spPr bwMode="auto">
          <a:xfrm>
            <a:off x="9258480" y="5478670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xmlns="" id="{FC1C3830-D7E1-4E42-98B1-382AE16CE25F}"/>
              </a:ext>
            </a:extLst>
          </p:cNvPr>
          <p:cNvCxnSpPr/>
          <p:nvPr/>
        </p:nvCxnSpPr>
        <p:spPr bwMode="auto">
          <a:xfrm>
            <a:off x="9508933" y="5478670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xmlns="" id="{7731D68E-A6E5-4CA9-890E-824E9D8AD4D7}"/>
              </a:ext>
            </a:extLst>
          </p:cNvPr>
          <p:cNvCxnSpPr/>
          <p:nvPr/>
        </p:nvCxnSpPr>
        <p:spPr bwMode="auto">
          <a:xfrm>
            <a:off x="9759386" y="5478670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xmlns="" id="{2056CB69-B02E-485D-B746-FF224F2186AD}"/>
              </a:ext>
            </a:extLst>
          </p:cNvPr>
          <p:cNvCxnSpPr/>
          <p:nvPr/>
        </p:nvCxnSpPr>
        <p:spPr bwMode="auto">
          <a:xfrm>
            <a:off x="10009839" y="5478670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xmlns="" id="{63E24568-D899-43D2-B013-E248F68F53CB}"/>
              </a:ext>
            </a:extLst>
          </p:cNvPr>
          <p:cNvCxnSpPr/>
          <p:nvPr/>
        </p:nvCxnSpPr>
        <p:spPr bwMode="auto">
          <a:xfrm>
            <a:off x="10260292" y="5478670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xmlns="" id="{FCB49F91-B9F3-47A3-A4D4-D7C31358295F}"/>
              </a:ext>
            </a:extLst>
          </p:cNvPr>
          <p:cNvCxnSpPr/>
          <p:nvPr/>
        </p:nvCxnSpPr>
        <p:spPr bwMode="auto">
          <a:xfrm>
            <a:off x="10510745" y="5478670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D29E939D-3AE7-4AF8-97A6-3E66256ECC13}"/>
              </a:ext>
            </a:extLst>
          </p:cNvPr>
          <p:cNvCxnSpPr/>
          <p:nvPr/>
        </p:nvCxnSpPr>
        <p:spPr bwMode="auto">
          <a:xfrm>
            <a:off x="10761198" y="5478670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xmlns="" id="{2E9B2223-1755-4711-B747-EAC4859838E7}"/>
              </a:ext>
            </a:extLst>
          </p:cNvPr>
          <p:cNvCxnSpPr/>
          <p:nvPr/>
        </p:nvCxnSpPr>
        <p:spPr bwMode="auto">
          <a:xfrm>
            <a:off x="11011654" y="5478670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73B58155-9782-4533-A3F5-F7C3038BC1D6}"/>
              </a:ext>
            </a:extLst>
          </p:cNvPr>
          <p:cNvSpPr txBox="1"/>
          <p:nvPr/>
        </p:nvSpPr>
        <p:spPr bwMode="auto">
          <a:xfrm>
            <a:off x="8515999" y="5732010"/>
            <a:ext cx="2756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Yrs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F18B1656-1752-4DE1-BE32-7DFB22C8BDD2}"/>
              </a:ext>
            </a:extLst>
          </p:cNvPr>
          <p:cNvSpPr txBox="1"/>
          <p:nvPr/>
        </p:nvSpPr>
        <p:spPr bwMode="auto">
          <a:xfrm>
            <a:off x="7883403" y="2735450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41E123C7-3F1F-4954-A8FC-C40831B16D07}"/>
              </a:ext>
            </a:extLst>
          </p:cNvPr>
          <p:cNvSpPr txBox="1"/>
          <p:nvPr/>
        </p:nvSpPr>
        <p:spPr bwMode="auto">
          <a:xfrm rot="16200000">
            <a:off x="6548912" y="4046121"/>
            <a:ext cx="2549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OS (%)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6B4011B7-933F-4898-B29B-5DFDCE27DFDB}"/>
              </a:ext>
            </a:extLst>
          </p:cNvPr>
          <p:cNvSpPr txBox="1"/>
          <p:nvPr/>
        </p:nvSpPr>
        <p:spPr bwMode="auto">
          <a:xfrm>
            <a:off x="7883403" y="3251613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B92493B0-139B-4803-B5AA-DE78B6E579F2}"/>
              </a:ext>
            </a:extLst>
          </p:cNvPr>
          <p:cNvSpPr txBox="1"/>
          <p:nvPr/>
        </p:nvSpPr>
        <p:spPr bwMode="auto">
          <a:xfrm>
            <a:off x="7883403" y="3767776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AD402B3D-03A6-4417-B33E-A317868F7143}"/>
              </a:ext>
            </a:extLst>
          </p:cNvPr>
          <p:cNvSpPr txBox="1"/>
          <p:nvPr/>
        </p:nvSpPr>
        <p:spPr bwMode="auto">
          <a:xfrm>
            <a:off x="7883403" y="4283939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E2840C5D-3C51-4D11-B53F-951BF8212A7B}"/>
              </a:ext>
            </a:extLst>
          </p:cNvPr>
          <p:cNvSpPr txBox="1"/>
          <p:nvPr/>
        </p:nvSpPr>
        <p:spPr bwMode="auto">
          <a:xfrm>
            <a:off x="7883403" y="4800102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E2AF36D2-21A4-4E6A-9EEC-CA323C825126}"/>
              </a:ext>
            </a:extLst>
          </p:cNvPr>
          <p:cNvSpPr txBox="1"/>
          <p:nvPr/>
        </p:nvSpPr>
        <p:spPr bwMode="auto">
          <a:xfrm>
            <a:off x="7883403" y="5316267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34042E0E-C1B8-49BC-83E1-382F5ED0436A}"/>
              </a:ext>
            </a:extLst>
          </p:cNvPr>
          <p:cNvSpPr txBox="1"/>
          <p:nvPr/>
        </p:nvSpPr>
        <p:spPr bwMode="auto">
          <a:xfrm>
            <a:off x="9850513" y="2945710"/>
            <a:ext cx="1092306" cy="37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TP53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wt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AC1A73EC-B3F5-4ACB-B8AC-EEF6CF41A9A2}"/>
              </a:ext>
            </a:extLst>
          </p:cNvPr>
          <p:cNvSpPr txBox="1"/>
          <p:nvPr/>
        </p:nvSpPr>
        <p:spPr bwMode="auto">
          <a:xfrm>
            <a:off x="10071016" y="3888139"/>
            <a:ext cx="1652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TP53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mut only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5B400172-4102-4DB8-8B58-C28EAFE1CAAE}"/>
              </a:ext>
            </a:extLst>
          </p:cNvPr>
          <p:cNvSpPr txBox="1"/>
          <p:nvPr/>
        </p:nvSpPr>
        <p:spPr bwMode="auto">
          <a:xfrm>
            <a:off x="10746203" y="5482518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5699C87D-B8B4-4EEB-9955-FE4D7259F73C}"/>
              </a:ext>
            </a:extLst>
          </p:cNvPr>
          <p:cNvSpPr txBox="1"/>
          <p:nvPr/>
        </p:nvSpPr>
        <p:spPr bwMode="auto">
          <a:xfrm>
            <a:off x="8236910" y="5482518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D994BA37-81FF-4ABC-BE8E-33746FEA3506}"/>
              </a:ext>
            </a:extLst>
          </p:cNvPr>
          <p:cNvSpPr txBox="1"/>
          <p:nvPr/>
        </p:nvSpPr>
        <p:spPr bwMode="auto">
          <a:xfrm>
            <a:off x="8487839" y="5482518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270EE428-B3D1-428A-B535-0876DBC2FFE3}"/>
              </a:ext>
            </a:extLst>
          </p:cNvPr>
          <p:cNvSpPr txBox="1"/>
          <p:nvPr/>
        </p:nvSpPr>
        <p:spPr bwMode="auto">
          <a:xfrm>
            <a:off x="8738768" y="5482518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62E21715-3F97-4107-8BBA-E918B74F61B5}"/>
              </a:ext>
            </a:extLst>
          </p:cNvPr>
          <p:cNvSpPr txBox="1"/>
          <p:nvPr/>
        </p:nvSpPr>
        <p:spPr bwMode="auto">
          <a:xfrm>
            <a:off x="8989697" y="5482518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4C87AFCF-5ECF-425B-9E3D-97BA693FB682}"/>
              </a:ext>
            </a:extLst>
          </p:cNvPr>
          <p:cNvSpPr txBox="1"/>
          <p:nvPr/>
        </p:nvSpPr>
        <p:spPr bwMode="auto">
          <a:xfrm>
            <a:off x="9240626" y="5482518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B1362A3C-09A3-4788-9E52-B5CC2072BD0D}"/>
              </a:ext>
            </a:extLst>
          </p:cNvPr>
          <p:cNvSpPr txBox="1"/>
          <p:nvPr/>
        </p:nvSpPr>
        <p:spPr bwMode="auto">
          <a:xfrm>
            <a:off x="9491555" y="5482518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98CE5499-9B66-4CDD-B982-AB3E4DA2535F}"/>
              </a:ext>
            </a:extLst>
          </p:cNvPr>
          <p:cNvSpPr txBox="1"/>
          <p:nvPr/>
        </p:nvSpPr>
        <p:spPr bwMode="auto">
          <a:xfrm>
            <a:off x="9742484" y="5482518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3AFEBED2-BD1E-4C59-BB0E-BE6917892E9C}"/>
              </a:ext>
            </a:extLst>
          </p:cNvPr>
          <p:cNvSpPr txBox="1"/>
          <p:nvPr/>
        </p:nvSpPr>
        <p:spPr bwMode="auto">
          <a:xfrm>
            <a:off x="9993413" y="5482518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EF0A48FE-2192-461D-BE82-C140428EB013}"/>
              </a:ext>
            </a:extLst>
          </p:cNvPr>
          <p:cNvSpPr txBox="1"/>
          <p:nvPr/>
        </p:nvSpPr>
        <p:spPr bwMode="auto">
          <a:xfrm>
            <a:off x="10244342" y="5482518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68F2BE57-0C41-4399-B5C2-C074167D8F82}"/>
              </a:ext>
            </a:extLst>
          </p:cNvPr>
          <p:cNvSpPr txBox="1"/>
          <p:nvPr/>
        </p:nvSpPr>
        <p:spPr bwMode="auto">
          <a:xfrm>
            <a:off x="10495271" y="5482518"/>
            <a:ext cx="54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03626D75-1402-46CA-AEC2-9EE12E66E9C1}"/>
              </a:ext>
            </a:extLst>
          </p:cNvPr>
          <p:cNvSpPr txBox="1"/>
          <p:nvPr/>
        </p:nvSpPr>
        <p:spPr bwMode="auto">
          <a:xfrm>
            <a:off x="10129977" y="4383238"/>
            <a:ext cx="1652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TP53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del only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AA16AAC9-A42D-4FA6-9F57-961B85FC8811}"/>
              </a:ext>
            </a:extLst>
          </p:cNvPr>
          <p:cNvSpPr txBox="1"/>
          <p:nvPr/>
        </p:nvSpPr>
        <p:spPr bwMode="auto">
          <a:xfrm>
            <a:off x="9464285" y="4798622"/>
            <a:ext cx="1652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TP53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mut + del</a:t>
            </a: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xmlns="" id="{57308066-1A0D-4902-90FA-8703126EA498}"/>
              </a:ext>
            </a:extLst>
          </p:cNvPr>
          <p:cNvSpPr/>
          <p:nvPr/>
        </p:nvSpPr>
        <p:spPr bwMode="auto">
          <a:xfrm>
            <a:off x="4681537" y="2943224"/>
            <a:ext cx="2338801" cy="578333"/>
          </a:xfrm>
          <a:custGeom>
            <a:avLst/>
            <a:gdLst>
              <a:gd name="connsiteX0" fmla="*/ 2481262 w 2481262"/>
              <a:gd name="connsiteY0" fmla="*/ 604838 h 604838"/>
              <a:gd name="connsiteX1" fmla="*/ 2085975 w 2481262"/>
              <a:gd name="connsiteY1" fmla="*/ 604838 h 604838"/>
              <a:gd name="connsiteX2" fmla="*/ 2085975 w 2481262"/>
              <a:gd name="connsiteY2" fmla="*/ 557213 h 604838"/>
              <a:gd name="connsiteX3" fmla="*/ 1871662 w 2481262"/>
              <a:gd name="connsiteY3" fmla="*/ 557213 h 604838"/>
              <a:gd name="connsiteX4" fmla="*/ 1871662 w 2481262"/>
              <a:gd name="connsiteY4" fmla="*/ 528638 h 604838"/>
              <a:gd name="connsiteX5" fmla="*/ 1781175 w 2481262"/>
              <a:gd name="connsiteY5" fmla="*/ 528638 h 604838"/>
              <a:gd name="connsiteX6" fmla="*/ 1781175 w 2481262"/>
              <a:gd name="connsiteY6" fmla="*/ 485775 h 604838"/>
              <a:gd name="connsiteX7" fmla="*/ 1638300 w 2481262"/>
              <a:gd name="connsiteY7" fmla="*/ 485775 h 604838"/>
              <a:gd name="connsiteX8" fmla="*/ 1638300 w 2481262"/>
              <a:gd name="connsiteY8" fmla="*/ 447675 h 604838"/>
              <a:gd name="connsiteX9" fmla="*/ 1504950 w 2481262"/>
              <a:gd name="connsiteY9" fmla="*/ 447675 h 604838"/>
              <a:gd name="connsiteX10" fmla="*/ 1504950 w 2481262"/>
              <a:gd name="connsiteY10" fmla="*/ 395288 h 604838"/>
              <a:gd name="connsiteX11" fmla="*/ 1400175 w 2481262"/>
              <a:gd name="connsiteY11" fmla="*/ 395288 h 604838"/>
              <a:gd name="connsiteX12" fmla="*/ 1400175 w 2481262"/>
              <a:gd name="connsiteY12" fmla="*/ 357188 h 604838"/>
              <a:gd name="connsiteX13" fmla="*/ 1223962 w 2481262"/>
              <a:gd name="connsiteY13" fmla="*/ 357188 h 604838"/>
              <a:gd name="connsiteX14" fmla="*/ 1223962 w 2481262"/>
              <a:gd name="connsiteY14" fmla="*/ 290513 h 604838"/>
              <a:gd name="connsiteX15" fmla="*/ 1028700 w 2481262"/>
              <a:gd name="connsiteY15" fmla="*/ 290513 h 604838"/>
              <a:gd name="connsiteX16" fmla="*/ 1028700 w 2481262"/>
              <a:gd name="connsiteY16" fmla="*/ 247650 h 604838"/>
              <a:gd name="connsiteX17" fmla="*/ 847725 w 2481262"/>
              <a:gd name="connsiteY17" fmla="*/ 247650 h 604838"/>
              <a:gd name="connsiteX18" fmla="*/ 847725 w 2481262"/>
              <a:gd name="connsiteY18" fmla="*/ 190500 h 604838"/>
              <a:gd name="connsiteX19" fmla="*/ 642937 w 2481262"/>
              <a:gd name="connsiteY19" fmla="*/ 190500 h 604838"/>
              <a:gd name="connsiteX20" fmla="*/ 642937 w 2481262"/>
              <a:gd name="connsiteY20" fmla="*/ 152400 h 604838"/>
              <a:gd name="connsiteX21" fmla="*/ 542925 w 2481262"/>
              <a:gd name="connsiteY21" fmla="*/ 152400 h 604838"/>
              <a:gd name="connsiteX22" fmla="*/ 542925 w 2481262"/>
              <a:gd name="connsiteY22" fmla="*/ 119063 h 604838"/>
              <a:gd name="connsiteX23" fmla="*/ 433387 w 2481262"/>
              <a:gd name="connsiteY23" fmla="*/ 119063 h 604838"/>
              <a:gd name="connsiteX24" fmla="*/ 433387 w 2481262"/>
              <a:gd name="connsiteY24" fmla="*/ 90488 h 604838"/>
              <a:gd name="connsiteX25" fmla="*/ 300037 w 2481262"/>
              <a:gd name="connsiteY25" fmla="*/ 90488 h 604838"/>
              <a:gd name="connsiteX26" fmla="*/ 300037 w 2481262"/>
              <a:gd name="connsiteY26" fmla="*/ 47625 h 604838"/>
              <a:gd name="connsiteX27" fmla="*/ 123825 w 2481262"/>
              <a:gd name="connsiteY27" fmla="*/ 47625 h 604838"/>
              <a:gd name="connsiteX28" fmla="*/ 104775 w 2481262"/>
              <a:gd name="connsiteY28" fmla="*/ 28575 h 604838"/>
              <a:gd name="connsiteX29" fmla="*/ 0 w 2481262"/>
              <a:gd name="connsiteY29" fmla="*/ 28575 h 604838"/>
              <a:gd name="connsiteX30" fmla="*/ 0 w 2481262"/>
              <a:gd name="connsiteY30" fmla="*/ 0 h 604838"/>
              <a:gd name="connsiteX0" fmla="*/ 2481262 w 2481262"/>
              <a:gd name="connsiteY0" fmla="*/ 604838 h 604838"/>
              <a:gd name="connsiteX1" fmla="*/ 2085975 w 2481262"/>
              <a:gd name="connsiteY1" fmla="*/ 604838 h 604838"/>
              <a:gd name="connsiteX2" fmla="*/ 1989896 w 2481262"/>
              <a:gd name="connsiteY2" fmla="*/ 543961 h 604838"/>
              <a:gd name="connsiteX3" fmla="*/ 1871662 w 2481262"/>
              <a:gd name="connsiteY3" fmla="*/ 557213 h 604838"/>
              <a:gd name="connsiteX4" fmla="*/ 1871662 w 2481262"/>
              <a:gd name="connsiteY4" fmla="*/ 528638 h 604838"/>
              <a:gd name="connsiteX5" fmla="*/ 1781175 w 2481262"/>
              <a:gd name="connsiteY5" fmla="*/ 528638 h 604838"/>
              <a:gd name="connsiteX6" fmla="*/ 1781175 w 2481262"/>
              <a:gd name="connsiteY6" fmla="*/ 485775 h 604838"/>
              <a:gd name="connsiteX7" fmla="*/ 1638300 w 2481262"/>
              <a:gd name="connsiteY7" fmla="*/ 485775 h 604838"/>
              <a:gd name="connsiteX8" fmla="*/ 1638300 w 2481262"/>
              <a:gd name="connsiteY8" fmla="*/ 447675 h 604838"/>
              <a:gd name="connsiteX9" fmla="*/ 1504950 w 2481262"/>
              <a:gd name="connsiteY9" fmla="*/ 447675 h 604838"/>
              <a:gd name="connsiteX10" fmla="*/ 1504950 w 2481262"/>
              <a:gd name="connsiteY10" fmla="*/ 395288 h 604838"/>
              <a:gd name="connsiteX11" fmla="*/ 1400175 w 2481262"/>
              <a:gd name="connsiteY11" fmla="*/ 395288 h 604838"/>
              <a:gd name="connsiteX12" fmla="*/ 1400175 w 2481262"/>
              <a:gd name="connsiteY12" fmla="*/ 357188 h 604838"/>
              <a:gd name="connsiteX13" fmla="*/ 1223962 w 2481262"/>
              <a:gd name="connsiteY13" fmla="*/ 357188 h 604838"/>
              <a:gd name="connsiteX14" fmla="*/ 1223962 w 2481262"/>
              <a:gd name="connsiteY14" fmla="*/ 290513 h 604838"/>
              <a:gd name="connsiteX15" fmla="*/ 1028700 w 2481262"/>
              <a:gd name="connsiteY15" fmla="*/ 290513 h 604838"/>
              <a:gd name="connsiteX16" fmla="*/ 1028700 w 2481262"/>
              <a:gd name="connsiteY16" fmla="*/ 247650 h 604838"/>
              <a:gd name="connsiteX17" fmla="*/ 847725 w 2481262"/>
              <a:gd name="connsiteY17" fmla="*/ 247650 h 604838"/>
              <a:gd name="connsiteX18" fmla="*/ 847725 w 2481262"/>
              <a:gd name="connsiteY18" fmla="*/ 190500 h 604838"/>
              <a:gd name="connsiteX19" fmla="*/ 642937 w 2481262"/>
              <a:gd name="connsiteY19" fmla="*/ 190500 h 604838"/>
              <a:gd name="connsiteX20" fmla="*/ 642937 w 2481262"/>
              <a:gd name="connsiteY20" fmla="*/ 152400 h 604838"/>
              <a:gd name="connsiteX21" fmla="*/ 542925 w 2481262"/>
              <a:gd name="connsiteY21" fmla="*/ 152400 h 604838"/>
              <a:gd name="connsiteX22" fmla="*/ 542925 w 2481262"/>
              <a:gd name="connsiteY22" fmla="*/ 119063 h 604838"/>
              <a:gd name="connsiteX23" fmla="*/ 433387 w 2481262"/>
              <a:gd name="connsiteY23" fmla="*/ 119063 h 604838"/>
              <a:gd name="connsiteX24" fmla="*/ 433387 w 2481262"/>
              <a:gd name="connsiteY24" fmla="*/ 90488 h 604838"/>
              <a:gd name="connsiteX25" fmla="*/ 300037 w 2481262"/>
              <a:gd name="connsiteY25" fmla="*/ 90488 h 604838"/>
              <a:gd name="connsiteX26" fmla="*/ 300037 w 2481262"/>
              <a:gd name="connsiteY26" fmla="*/ 47625 h 604838"/>
              <a:gd name="connsiteX27" fmla="*/ 123825 w 2481262"/>
              <a:gd name="connsiteY27" fmla="*/ 47625 h 604838"/>
              <a:gd name="connsiteX28" fmla="*/ 104775 w 2481262"/>
              <a:gd name="connsiteY28" fmla="*/ 28575 h 604838"/>
              <a:gd name="connsiteX29" fmla="*/ 0 w 2481262"/>
              <a:gd name="connsiteY29" fmla="*/ 28575 h 604838"/>
              <a:gd name="connsiteX30" fmla="*/ 0 w 2481262"/>
              <a:gd name="connsiteY30" fmla="*/ 0 h 604838"/>
              <a:gd name="connsiteX0" fmla="*/ 2481262 w 2481262"/>
              <a:gd name="connsiteY0" fmla="*/ 604838 h 604838"/>
              <a:gd name="connsiteX1" fmla="*/ 1999836 w 2481262"/>
              <a:gd name="connsiteY1" fmla="*/ 601524 h 604838"/>
              <a:gd name="connsiteX2" fmla="*/ 1989896 w 2481262"/>
              <a:gd name="connsiteY2" fmla="*/ 543961 h 604838"/>
              <a:gd name="connsiteX3" fmla="*/ 1871662 w 2481262"/>
              <a:gd name="connsiteY3" fmla="*/ 557213 h 604838"/>
              <a:gd name="connsiteX4" fmla="*/ 1871662 w 2481262"/>
              <a:gd name="connsiteY4" fmla="*/ 528638 h 604838"/>
              <a:gd name="connsiteX5" fmla="*/ 1781175 w 2481262"/>
              <a:gd name="connsiteY5" fmla="*/ 528638 h 604838"/>
              <a:gd name="connsiteX6" fmla="*/ 1781175 w 2481262"/>
              <a:gd name="connsiteY6" fmla="*/ 485775 h 604838"/>
              <a:gd name="connsiteX7" fmla="*/ 1638300 w 2481262"/>
              <a:gd name="connsiteY7" fmla="*/ 485775 h 604838"/>
              <a:gd name="connsiteX8" fmla="*/ 1638300 w 2481262"/>
              <a:gd name="connsiteY8" fmla="*/ 447675 h 604838"/>
              <a:gd name="connsiteX9" fmla="*/ 1504950 w 2481262"/>
              <a:gd name="connsiteY9" fmla="*/ 447675 h 604838"/>
              <a:gd name="connsiteX10" fmla="*/ 1504950 w 2481262"/>
              <a:gd name="connsiteY10" fmla="*/ 395288 h 604838"/>
              <a:gd name="connsiteX11" fmla="*/ 1400175 w 2481262"/>
              <a:gd name="connsiteY11" fmla="*/ 395288 h 604838"/>
              <a:gd name="connsiteX12" fmla="*/ 1400175 w 2481262"/>
              <a:gd name="connsiteY12" fmla="*/ 357188 h 604838"/>
              <a:gd name="connsiteX13" fmla="*/ 1223962 w 2481262"/>
              <a:gd name="connsiteY13" fmla="*/ 357188 h 604838"/>
              <a:gd name="connsiteX14" fmla="*/ 1223962 w 2481262"/>
              <a:gd name="connsiteY14" fmla="*/ 290513 h 604838"/>
              <a:gd name="connsiteX15" fmla="*/ 1028700 w 2481262"/>
              <a:gd name="connsiteY15" fmla="*/ 290513 h 604838"/>
              <a:gd name="connsiteX16" fmla="*/ 1028700 w 2481262"/>
              <a:gd name="connsiteY16" fmla="*/ 247650 h 604838"/>
              <a:gd name="connsiteX17" fmla="*/ 847725 w 2481262"/>
              <a:gd name="connsiteY17" fmla="*/ 247650 h 604838"/>
              <a:gd name="connsiteX18" fmla="*/ 847725 w 2481262"/>
              <a:gd name="connsiteY18" fmla="*/ 190500 h 604838"/>
              <a:gd name="connsiteX19" fmla="*/ 642937 w 2481262"/>
              <a:gd name="connsiteY19" fmla="*/ 190500 h 604838"/>
              <a:gd name="connsiteX20" fmla="*/ 642937 w 2481262"/>
              <a:gd name="connsiteY20" fmla="*/ 152400 h 604838"/>
              <a:gd name="connsiteX21" fmla="*/ 542925 w 2481262"/>
              <a:gd name="connsiteY21" fmla="*/ 152400 h 604838"/>
              <a:gd name="connsiteX22" fmla="*/ 542925 w 2481262"/>
              <a:gd name="connsiteY22" fmla="*/ 119063 h 604838"/>
              <a:gd name="connsiteX23" fmla="*/ 433387 w 2481262"/>
              <a:gd name="connsiteY23" fmla="*/ 119063 h 604838"/>
              <a:gd name="connsiteX24" fmla="*/ 433387 w 2481262"/>
              <a:gd name="connsiteY24" fmla="*/ 90488 h 604838"/>
              <a:gd name="connsiteX25" fmla="*/ 300037 w 2481262"/>
              <a:gd name="connsiteY25" fmla="*/ 90488 h 604838"/>
              <a:gd name="connsiteX26" fmla="*/ 300037 w 2481262"/>
              <a:gd name="connsiteY26" fmla="*/ 47625 h 604838"/>
              <a:gd name="connsiteX27" fmla="*/ 123825 w 2481262"/>
              <a:gd name="connsiteY27" fmla="*/ 47625 h 604838"/>
              <a:gd name="connsiteX28" fmla="*/ 104775 w 2481262"/>
              <a:gd name="connsiteY28" fmla="*/ 28575 h 604838"/>
              <a:gd name="connsiteX29" fmla="*/ 0 w 2481262"/>
              <a:gd name="connsiteY29" fmla="*/ 28575 h 604838"/>
              <a:gd name="connsiteX30" fmla="*/ 0 w 2481262"/>
              <a:gd name="connsiteY30" fmla="*/ 0 h 604838"/>
              <a:gd name="connsiteX0" fmla="*/ 2338801 w 2338801"/>
              <a:gd name="connsiteY0" fmla="*/ 578333 h 601524"/>
              <a:gd name="connsiteX1" fmla="*/ 1999836 w 2338801"/>
              <a:gd name="connsiteY1" fmla="*/ 601524 h 601524"/>
              <a:gd name="connsiteX2" fmla="*/ 1989896 w 2338801"/>
              <a:gd name="connsiteY2" fmla="*/ 543961 h 601524"/>
              <a:gd name="connsiteX3" fmla="*/ 1871662 w 2338801"/>
              <a:gd name="connsiteY3" fmla="*/ 557213 h 601524"/>
              <a:gd name="connsiteX4" fmla="*/ 1871662 w 2338801"/>
              <a:gd name="connsiteY4" fmla="*/ 528638 h 601524"/>
              <a:gd name="connsiteX5" fmla="*/ 1781175 w 2338801"/>
              <a:gd name="connsiteY5" fmla="*/ 528638 h 601524"/>
              <a:gd name="connsiteX6" fmla="*/ 1781175 w 2338801"/>
              <a:gd name="connsiteY6" fmla="*/ 485775 h 601524"/>
              <a:gd name="connsiteX7" fmla="*/ 1638300 w 2338801"/>
              <a:gd name="connsiteY7" fmla="*/ 485775 h 601524"/>
              <a:gd name="connsiteX8" fmla="*/ 1638300 w 2338801"/>
              <a:gd name="connsiteY8" fmla="*/ 447675 h 601524"/>
              <a:gd name="connsiteX9" fmla="*/ 1504950 w 2338801"/>
              <a:gd name="connsiteY9" fmla="*/ 447675 h 601524"/>
              <a:gd name="connsiteX10" fmla="*/ 1504950 w 2338801"/>
              <a:gd name="connsiteY10" fmla="*/ 395288 h 601524"/>
              <a:gd name="connsiteX11" fmla="*/ 1400175 w 2338801"/>
              <a:gd name="connsiteY11" fmla="*/ 395288 h 601524"/>
              <a:gd name="connsiteX12" fmla="*/ 1400175 w 2338801"/>
              <a:gd name="connsiteY12" fmla="*/ 357188 h 601524"/>
              <a:gd name="connsiteX13" fmla="*/ 1223962 w 2338801"/>
              <a:gd name="connsiteY13" fmla="*/ 357188 h 601524"/>
              <a:gd name="connsiteX14" fmla="*/ 1223962 w 2338801"/>
              <a:gd name="connsiteY14" fmla="*/ 290513 h 601524"/>
              <a:gd name="connsiteX15" fmla="*/ 1028700 w 2338801"/>
              <a:gd name="connsiteY15" fmla="*/ 290513 h 601524"/>
              <a:gd name="connsiteX16" fmla="*/ 1028700 w 2338801"/>
              <a:gd name="connsiteY16" fmla="*/ 247650 h 601524"/>
              <a:gd name="connsiteX17" fmla="*/ 847725 w 2338801"/>
              <a:gd name="connsiteY17" fmla="*/ 247650 h 601524"/>
              <a:gd name="connsiteX18" fmla="*/ 847725 w 2338801"/>
              <a:gd name="connsiteY18" fmla="*/ 190500 h 601524"/>
              <a:gd name="connsiteX19" fmla="*/ 642937 w 2338801"/>
              <a:gd name="connsiteY19" fmla="*/ 190500 h 601524"/>
              <a:gd name="connsiteX20" fmla="*/ 642937 w 2338801"/>
              <a:gd name="connsiteY20" fmla="*/ 152400 h 601524"/>
              <a:gd name="connsiteX21" fmla="*/ 542925 w 2338801"/>
              <a:gd name="connsiteY21" fmla="*/ 152400 h 601524"/>
              <a:gd name="connsiteX22" fmla="*/ 542925 w 2338801"/>
              <a:gd name="connsiteY22" fmla="*/ 119063 h 601524"/>
              <a:gd name="connsiteX23" fmla="*/ 433387 w 2338801"/>
              <a:gd name="connsiteY23" fmla="*/ 119063 h 601524"/>
              <a:gd name="connsiteX24" fmla="*/ 433387 w 2338801"/>
              <a:gd name="connsiteY24" fmla="*/ 90488 h 601524"/>
              <a:gd name="connsiteX25" fmla="*/ 300037 w 2338801"/>
              <a:gd name="connsiteY25" fmla="*/ 90488 h 601524"/>
              <a:gd name="connsiteX26" fmla="*/ 300037 w 2338801"/>
              <a:gd name="connsiteY26" fmla="*/ 47625 h 601524"/>
              <a:gd name="connsiteX27" fmla="*/ 123825 w 2338801"/>
              <a:gd name="connsiteY27" fmla="*/ 47625 h 601524"/>
              <a:gd name="connsiteX28" fmla="*/ 104775 w 2338801"/>
              <a:gd name="connsiteY28" fmla="*/ 28575 h 601524"/>
              <a:gd name="connsiteX29" fmla="*/ 0 w 2338801"/>
              <a:gd name="connsiteY29" fmla="*/ 28575 h 601524"/>
              <a:gd name="connsiteX30" fmla="*/ 0 w 2338801"/>
              <a:gd name="connsiteY30" fmla="*/ 0 h 601524"/>
              <a:gd name="connsiteX0" fmla="*/ 2338801 w 2338801"/>
              <a:gd name="connsiteY0" fmla="*/ 578333 h 581645"/>
              <a:gd name="connsiteX1" fmla="*/ 1999836 w 2338801"/>
              <a:gd name="connsiteY1" fmla="*/ 581645 h 581645"/>
              <a:gd name="connsiteX2" fmla="*/ 1989896 w 2338801"/>
              <a:gd name="connsiteY2" fmla="*/ 543961 h 581645"/>
              <a:gd name="connsiteX3" fmla="*/ 1871662 w 2338801"/>
              <a:gd name="connsiteY3" fmla="*/ 557213 h 581645"/>
              <a:gd name="connsiteX4" fmla="*/ 1871662 w 2338801"/>
              <a:gd name="connsiteY4" fmla="*/ 528638 h 581645"/>
              <a:gd name="connsiteX5" fmla="*/ 1781175 w 2338801"/>
              <a:gd name="connsiteY5" fmla="*/ 528638 h 581645"/>
              <a:gd name="connsiteX6" fmla="*/ 1781175 w 2338801"/>
              <a:gd name="connsiteY6" fmla="*/ 485775 h 581645"/>
              <a:gd name="connsiteX7" fmla="*/ 1638300 w 2338801"/>
              <a:gd name="connsiteY7" fmla="*/ 485775 h 581645"/>
              <a:gd name="connsiteX8" fmla="*/ 1638300 w 2338801"/>
              <a:gd name="connsiteY8" fmla="*/ 447675 h 581645"/>
              <a:gd name="connsiteX9" fmla="*/ 1504950 w 2338801"/>
              <a:gd name="connsiteY9" fmla="*/ 447675 h 581645"/>
              <a:gd name="connsiteX10" fmla="*/ 1504950 w 2338801"/>
              <a:gd name="connsiteY10" fmla="*/ 395288 h 581645"/>
              <a:gd name="connsiteX11" fmla="*/ 1400175 w 2338801"/>
              <a:gd name="connsiteY11" fmla="*/ 395288 h 581645"/>
              <a:gd name="connsiteX12" fmla="*/ 1400175 w 2338801"/>
              <a:gd name="connsiteY12" fmla="*/ 357188 h 581645"/>
              <a:gd name="connsiteX13" fmla="*/ 1223962 w 2338801"/>
              <a:gd name="connsiteY13" fmla="*/ 357188 h 581645"/>
              <a:gd name="connsiteX14" fmla="*/ 1223962 w 2338801"/>
              <a:gd name="connsiteY14" fmla="*/ 290513 h 581645"/>
              <a:gd name="connsiteX15" fmla="*/ 1028700 w 2338801"/>
              <a:gd name="connsiteY15" fmla="*/ 290513 h 581645"/>
              <a:gd name="connsiteX16" fmla="*/ 1028700 w 2338801"/>
              <a:gd name="connsiteY16" fmla="*/ 247650 h 581645"/>
              <a:gd name="connsiteX17" fmla="*/ 847725 w 2338801"/>
              <a:gd name="connsiteY17" fmla="*/ 247650 h 581645"/>
              <a:gd name="connsiteX18" fmla="*/ 847725 w 2338801"/>
              <a:gd name="connsiteY18" fmla="*/ 190500 h 581645"/>
              <a:gd name="connsiteX19" fmla="*/ 642937 w 2338801"/>
              <a:gd name="connsiteY19" fmla="*/ 190500 h 581645"/>
              <a:gd name="connsiteX20" fmla="*/ 642937 w 2338801"/>
              <a:gd name="connsiteY20" fmla="*/ 152400 h 581645"/>
              <a:gd name="connsiteX21" fmla="*/ 542925 w 2338801"/>
              <a:gd name="connsiteY21" fmla="*/ 152400 h 581645"/>
              <a:gd name="connsiteX22" fmla="*/ 542925 w 2338801"/>
              <a:gd name="connsiteY22" fmla="*/ 119063 h 581645"/>
              <a:gd name="connsiteX23" fmla="*/ 433387 w 2338801"/>
              <a:gd name="connsiteY23" fmla="*/ 119063 h 581645"/>
              <a:gd name="connsiteX24" fmla="*/ 433387 w 2338801"/>
              <a:gd name="connsiteY24" fmla="*/ 90488 h 581645"/>
              <a:gd name="connsiteX25" fmla="*/ 300037 w 2338801"/>
              <a:gd name="connsiteY25" fmla="*/ 90488 h 581645"/>
              <a:gd name="connsiteX26" fmla="*/ 300037 w 2338801"/>
              <a:gd name="connsiteY26" fmla="*/ 47625 h 581645"/>
              <a:gd name="connsiteX27" fmla="*/ 123825 w 2338801"/>
              <a:gd name="connsiteY27" fmla="*/ 47625 h 581645"/>
              <a:gd name="connsiteX28" fmla="*/ 104775 w 2338801"/>
              <a:gd name="connsiteY28" fmla="*/ 28575 h 581645"/>
              <a:gd name="connsiteX29" fmla="*/ 0 w 2338801"/>
              <a:gd name="connsiteY29" fmla="*/ 28575 h 581645"/>
              <a:gd name="connsiteX30" fmla="*/ 0 w 2338801"/>
              <a:gd name="connsiteY30" fmla="*/ 0 h 581645"/>
              <a:gd name="connsiteX0" fmla="*/ 2338801 w 2338801"/>
              <a:gd name="connsiteY0" fmla="*/ 578333 h 578333"/>
              <a:gd name="connsiteX1" fmla="*/ 1999836 w 2338801"/>
              <a:gd name="connsiteY1" fmla="*/ 578332 h 578333"/>
              <a:gd name="connsiteX2" fmla="*/ 1989896 w 2338801"/>
              <a:gd name="connsiteY2" fmla="*/ 543961 h 578333"/>
              <a:gd name="connsiteX3" fmla="*/ 1871662 w 2338801"/>
              <a:gd name="connsiteY3" fmla="*/ 557213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8300 w 2338801"/>
              <a:gd name="connsiteY8" fmla="*/ 447675 h 578333"/>
              <a:gd name="connsiteX9" fmla="*/ 1504950 w 2338801"/>
              <a:gd name="connsiteY9" fmla="*/ 447675 h 578333"/>
              <a:gd name="connsiteX10" fmla="*/ 1504950 w 2338801"/>
              <a:gd name="connsiteY10" fmla="*/ 395288 h 578333"/>
              <a:gd name="connsiteX11" fmla="*/ 1400175 w 2338801"/>
              <a:gd name="connsiteY11" fmla="*/ 395288 h 578333"/>
              <a:gd name="connsiteX12" fmla="*/ 1400175 w 2338801"/>
              <a:gd name="connsiteY12" fmla="*/ 357188 h 578333"/>
              <a:gd name="connsiteX13" fmla="*/ 1223962 w 2338801"/>
              <a:gd name="connsiteY13" fmla="*/ 357188 h 578333"/>
              <a:gd name="connsiteX14" fmla="*/ 1223962 w 2338801"/>
              <a:gd name="connsiteY14" fmla="*/ 290513 h 578333"/>
              <a:gd name="connsiteX15" fmla="*/ 1028700 w 2338801"/>
              <a:gd name="connsiteY15" fmla="*/ 290513 h 578333"/>
              <a:gd name="connsiteX16" fmla="*/ 1028700 w 2338801"/>
              <a:gd name="connsiteY16" fmla="*/ 247650 h 578333"/>
              <a:gd name="connsiteX17" fmla="*/ 847725 w 2338801"/>
              <a:gd name="connsiteY17" fmla="*/ 247650 h 578333"/>
              <a:gd name="connsiteX18" fmla="*/ 847725 w 2338801"/>
              <a:gd name="connsiteY18" fmla="*/ 190500 h 578333"/>
              <a:gd name="connsiteX19" fmla="*/ 642937 w 2338801"/>
              <a:gd name="connsiteY19" fmla="*/ 190500 h 578333"/>
              <a:gd name="connsiteX20" fmla="*/ 642937 w 2338801"/>
              <a:gd name="connsiteY20" fmla="*/ 152400 h 578333"/>
              <a:gd name="connsiteX21" fmla="*/ 542925 w 2338801"/>
              <a:gd name="connsiteY21" fmla="*/ 152400 h 578333"/>
              <a:gd name="connsiteX22" fmla="*/ 542925 w 2338801"/>
              <a:gd name="connsiteY22" fmla="*/ 119063 h 578333"/>
              <a:gd name="connsiteX23" fmla="*/ 433387 w 2338801"/>
              <a:gd name="connsiteY23" fmla="*/ 119063 h 578333"/>
              <a:gd name="connsiteX24" fmla="*/ 433387 w 2338801"/>
              <a:gd name="connsiteY24" fmla="*/ 90488 h 578333"/>
              <a:gd name="connsiteX25" fmla="*/ 300037 w 2338801"/>
              <a:gd name="connsiteY25" fmla="*/ 90488 h 578333"/>
              <a:gd name="connsiteX26" fmla="*/ 300037 w 2338801"/>
              <a:gd name="connsiteY26" fmla="*/ 47625 h 578333"/>
              <a:gd name="connsiteX27" fmla="*/ 123825 w 2338801"/>
              <a:gd name="connsiteY27" fmla="*/ 47625 h 578333"/>
              <a:gd name="connsiteX28" fmla="*/ 104775 w 2338801"/>
              <a:gd name="connsiteY28" fmla="*/ 28575 h 578333"/>
              <a:gd name="connsiteX29" fmla="*/ 0 w 2338801"/>
              <a:gd name="connsiteY29" fmla="*/ 28575 h 578333"/>
              <a:gd name="connsiteX30" fmla="*/ 0 w 2338801"/>
              <a:gd name="connsiteY30" fmla="*/ 0 h 578333"/>
              <a:gd name="connsiteX0" fmla="*/ 2338801 w 2338801"/>
              <a:gd name="connsiteY0" fmla="*/ 578333 h 578333"/>
              <a:gd name="connsiteX1" fmla="*/ 1999836 w 2338801"/>
              <a:gd name="connsiteY1" fmla="*/ 578332 h 578333"/>
              <a:gd name="connsiteX2" fmla="*/ 1989896 w 2338801"/>
              <a:gd name="connsiteY2" fmla="*/ 543961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8300 w 2338801"/>
              <a:gd name="connsiteY8" fmla="*/ 447675 h 578333"/>
              <a:gd name="connsiteX9" fmla="*/ 1504950 w 2338801"/>
              <a:gd name="connsiteY9" fmla="*/ 447675 h 578333"/>
              <a:gd name="connsiteX10" fmla="*/ 1504950 w 2338801"/>
              <a:gd name="connsiteY10" fmla="*/ 395288 h 578333"/>
              <a:gd name="connsiteX11" fmla="*/ 1400175 w 2338801"/>
              <a:gd name="connsiteY11" fmla="*/ 395288 h 578333"/>
              <a:gd name="connsiteX12" fmla="*/ 1400175 w 2338801"/>
              <a:gd name="connsiteY12" fmla="*/ 357188 h 578333"/>
              <a:gd name="connsiteX13" fmla="*/ 1223962 w 2338801"/>
              <a:gd name="connsiteY13" fmla="*/ 357188 h 578333"/>
              <a:gd name="connsiteX14" fmla="*/ 1223962 w 2338801"/>
              <a:gd name="connsiteY14" fmla="*/ 290513 h 578333"/>
              <a:gd name="connsiteX15" fmla="*/ 1028700 w 2338801"/>
              <a:gd name="connsiteY15" fmla="*/ 290513 h 578333"/>
              <a:gd name="connsiteX16" fmla="*/ 1028700 w 2338801"/>
              <a:gd name="connsiteY16" fmla="*/ 247650 h 578333"/>
              <a:gd name="connsiteX17" fmla="*/ 847725 w 2338801"/>
              <a:gd name="connsiteY17" fmla="*/ 247650 h 578333"/>
              <a:gd name="connsiteX18" fmla="*/ 847725 w 2338801"/>
              <a:gd name="connsiteY18" fmla="*/ 190500 h 578333"/>
              <a:gd name="connsiteX19" fmla="*/ 642937 w 2338801"/>
              <a:gd name="connsiteY19" fmla="*/ 190500 h 578333"/>
              <a:gd name="connsiteX20" fmla="*/ 642937 w 2338801"/>
              <a:gd name="connsiteY20" fmla="*/ 152400 h 578333"/>
              <a:gd name="connsiteX21" fmla="*/ 542925 w 2338801"/>
              <a:gd name="connsiteY21" fmla="*/ 152400 h 578333"/>
              <a:gd name="connsiteX22" fmla="*/ 542925 w 2338801"/>
              <a:gd name="connsiteY22" fmla="*/ 119063 h 578333"/>
              <a:gd name="connsiteX23" fmla="*/ 433387 w 2338801"/>
              <a:gd name="connsiteY23" fmla="*/ 119063 h 578333"/>
              <a:gd name="connsiteX24" fmla="*/ 433387 w 2338801"/>
              <a:gd name="connsiteY24" fmla="*/ 90488 h 578333"/>
              <a:gd name="connsiteX25" fmla="*/ 300037 w 2338801"/>
              <a:gd name="connsiteY25" fmla="*/ 90488 h 578333"/>
              <a:gd name="connsiteX26" fmla="*/ 300037 w 2338801"/>
              <a:gd name="connsiteY26" fmla="*/ 47625 h 578333"/>
              <a:gd name="connsiteX27" fmla="*/ 123825 w 2338801"/>
              <a:gd name="connsiteY27" fmla="*/ 47625 h 578333"/>
              <a:gd name="connsiteX28" fmla="*/ 104775 w 2338801"/>
              <a:gd name="connsiteY28" fmla="*/ 28575 h 578333"/>
              <a:gd name="connsiteX29" fmla="*/ 0 w 2338801"/>
              <a:gd name="connsiteY29" fmla="*/ 28575 h 578333"/>
              <a:gd name="connsiteX30" fmla="*/ 0 w 2338801"/>
              <a:gd name="connsiteY30" fmla="*/ 0 h 578333"/>
              <a:gd name="connsiteX0" fmla="*/ 2338801 w 2338801"/>
              <a:gd name="connsiteY0" fmla="*/ 578333 h 578333"/>
              <a:gd name="connsiteX1" fmla="*/ 1999836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8300 w 2338801"/>
              <a:gd name="connsiteY8" fmla="*/ 447675 h 578333"/>
              <a:gd name="connsiteX9" fmla="*/ 1504950 w 2338801"/>
              <a:gd name="connsiteY9" fmla="*/ 447675 h 578333"/>
              <a:gd name="connsiteX10" fmla="*/ 1504950 w 2338801"/>
              <a:gd name="connsiteY10" fmla="*/ 395288 h 578333"/>
              <a:gd name="connsiteX11" fmla="*/ 1400175 w 2338801"/>
              <a:gd name="connsiteY11" fmla="*/ 395288 h 578333"/>
              <a:gd name="connsiteX12" fmla="*/ 1400175 w 2338801"/>
              <a:gd name="connsiteY12" fmla="*/ 357188 h 578333"/>
              <a:gd name="connsiteX13" fmla="*/ 1223962 w 2338801"/>
              <a:gd name="connsiteY13" fmla="*/ 357188 h 578333"/>
              <a:gd name="connsiteX14" fmla="*/ 1223962 w 2338801"/>
              <a:gd name="connsiteY14" fmla="*/ 290513 h 578333"/>
              <a:gd name="connsiteX15" fmla="*/ 1028700 w 2338801"/>
              <a:gd name="connsiteY15" fmla="*/ 290513 h 578333"/>
              <a:gd name="connsiteX16" fmla="*/ 1028700 w 2338801"/>
              <a:gd name="connsiteY16" fmla="*/ 247650 h 578333"/>
              <a:gd name="connsiteX17" fmla="*/ 847725 w 2338801"/>
              <a:gd name="connsiteY17" fmla="*/ 247650 h 578333"/>
              <a:gd name="connsiteX18" fmla="*/ 847725 w 2338801"/>
              <a:gd name="connsiteY18" fmla="*/ 190500 h 578333"/>
              <a:gd name="connsiteX19" fmla="*/ 642937 w 2338801"/>
              <a:gd name="connsiteY19" fmla="*/ 190500 h 578333"/>
              <a:gd name="connsiteX20" fmla="*/ 642937 w 2338801"/>
              <a:gd name="connsiteY20" fmla="*/ 152400 h 578333"/>
              <a:gd name="connsiteX21" fmla="*/ 542925 w 2338801"/>
              <a:gd name="connsiteY21" fmla="*/ 152400 h 578333"/>
              <a:gd name="connsiteX22" fmla="*/ 542925 w 2338801"/>
              <a:gd name="connsiteY22" fmla="*/ 119063 h 578333"/>
              <a:gd name="connsiteX23" fmla="*/ 433387 w 2338801"/>
              <a:gd name="connsiteY23" fmla="*/ 119063 h 578333"/>
              <a:gd name="connsiteX24" fmla="*/ 433387 w 2338801"/>
              <a:gd name="connsiteY24" fmla="*/ 90488 h 578333"/>
              <a:gd name="connsiteX25" fmla="*/ 300037 w 2338801"/>
              <a:gd name="connsiteY25" fmla="*/ 90488 h 578333"/>
              <a:gd name="connsiteX26" fmla="*/ 300037 w 2338801"/>
              <a:gd name="connsiteY26" fmla="*/ 47625 h 578333"/>
              <a:gd name="connsiteX27" fmla="*/ 123825 w 2338801"/>
              <a:gd name="connsiteY27" fmla="*/ 47625 h 578333"/>
              <a:gd name="connsiteX28" fmla="*/ 104775 w 2338801"/>
              <a:gd name="connsiteY28" fmla="*/ 28575 h 578333"/>
              <a:gd name="connsiteX29" fmla="*/ 0 w 2338801"/>
              <a:gd name="connsiteY29" fmla="*/ 28575 h 578333"/>
              <a:gd name="connsiteX30" fmla="*/ 0 w 2338801"/>
              <a:gd name="connsiteY30" fmla="*/ 0 h 578333"/>
              <a:gd name="connsiteX0" fmla="*/ 2338801 w 2338801"/>
              <a:gd name="connsiteY0" fmla="*/ 578333 h 584958"/>
              <a:gd name="connsiteX1" fmla="*/ 1993210 w 2338801"/>
              <a:gd name="connsiteY1" fmla="*/ 584958 h 584958"/>
              <a:gd name="connsiteX2" fmla="*/ 1993209 w 2338801"/>
              <a:gd name="connsiteY2" fmla="*/ 537335 h 584958"/>
              <a:gd name="connsiteX3" fmla="*/ 1871662 w 2338801"/>
              <a:gd name="connsiteY3" fmla="*/ 540648 h 584958"/>
              <a:gd name="connsiteX4" fmla="*/ 1871662 w 2338801"/>
              <a:gd name="connsiteY4" fmla="*/ 528638 h 584958"/>
              <a:gd name="connsiteX5" fmla="*/ 1781175 w 2338801"/>
              <a:gd name="connsiteY5" fmla="*/ 528638 h 584958"/>
              <a:gd name="connsiteX6" fmla="*/ 1781175 w 2338801"/>
              <a:gd name="connsiteY6" fmla="*/ 485775 h 584958"/>
              <a:gd name="connsiteX7" fmla="*/ 1638300 w 2338801"/>
              <a:gd name="connsiteY7" fmla="*/ 485775 h 584958"/>
              <a:gd name="connsiteX8" fmla="*/ 1638300 w 2338801"/>
              <a:gd name="connsiteY8" fmla="*/ 447675 h 584958"/>
              <a:gd name="connsiteX9" fmla="*/ 1504950 w 2338801"/>
              <a:gd name="connsiteY9" fmla="*/ 447675 h 584958"/>
              <a:gd name="connsiteX10" fmla="*/ 1504950 w 2338801"/>
              <a:gd name="connsiteY10" fmla="*/ 395288 h 584958"/>
              <a:gd name="connsiteX11" fmla="*/ 1400175 w 2338801"/>
              <a:gd name="connsiteY11" fmla="*/ 395288 h 584958"/>
              <a:gd name="connsiteX12" fmla="*/ 1400175 w 2338801"/>
              <a:gd name="connsiteY12" fmla="*/ 357188 h 584958"/>
              <a:gd name="connsiteX13" fmla="*/ 1223962 w 2338801"/>
              <a:gd name="connsiteY13" fmla="*/ 357188 h 584958"/>
              <a:gd name="connsiteX14" fmla="*/ 1223962 w 2338801"/>
              <a:gd name="connsiteY14" fmla="*/ 290513 h 584958"/>
              <a:gd name="connsiteX15" fmla="*/ 1028700 w 2338801"/>
              <a:gd name="connsiteY15" fmla="*/ 290513 h 584958"/>
              <a:gd name="connsiteX16" fmla="*/ 1028700 w 2338801"/>
              <a:gd name="connsiteY16" fmla="*/ 247650 h 584958"/>
              <a:gd name="connsiteX17" fmla="*/ 847725 w 2338801"/>
              <a:gd name="connsiteY17" fmla="*/ 247650 h 584958"/>
              <a:gd name="connsiteX18" fmla="*/ 847725 w 2338801"/>
              <a:gd name="connsiteY18" fmla="*/ 190500 h 584958"/>
              <a:gd name="connsiteX19" fmla="*/ 642937 w 2338801"/>
              <a:gd name="connsiteY19" fmla="*/ 190500 h 584958"/>
              <a:gd name="connsiteX20" fmla="*/ 642937 w 2338801"/>
              <a:gd name="connsiteY20" fmla="*/ 152400 h 584958"/>
              <a:gd name="connsiteX21" fmla="*/ 542925 w 2338801"/>
              <a:gd name="connsiteY21" fmla="*/ 152400 h 584958"/>
              <a:gd name="connsiteX22" fmla="*/ 542925 w 2338801"/>
              <a:gd name="connsiteY22" fmla="*/ 119063 h 584958"/>
              <a:gd name="connsiteX23" fmla="*/ 433387 w 2338801"/>
              <a:gd name="connsiteY23" fmla="*/ 119063 h 584958"/>
              <a:gd name="connsiteX24" fmla="*/ 433387 w 2338801"/>
              <a:gd name="connsiteY24" fmla="*/ 90488 h 584958"/>
              <a:gd name="connsiteX25" fmla="*/ 300037 w 2338801"/>
              <a:gd name="connsiteY25" fmla="*/ 90488 h 584958"/>
              <a:gd name="connsiteX26" fmla="*/ 300037 w 2338801"/>
              <a:gd name="connsiteY26" fmla="*/ 47625 h 584958"/>
              <a:gd name="connsiteX27" fmla="*/ 123825 w 2338801"/>
              <a:gd name="connsiteY27" fmla="*/ 47625 h 584958"/>
              <a:gd name="connsiteX28" fmla="*/ 104775 w 2338801"/>
              <a:gd name="connsiteY28" fmla="*/ 28575 h 584958"/>
              <a:gd name="connsiteX29" fmla="*/ 0 w 2338801"/>
              <a:gd name="connsiteY29" fmla="*/ 28575 h 584958"/>
              <a:gd name="connsiteX30" fmla="*/ 0 w 2338801"/>
              <a:gd name="connsiteY30" fmla="*/ 0 h 584958"/>
              <a:gd name="connsiteX0" fmla="*/ 2338801 w 2338801"/>
              <a:gd name="connsiteY0" fmla="*/ 578333 h 581645"/>
              <a:gd name="connsiteX1" fmla="*/ 1993210 w 2338801"/>
              <a:gd name="connsiteY1" fmla="*/ 581645 h 581645"/>
              <a:gd name="connsiteX2" fmla="*/ 1993209 w 2338801"/>
              <a:gd name="connsiteY2" fmla="*/ 537335 h 581645"/>
              <a:gd name="connsiteX3" fmla="*/ 1871662 w 2338801"/>
              <a:gd name="connsiteY3" fmla="*/ 540648 h 581645"/>
              <a:gd name="connsiteX4" fmla="*/ 1871662 w 2338801"/>
              <a:gd name="connsiteY4" fmla="*/ 528638 h 581645"/>
              <a:gd name="connsiteX5" fmla="*/ 1781175 w 2338801"/>
              <a:gd name="connsiteY5" fmla="*/ 528638 h 581645"/>
              <a:gd name="connsiteX6" fmla="*/ 1781175 w 2338801"/>
              <a:gd name="connsiteY6" fmla="*/ 485775 h 581645"/>
              <a:gd name="connsiteX7" fmla="*/ 1638300 w 2338801"/>
              <a:gd name="connsiteY7" fmla="*/ 485775 h 581645"/>
              <a:gd name="connsiteX8" fmla="*/ 1638300 w 2338801"/>
              <a:gd name="connsiteY8" fmla="*/ 447675 h 581645"/>
              <a:gd name="connsiteX9" fmla="*/ 1504950 w 2338801"/>
              <a:gd name="connsiteY9" fmla="*/ 447675 h 581645"/>
              <a:gd name="connsiteX10" fmla="*/ 1504950 w 2338801"/>
              <a:gd name="connsiteY10" fmla="*/ 395288 h 581645"/>
              <a:gd name="connsiteX11" fmla="*/ 1400175 w 2338801"/>
              <a:gd name="connsiteY11" fmla="*/ 395288 h 581645"/>
              <a:gd name="connsiteX12" fmla="*/ 1400175 w 2338801"/>
              <a:gd name="connsiteY12" fmla="*/ 357188 h 581645"/>
              <a:gd name="connsiteX13" fmla="*/ 1223962 w 2338801"/>
              <a:gd name="connsiteY13" fmla="*/ 357188 h 581645"/>
              <a:gd name="connsiteX14" fmla="*/ 1223962 w 2338801"/>
              <a:gd name="connsiteY14" fmla="*/ 290513 h 581645"/>
              <a:gd name="connsiteX15" fmla="*/ 1028700 w 2338801"/>
              <a:gd name="connsiteY15" fmla="*/ 290513 h 581645"/>
              <a:gd name="connsiteX16" fmla="*/ 1028700 w 2338801"/>
              <a:gd name="connsiteY16" fmla="*/ 247650 h 581645"/>
              <a:gd name="connsiteX17" fmla="*/ 847725 w 2338801"/>
              <a:gd name="connsiteY17" fmla="*/ 247650 h 581645"/>
              <a:gd name="connsiteX18" fmla="*/ 847725 w 2338801"/>
              <a:gd name="connsiteY18" fmla="*/ 190500 h 581645"/>
              <a:gd name="connsiteX19" fmla="*/ 642937 w 2338801"/>
              <a:gd name="connsiteY19" fmla="*/ 190500 h 581645"/>
              <a:gd name="connsiteX20" fmla="*/ 642937 w 2338801"/>
              <a:gd name="connsiteY20" fmla="*/ 152400 h 581645"/>
              <a:gd name="connsiteX21" fmla="*/ 542925 w 2338801"/>
              <a:gd name="connsiteY21" fmla="*/ 152400 h 581645"/>
              <a:gd name="connsiteX22" fmla="*/ 542925 w 2338801"/>
              <a:gd name="connsiteY22" fmla="*/ 119063 h 581645"/>
              <a:gd name="connsiteX23" fmla="*/ 433387 w 2338801"/>
              <a:gd name="connsiteY23" fmla="*/ 119063 h 581645"/>
              <a:gd name="connsiteX24" fmla="*/ 433387 w 2338801"/>
              <a:gd name="connsiteY24" fmla="*/ 90488 h 581645"/>
              <a:gd name="connsiteX25" fmla="*/ 300037 w 2338801"/>
              <a:gd name="connsiteY25" fmla="*/ 90488 h 581645"/>
              <a:gd name="connsiteX26" fmla="*/ 300037 w 2338801"/>
              <a:gd name="connsiteY26" fmla="*/ 47625 h 581645"/>
              <a:gd name="connsiteX27" fmla="*/ 123825 w 2338801"/>
              <a:gd name="connsiteY27" fmla="*/ 47625 h 581645"/>
              <a:gd name="connsiteX28" fmla="*/ 104775 w 2338801"/>
              <a:gd name="connsiteY28" fmla="*/ 28575 h 581645"/>
              <a:gd name="connsiteX29" fmla="*/ 0 w 2338801"/>
              <a:gd name="connsiteY29" fmla="*/ 28575 h 581645"/>
              <a:gd name="connsiteX30" fmla="*/ 0 w 2338801"/>
              <a:gd name="connsiteY30" fmla="*/ 0 h 581645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8300 w 2338801"/>
              <a:gd name="connsiteY8" fmla="*/ 447675 h 578333"/>
              <a:gd name="connsiteX9" fmla="*/ 1504950 w 2338801"/>
              <a:gd name="connsiteY9" fmla="*/ 447675 h 578333"/>
              <a:gd name="connsiteX10" fmla="*/ 1504950 w 2338801"/>
              <a:gd name="connsiteY10" fmla="*/ 395288 h 578333"/>
              <a:gd name="connsiteX11" fmla="*/ 1400175 w 2338801"/>
              <a:gd name="connsiteY11" fmla="*/ 395288 h 578333"/>
              <a:gd name="connsiteX12" fmla="*/ 1400175 w 2338801"/>
              <a:gd name="connsiteY12" fmla="*/ 357188 h 578333"/>
              <a:gd name="connsiteX13" fmla="*/ 1223962 w 2338801"/>
              <a:gd name="connsiteY13" fmla="*/ 357188 h 578333"/>
              <a:gd name="connsiteX14" fmla="*/ 1223962 w 2338801"/>
              <a:gd name="connsiteY14" fmla="*/ 290513 h 578333"/>
              <a:gd name="connsiteX15" fmla="*/ 1028700 w 2338801"/>
              <a:gd name="connsiteY15" fmla="*/ 290513 h 578333"/>
              <a:gd name="connsiteX16" fmla="*/ 1028700 w 2338801"/>
              <a:gd name="connsiteY16" fmla="*/ 247650 h 578333"/>
              <a:gd name="connsiteX17" fmla="*/ 847725 w 2338801"/>
              <a:gd name="connsiteY17" fmla="*/ 247650 h 578333"/>
              <a:gd name="connsiteX18" fmla="*/ 847725 w 2338801"/>
              <a:gd name="connsiteY18" fmla="*/ 190500 h 578333"/>
              <a:gd name="connsiteX19" fmla="*/ 642937 w 2338801"/>
              <a:gd name="connsiteY19" fmla="*/ 190500 h 578333"/>
              <a:gd name="connsiteX20" fmla="*/ 642937 w 2338801"/>
              <a:gd name="connsiteY20" fmla="*/ 152400 h 578333"/>
              <a:gd name="connsiteX21" fmla="*/ 542925 w 2338801"/>
              <a:gd name="connsiteY21" fmla="*/ 152400 h 578333"/>
              <a:gd name="connsiteX22" fmla="*/ 542925 w 2338801"/>
              <a:gd name="connsiteY22" fmla="*/ 119063 h 578333"/>
              <a:gd name="connsiteX23" fmla="*/ 433387 w 2338801"/>
              <a:gd name="connsiteY23" fmla="*/ 119063 h 578333"/>
              <a:gd name="connsiteX24" fmla="*/ 433387 w 2338801"/>
              <a:gd name="connsiteY24" fmla="*/ 90488 h 578333"/>
              <a:gd name="connsiteX25" fmla="*/ 300037 w 2338801"/>
              <a:gd name="connsiteY25" fmla="*/ 90488 h 578333"/>
              <a:gd name="connsiteX26" fmla="*/ 300037 w 2338801"/>
              <a:gd name="connsiteY26" fmla="*/ 47625 h 578333"/>
              <a:gd name="connsiteX27" fmla="*/ 123825 w 2338801"/>
              <a:gd name="connsiteY27" fmla="*/ 47625 h 578333"/>
              <a:gd name="connsiteX28" fmla="*/ 104775 w 2338801"/>
              <a:gd name="connsiteY28" fmla="*/ 28575 h 578333"/>
              <a:gd name="connsiteX29" fmla="*/ 0 w 2338801"/>
              <a:gd name="connsiteY29" fmla="*/ 28575 h 578333"/>
              <a:gd name="connsiteX30" fmla="*/ 0 w 2338801"/>
              <a:gd name="connsiteY30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8300 w 2338801"/>
              <a:gd name="connsiteY8" fmla="*/ 447675 h 578333"/>
              <a:gd name="connsiteX9" fmla="*/ 1504950 w 2338801"/>
              <a:gd name="connsiteY9" fmla="*/ 447675 h 578333"/>
              <a:gd name="connsiteX10" fmla="*/ 1504950 w 2338801"/>
              <a:gd name="connsiteY10" fmla="*/ 395288 h 578333"/>
              <a:gd name="connsiteX11" fmla="*/ 1400175 w 2338801"/>
              <a:gd name="connsiteY11" fmla="*/ 395288 h 578333"/>
              <a:gd name="connsiteX12" fmla="*/ 1400175 w 2338801"/>
              <a:gd name="connsiteY12" fmla="*/ 357188 h 578333"/>
              <a:gd name="connsiteX13" fmla="*/ 1223962 w 2338801"/>
              <a:gd name="connsiteY13" fmla="*/ 357188 h 578333"/>
              <a:gd name="connsiteX14" fmla="*/ 1223962 w 2338801"/>
              <a:gd name="connsiteY14" fmla="*/ 290513 h 578333"/>
              <a:gd name="connsiteX15" fmla="*/ 1028700 w 2338801"/>
              <a:gd name="connsiteY15" fmla="*/ 290513 h 578333"/>
              <a:gd name="connsiteX16" fmla="*/ 1028700 w 2338801"/>
              <a:gd name="connsiteY16" fmla="*/ 247650 h 578333"/>
              <a:gd name="connsiteX17" fmla="*/ 847725 w 2338801"/>
              <a:gd name="connsiteY17" fmla="*/ 247650 h 578333"/>
              <a:gd name="connsiteX18" fmla="*/ 847725 w 2338801"/>
              <a:gd name="connsiteY18" fmla="*/ 190500 h 578333"/>
              <a:gd name="connsiteX19" fmla="*/ 738823 w 2338801"/>
              <a:gd name="connsiteY19" fmla="*/ 188596 h 578333"/>
              <a:gd name="connsiteX20" fmla="*/ 642937 w 2338801"/>
              <a:gd name="connsiteY20" fmla="*/ 190500 h 578333"/>
              <a:gd name="connsiteX21" fmla="*/ 642937 w 2338801"/>
              <a:gd name="connsiteY21" fmla="*/ 152400 h 578333"/>
              <a:gd name="connsiteX22" fmla="*/ 542925 w 2338801"/>
              <a:gd name="connsiteY22" fmla="*/ 152400 h 578333"/>
              <a:gd name="connsiteX23" fmla="*/ 542925 w 2338801"/>
              <a:gd name="connsiteY23" fmla="*/ 119063 h 578333"/>
              <a:gd name="connsiteX24" fmla="*/ 433387 w 2338801"/>
              <a:gd name="connsiteY24" fmla="*/ 119063 h 578333"/>
              <a:gd name="connsiteX25" fmla="*/ 433387 w 2338801"/>
              <a:gd name="connsiteY25" fmla="*/ 90488 h 578333"/>
              <a:gd name="connsiteX26" fmla="*/ 300037 w 2338801"/>
              <a:gd name="connsiteY26" fmla="*/ 90488 h 578333"/>
              <a:gd name="connsiteX27" fmla="*/ 300037 w 2338801"/>
              <a:gd name="connsiteY27" fmla="*/ 47625 h 578333"/>
              <a:gd name="connsiteX28" fmla="*/ 123825 w 2338801"/>
              <a:gd name="connsiteY28" fmla="*/ 47625 h 578333"/>
              <a:gd name="connsiteX29" fmla="*/ 104775 w 2338801"/>
              <a:gd name="connsiteY29" fmla="*/ 28575 h 578333"/>
              <a:gd name="connsiteX30" fmla="*/ 0 w 2338801"/>
              <a:gd name="connsiteY30" fmla="*/ 28575 h 578333"/>
              <a:gd name="connsiteX31" fmla="*/ 0 w 2338801"/>
              <a:gd name="connsiteY31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8300 w 2338801"/>
              <a:gd name="connsiteY8" fmla="*/ 447675 h 578333"/>
              <a:gd name="connsiteX9" fmla="*/ 1504950 w 2338801"/>
              <a:gd name="connsiteY9" fmla="*/ 447675 h 578333"/>
              <a:gd name="connsiteX10" fmla="*/ 1504950 w 2338801"/>
              <a:gd name="connsiteY10" fmla="*/ 395288 h 578333"/>
              <a:gd name="connsiteX11" fmla="*/ 1400175 w 2338801"/>
              <a:gd name="connsiteY11" fmla="*/ 395288 h 578333"/>
              <a:gd name="connsiteX12" fmla="*/ 1400175 w 2338801"/>
              <a:gd name="connsiteY12" fmla="*/ 357188 h 578333"/>
              <a:gd name="connsiteX13" fmla="*/ 1223962 w 2338801"/>
              <a:gd name="connsiteY13" fmla="*/ 357188 h 578333"/>
              <a:gd name="connsiteX14" fmla="*/ 1223962 w 2338801"/>
              <a:gd name="connsiteY14" fmla="*/ 290513 h 578333"/>
              <a:gd name="connsiteX15" fmla="*/ 1028700 w 2338801"/>
              <a:gd name="connsiteY15" fmla="*/ 290513 h 578333"/>
              <a:gd name="connsiteX16" fmla="*/ 1028700 w 2338801"/>
              <a:gd name="connsiteY16" fmla="*/ 247650 h 578333"/>
              <a:gd name="connsiteX17" fmla="*/ 847725 w 2338801"/>
              <a:gd name="connsiteY17" fmla="*/ 247650 h 578333"/>
              <a:gd name="connsiteX18" fmla="*/ 847725 w 2338801"/>
              <a:gd name="connsiteY18" fmla="*/ 190500 h 578333"/>
              <a:gd name="connsiteX19" fmla="*/ 809943 w 2338801"/>
              <a:gd name="connsiteY19" fmla="*/ 188596 h 578333"/>
              <a:gd name="connsiteX20" fmla="*/ 738823 w 2338801"/>
              <a:gd name="connsiteY20" fmla="*/ 188596 h 578333"/>
              <a:gd name="connsiteX21" fmla="*/ 642937 w 2338801"/>
              <a:gd name="connsiteY21" fmla="*/ 190500 h 578333"/>
              <a:gd name="connsiteX22" fmla="*/ 642937 w 2338801"/>
              <a:gd name="connsiteY22" fmla="*/ 152400 h 578333"/>
              <a:gd name="connsiteX23" fmla="*/ 542925 w 2338801"/>
              <a:gd name="connsiteY23" fmla="*/ 152400 h 578333"/>
              <a:gd name="connsiteX24" fmla="*/ 542925 w 2338801"/>
              <a:gd name="connsiteY24" fmla="*/ 119063 h 578333"/>
              <a:gd name="connsiteX25" fmla="*/ 433387 w 2338801"/>
              <a:gd name="connsiteY25" fmla="*/ 119063 h 578333"/>
              <a:gd name="connsiteX26" fmla="*/ 433387 w 2338801"/>
              <a:gd name="connsiteY26" fmla="*/ 90488 h 578333"/>
              <a:gd name="connsiteX27" fmla="*/ 300037 w 2338801"/>
              <a:gd name="connsiteY27" fmla="*/ 90488 h 578333"/>
              <a:gd name="connsiteX28" fmla="*/ 300037 w 2338801"/>
              <a:gd name="connsiteY28" fmla="*/ 47625 h 578333"/>
              <a:gd name="connsiteX29" fmla="*/ 123825 w 2338801"/>
              <a:gd name="connsiteY29" fmla="*/ 47625 h 578333"/>
              <a:gd name="connsiteX30" fmla="*/ 104775 w 2338801"/>
              <a:gd name="connsiteY30" fmla="*/ 28575 h 578333"/>
              <a:gd name="connsiteX31" fmla="*/ 0 w 2338801"/>
              <a:gd name="connsiteY31" fmla="*/ 28575 h 578333"/>
              <a:gd name="connsiteX32" fmla="*/ 0 w 2338801"/>
              <a:gd name="connsiteY32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8300 w 2338801"/>
              <a:gd name="connsiteY8" fmla="*/ 447675 h 578333"/>
              <a:gd name="connsiteX9" fmla="*/ 1504950 w 2338801"/>
              <a:gd name="connsiteY9" fmla="*/ 447675 h 578333"/>
              <a:gd name="connsiteX10" fmla="*/ 1504950 w 2338801"/>
              <a:gd name="connsiteY10" fmla="*/ 395288 h 578333"/>
              <a:gd name="connsiteX11" fmla="*/ 1400175 w 2338801"/>
              <a:gd name="connsiteY11" fmla="*/ 395288 h 578333"/>
              <a:gd name="connsiteX12" fmla="*/ 1400175 w 2338801"/>
              <a:gd name="connsiteY12" fmla="*/ 357188 h 578333"/>
              <a:gd name="connsiteX13" fmla="*/ 1223962 w 2338801"/>
              <a:gd name="connsiteY13" fmla="*/ 357188 h 578333"/>
              <a:gd name="connsiteX14" fmla="*/ 1223962 w 2338801"/>
              <a:gd name="connsiteY14" fmla="*/ 290513 h 578333"/>
              <a:gd name="connsiteX15" fmla="*/ 1028700 w 2338801"/>
              <a:gd name="connsiteY15" fmla="*/ 290513 h 578333"/>
              <a:gd name="connsiteX16" fmla="*/ 1028700 w 2338801"/>
              <a:gd name="connsiteY16" fmla="*/ 247650 h 578333"/>
              <a:gd name="connsiteX17" fmla="*/ 847725 w 2338801"/>
              <a:gd name="connsiteY17" fmla="*/ 247650 h 578333"/>
              <a:gd name="connsiteX18" fmla="*/ 847725 w 2338801"/>
              <a:gd name="connsiteY18" fmla="*/ 190500 h 578333"/>
              <a:gd name="connsiteX19" fmla="*/ 809943 w 2338801"/>
              <a:gd name="connsiteY19" fmla="*/ 188596 h 578333"/>
              <a:gd name="connsiteX20" fmla="*/ 718503 w 2338801"/>
              <a:gd name="connsiteY20" fmla="*/ 186056 h 578333"/>
              <a:gd name="connsiteX21" fmla="*/ 642937 w 2338801"/>
              <a:gd name="connsiteY21" fmla="*/ 190500 h 578333"/>
              <a:gd name="connsiteX22" fmla="*/ 642937 w 2338801"/>
              <a:gd name="connsiteY22" fmla="*/ 152400 h 578333"/>
              <a:gd name="connsiteX23" fmla="*/ 542925 w 2338801"/>
              <a:gd name="connsiteY23" fmla="*/ 152400 h 578333"/>
              <a:gd name="connsiteX24" fmla="*/ 542925 w 2338801"/>
              <a:gd name="connsiteY24" fmla="*/ 119063 h 578333"/>
              <a:gd name="connsiteX25" fmla="*/ 433387 w 2338801"/>
              <a:gd name="connsiteY25" fmla="*/ 119063 h 578333"/>
              <a:gd name="connsiteX26" fmla="*/ 433387 w 2338801"/>
              <a:gd name="connsiteY26" fmla="*/ 90488 h 578333"/>
              <a:gd name="connsiteX27" fmla="*/ 300037 w 2338801"/>
              <a:gd name="connsiteY27" fmla="*/ 90488 h 578333"/>
              <a:gd name="connsiteX28" fmla="*/ 300037 w 2338801"/>
              <a:gd name="connsiteY28" fmla="*/ 47625 h 578333"/>
              <a:gd name="connsiteX29" fmla="*/ 123825 w 2338801"/>
              <a:gd name="connsiteY29" fmla="*/ 47625 h 578333"/>
              <a:gd name="connsiteX30" fmla="*/ 104775 w 2338801"/>
              <a:gd name="connsiteY30" fmla="*/ 28575 h 578333"/>
              <a:gd name="connsiteX31" fmla="*/ 0 w 2338801"/>
              <a:gd name="connsiteY31" fmla="*/ 28575 h 578333"/>
              <a:gd name="connsiteX32" fmla="*/ 0 w 2338801"/>
              <a:gd name="connsiteY32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8300 w 2338801"/>
              <a:gd name="connsiteY8" fmla="*/ 447675 h 578333"/>
              <a:gd name="connsiteX9" fmla="*/ 1504950 w 2338801"/>
              <a:gd name="connsiteY9" fmla="*/ 447675 h 578333"/>
              <a:gd name="connsiteX10" fmla="*/ 1504950 w 2338801"/>
              <a:gd name="connsiteY10" fmla="*/ 395288 h 578333"/>
              <a:gd name="connsiteX11" fmla="*/ 1400175 w 2338801"/>
              <a:gd name="connsiteY11" fmla="*/ 395288 h 578333"/>
              <a:gd name="connsiteX12" fmla="*/ 1400175 w 2338801"/>
              <a:gd name="connsiteY12" fmla="*/ 357188 h 578333"/>
              <a:gd name="connsiteX13" fmla="*/ 1223962 w 2338801"/>
              <a:gd name="connsiteY13" fmla="*/ 357188 h 578333"/>
              <a:gd name="connsiteX14" fmla="*/ 1223962 w 2338801"/>
              <a:gd name="connsiteY14" fmla="*/ 290513 h 578333"/>
              <a:gd name="connsiteX15" fmla="*/ 1028700 w 2338801"/>
              <a:gd name="connsiteY15" fmla="*/ 290513 h 578333"/>
              <a:gd name="connsiteX16" fmla="*/ 1028700 w 2338801"/>
              <a:gd name="connsiteY16" fmla="*/ 247650 h 578333"/>
              <a:gd name="connsiteX17" fmla="*/ 847725 w 2338801"/>
              <a:gd name="connsiteY17" fmla="*/ 247650 h 578333"/>
              <a:gd name="connsiteX18" fmla="*/ 847725 w 2338801"/>
              <a:gd name="connsiteY18" fmla="*/ 190500 h 578333"/>
              <a:gd name="connsiteX19" fmla="*/ 718503 w 2338801"/>
              <a:gd name="connsiteY19" fmla="*/ 221616 h 578333"/>
              <a:gd name="connsiteX20" fmla="*/ 718503 w 2338801"/>
              <a:gd name="connsiteY20" fmla="*/ 186056 h 578333"/>
              <a:gd name="connsiteX21" fmla="*/ 642937 w 2338801"/>
              <a:gd name="connsiteY21" fmla="*/ 190500 h 578333"/>
              <a:gd name="connsiteX22" fmla="*/ 642937 w 2338801"/>
              <a:gd name="connsiteY22" fmla="*/ 152400 h 578333"/>
              <a:gd name="connsiteX23" fmla="*/ 542925 w 2338801"/>
              <a:gd name="connsiteY23" fmla="*/ 152400 h 578333"/>
              <a:gd name="connsiteX24" fmla="*/ 542925 w 2338801"/>
              <a:gd name="connsiteY24" fmla="*/ 119063 h 578333"/>
              <a:gd name="connsiteX25" fmla="*/ 433387 w 2338801"/>
              <a:gd name="connsiteY25" fmla="*/ 119063 h 578333"/>
              <a:gd name="connsiteX26" fmla="*/ 433387 w 2338801"/>
              <a:gd name="connsiteY26" fmla="*/ 90488 h 578333"/>
              <a:gd name="connsiteX27" fmla="*/ 300037 w 2338801"/>
              <a:gd name="connsiteY27" fmla="*/ 90488 h 578333"/>
              <a:gd name="connsiteX28" fmla="*/ 300037 w 2338801"/>
              <a:gd name="connsiteY28" fmla="*/ 47625 h 578333"/>
              <a:gd name="connsiteX29" fmla="*/ 123825 w 2338801"/>
              <a:gd name="connsiteY29" fmla="*/ 47625 h 578333"/>
              <a:gd name="connsiteX30" fmla="*/ 104775 w 2338801"/>
              <a:gd name="connsiteY30" fmla="*/ 28575 h 578333"/>
              <a:gd name="connsiteX31" fmla="*/ 0 w 2338801"/>
              <a:gd name="connsiteY31" fmla="*/ 28575 h 578333"/>
              <a:gd name="connsiteX32" fmla="*/ 0 w 2338801"/>
              <a:gd name="connsiteY32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8300 w 2338801"/>
              <a:gd name="connsiteY8" fmla="*/ 447675 h 578333"/>
              <a:gd name="connsiteX9" fmla="*/ 1504950 w 2338801"/>
              <a:gd name="connsiteY9" fmla="*/ 447675 h 578333"/>
              <a:gd name="connsiteX10" fmla="*/ 1504950 w 2338801"/>
              <a:gd name="connsiteY10" fmla="*/ 395288 h 578333"/>
              <a:gd name="connsiteX11" fmla="*/ 1400175 w 2338801"/>
              <a:gd name="connsiteY11" fmla="*/ 395288 h 578333"/>
              <a:gd name="connsiteX12" fmla="*/ 1400175 w 2338801"/>
              <a:gd name="connsiteY12" fmla="*/ 357188 h 578333"/>
              <a:gd name="connsiteX13" fmla="*/ 1223962 w 2338801"/>
              <a:gd name="connsiteY13" fmla="*/ 357188 h 578333"/>
              <a:gd name="connsiteX14" fmla="*/ 1223962 w 2338801"/>
              <a:gd name="connsiteY14" fmla="*/ 290513 h 578333"/>
              <a:gd name="connsiteX15" fmla="*/ 1028700 w 2338801"/>
              <a:gd name="connsiteY15" fmla="*/ 290513 h 578333"/>
              <a:gd name="connsiteX16" fmla="*/ 1028700 w 2338801"/>
              <a:gd name="connsiteY16" fmla="*/ 247650 h 578333"/>
              <a:gd name="connsiteX17" fmla="*/ 847725 w 2338801"/>
              <a:gd name="connsiteY17" fmla="*/ 247650 h 578333"/>
              <a:gd name="connsiteX18" fmla="*/ 847725 w 2338801"/>
              <a:gd name="connsiteY18" fmla="*/ 190500 h 578333"/>
              <a:gd name="connsiteX19" fmla="*/ 713423 w 2338801"/>
              <a:gd name="connsiteY19" fmla="*/ 221616 h 578333"/>
              <a:gd name="connsiteX20" fmla="*/ 718503 w 2338801"/>
              <a:gd name="connsiteY20" fmla="*/ 186056 h 578333"/>
              <a:gd name="connsiteX21" fmla="*/ 642937 w 2338801"/>
              <a:gd name="connsiteY21" fmla="*/ 190500 h 578333"/>
              <a:gd name="connsiteX22" fmla="*/ 642937 w 2338801"/>
              <a:gd name="connsiteY22" fmla="*/ 152400 h 578333"/>
              <a:gd name="connsiteX23" fmla="*/ 542925 w 2338801"/>
              <a:gd name="connsiteY23" fmla="*/ 152400 h 578333"/>
              <a:gd name="connsiteX24" fmla="*/ 542925 w 2338801"/>
              <a:gd name="connsiteY24" fmla="*/ 119063 h 578333"/>
              <a:gd name="connsiteX25" fmla="*/ 433387 w 2338801"/>
              <a:gd name="connsiteY25" fmla="*/ 119063 h 578333"/>
              <a:gd name="connsiteX26" fmla="*/ 433387 w 2338801"/>
              <a:gd name="connsiteY26" fmla="*/ 90488 h 578333"/>
              <a:gd name="connsiteX27" fmla="*/ 300037 w 2338801"/>
              <a:gd name="connsiteY27" fmla="*/ 90488 h 578333"/>
              <a:gd name="connsiteX28" fmla="*/ 300037 w 2338801"/>
              <a:gd name="connsiteY28" fmla="*/ 47625 h 578333"/>
              <a:gd name="connsiteX29" fmla="*/ 123825 w 2338801"/>
              <a:gd name="connsiteY29" fmla="*/ 47625 h 578333"/>
              <a:gd name="connsiteX30" fmla="*/ 104775 w 2338801"/>
              <a:gd name="connsiteY30" fmla="*/ 28575 h 578333"/>
              <a:gd name="connsiteX31" fmla="*/ 0 w 2338801"/>
              <a:gd name="connsiteY31" fmla="*/ 28575 h 578333"/>
              <a:gd name="connsiteX32" fmla="*/ 0 w 2338801"/>
              <a:gd name="connsiteY32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8300 w 2338801"/>
              <a:gd name="connsiteY8" fmla="*/ 447675 h 578333"/>
              <a:gd name="connsiteX9" fmla="*/ 1504950 w 2338801"/>
              <a:gd name="connsiteY9" fmla="*/ 447675 h 578333"/>
              <a:gd name="connsiteX10" fmla="*/ 1504950 w 2338801"/>
              <a:gd name="connsiteY10" fmla="*/ 395288 h 578333"/>
              <a:gd name="connsiteX11" fmla="*/ 1400175 w 2338801"/>
              <a:gd name="connsiteY11" fmla="*/ 395288 h 578333"/>
              <a:gd name="connsiteX12" fmla="*/ 1400175 w 2338801"/>
              <a:gd name="connsiteY12" fmla="*/ 357188 h 578333"/>
              <a:gd name="connsiteX13" fmla="*/ 1223962 w 2338801"/>
              <a:gd name="connsiteY13" fmla="*/ 357188 h 578333"/>
              <a:gd name="connsiteX14" fmla="*/ 1223962 w 2338801"/>
              <a:gd name="connsiteY14" fmla="*/ 290513 h 578333"/>
              <a:gd name="connsiteX15" fmla="*/ 1028700 w 2338801"/>
              <a:gd name="connsiteY15" fmla="*/ 290513 h 578333"/>
              <a:gd name="connsiteX16" fmla="*/ 1028700 w 2338801"/>
              <a:gd name="connsiteY16" fmla="*/ 247650 h 578333"/>
              <a:gd name="connsiteX17" fmla="*/ 847725 w 2338801"/>
              <a:gd name="connsiteY17" fmla="*/ 247650 h 578333"/>
              <a:gd name="connsiteX18" fmla="*/ 847725 w 2338801"/>
              <a:gd name="connsiteY18" fmla="*/ 190500 h 578333"/>
              <a:gd name="connsiteX19" fmla="*/ 789623 w 2338801"/>
              <a:gd name="connsiteY19" fmla="*/ 186056 h 578333"/>
              <a:gd name="connsiteX20" fmla="*/ 718503 w 2338801"/>
              <a:gd name="connsiteY20" fmla="*/ 186056 h 578333"/>
              <a:gd name="connsiteX21" fmla="*/ 642937 w 2338801"/>
              <a:gd name="connsiteY21" fmla="*/ 190500 h 578333"/>
              <a:gd name="connsiteX22" fmla="*/ 642937 w 2338801"/>
              <a:gd name="connsiteY22" fmla="*/ 152400 h 578333"/>
              <a:gd name="connsiteX23" fmla="*/ 542925 w 2338801"/>
              <a:gd name="connsiteY23" fmla="*/ 152400 h 578333"/>
              <a:gd name="connsiteX24" fmla="*/ 542925 w 2338801"/>
              <a:gd name="connsiteY24" fmla="*/ 119063 h 578333"/>
              <a:gd name="connsiteX25" fmla="*/ 433387 w 2338801"/>
              <a:gd name="connsiteY25" fmla="*/ 119063 h 578333"/>
              <a:gd name="connsiteX26" fmla="*/ 433387 w 2338801"/>
              <a:gd name="connsiteY26" fmla="*/ 90488 h 578333"/>
              <a:gd name="connsiteX27" fmla="*/ 300037 w 2338801"/>
              <a:gd name="connsiteY27" fmla="*/ 90488 h 578333"/>
              <a:gd name="connsiteX28" fmla="*/ 300037 w 2338801"/>
              <a:gd name="connsiteY28" fmla="*/ 47625 h 578333"/>
              <a:gd name="connsiteX29" fmla="*/ 123825 w 2338801"/>
              <a:gd name="connsiteY29" fmla="*/ 47625 h 578333"/>
              <a:gd name="connsiteX30" fmla="*/ 104775 w 2338801"/>
              <a:gd name="connsiteY30" fmla="*/ 28575 h 578333"/>
              <a:gd name="connsiteX31" fmla="*/ 0 w 2338801"/>
              <a:gd name="connsiteY31" fmla="*/ 28575 h 578333"/>
              <a:gd name="connsiteX32" fmla="*/ 0 w 2338801"/>
              <a:gd name="connsiteY32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8300 w 2338801"/>
              <a:gd name="connsiteY8" fmla="*/ 447675 h 578333"/>
              <a:gd name="connsiteX9" fmla="*/ 1504950 w 2338801"/>
              <a:gd name="connsiteY9" fmla="*/ 447675 h 578333"/>
              <a:gd name="connsiteX10" fmla="*/ 1504950 w 2338801"/>
              <a:gd name="connsiteY10" fmla="*/ 395288 h 578333"/>
              <a:gd name="connsiteX11" fmla="*/ 1400175 w 2338801"/>
              <a:gd name="connsiteY11" fmla="*/ 395288 h 578333"/>
              <a:gd name="connsiteX12" fmla="*/ 1400175 w 2338801"/>
              <a:gd name="connsiteY12" fmla="*/ 357188 h 578333"/>
              <a:gd name="connsiteX13" fmla="*/ 1223962 w 2338801"/>
              <a:gd name="connsiteY13" fmla="*/ 357188 h 578333"/>
              <a:gd name="connsiteX14" fmla="*/ 1223962 w 2338801"/>
              <a:gd name="connsiteY14" fmla="*/ 290513 h 578333"/>
              <a:gd name="connsiteX15" fmla="*/ 1028700 w 2338801"/>
              <a:gd name="connsiteY15" fmla="*/ 290513 h 578333"/>
              <a:gd name="connsiteX16" fmla="*/ 1028700 w 2338801"/>
              <a:gd name="connsiteY16" fmla="*/ 247650 h 578333"/>
              <a:gd name="connsiteX17" fmla="*/ 847725 w 2338801"/>
              <a:gd name="connsiteY17" fmla="*/ 247650 h 578333"/>
              <a:gd name="connsiteX18" fmla="*/ 824865 w 2338801"/>
              <a:gd name="connsiteY18" fmla="*/ 210820 h 578333"/>
              <a:gd name="connsiteX19" fmla="*/ 789623 w 2338801"/>
              <a:gd name="connsiteY19" fmla="*/ 186056 h 578333"/>
              <a:gd name="connsiteX20" fmla="*/ 718503 w 2338801"/>
              <a:gd name="connsiteY20" fmla="*/ 186056 h 578333"/>
              <a:gd name="connsiteX21" fmla="*/ 642937 w 2338801"/>
              <a:gd name="connsiteY21" fmla="*/ 190500 h 578333"/>
              <a:gd name="connsiteX22" fmla="*/ 642937 w 2338801"/>
              <a:gd name="connsiteY22" fmla="*/ 152400 h 578333"/>
              <a:gd name="connsiteX23" fmla="*/ 542925 w 2338801"/>
              <a:gd name="connsiteY23" fmla="*/ 152400 h 578333"/>
              <a:gd name="connsiteX24" fmla="*/ 542925 w 2338801"/>
              <a:gd name="connsiteY24" fmla="*/ 119063 h 578333"/>
              <a:gd name="connsiteX25" fmla="*/ 433387 w 2338801"/>
              <a:gd name="connsiteY25" fmla="*/ 119063 h 578333"/>
              <a:gd name="connsiteX26" fmla="*/ 433387 w 2338801"/>
              <a:gd name="connsiteY26" fmla="*/ 90488 h 578333"/>
              <a:gd name="connsiteX27" fmla="*/ 300037 w 2338801"/>
              <a:gd name="connsiteY27" fmla="*/ 90488 h 578333"/>
              <a:gd name="connsiteX28" fmla="*/ 300037 w 2338801"/>
              <a:gd name="connsiteY28" fmla="*/ 47625 h 578333"/>
              <a:gd name="connsiteX29" fmla="*/ 123825 w 2338801"/>
              <a:gd name="connsiteY29" fmla="*/ 47625 h 578333"/>
              <a:gd name="connsiteX30" fmla="*/ 104775 w 2338801"/>
              <a:gd name="connsiteY30" fmla="*/ 28575 h 578333"/>
              <a:gd name="connsiteX31" fmla="*/ 0 w 2338801"/>
              <a:gd name="connsiteY31" fmla="*/ 28575 h 578333"/>
              <a:gd name="connsiteX32" fmla="*/ 0 w 2338801"/>
              <a:gd name="connsiteY32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8300 w 2338801"/>
              <a:gd name="connsiteY8" fmla="*/ 447675 h 578333"/>
              <a:gd name="connsiteX9" fmla="*/ 1504950 w 2338801"/>
              <a:gd name="connsiteY9" fmla="*/ 447675 h 578333"/>
              <a:gd name="connsiteX10" fmla="*/ 1504950 w 2338801"/>
              <a:gd name="connsiteY10" fmla="*/ 395288 h 578333"/>
              <a:gd name="connsiteX11" fmla="*/ 1400175 w 2338801"/>
              <a:gd name="connsiteY11" fmla="*/ 395288 h 578333"/>
              <a:gd name="connsiteX12" fmla="*/ 1400175 w 2338801"/>
              <a:gd name="connsiteY12" fmla="*/ 357188 h 578333"/>
              <a:gd name="connsiteX13" fmla="*/ 1223962 w 2338801"/>
              <a:gd name="connsiteY13" fmla="*/ 357188 h 578333"/>
              <a:gd name="connsiteX14" fmla="*/ 1223962 w 2338801"/>
              <a:gd name="connsiteY14" fmla="*/ 290513 h 578333"/>
              <a:gd name="connsiteX15" fmla="*/ 1028700 w 2338801"/>
              <a:gd name="connsiteY15" fmla="*/ 290513 h 578333"/>
              <a:gd name="connsiteX16" fmla="*/ 1028700 w 2338801"/>
              <a:gd name="connsiteY16" fmla="*/ 247650 h 578333"/>
              <a:gd name="connsiteX17" fmla="*/ 847725 w 2338801"/>
              <a:gd name="connsiteY17" fmla="*/ 247650 h 578333"/>
              <a:gd name="connsiteX18" fmla="*/ 824865 w 2338801"/>
              <a:gd name="connsiteY18" fmla="*/ 210820 h 578333"/>
              <a:gd name="connsiteX19" fmla="*/ 782003 w 2338801"/>
              <a:gd name="connsiteY19" fmla="*/ 206376 h 578333"/>
              <a:gd name="connsiteX20" fmla="*/ 718503 w 2338801"/>
              <a:gd name="connsiteY20" fmla="*/ 186056 h 578333"/>
              <a:gd name="connsiteX21" fmla="*/ 642937 w 2338801"/>
              <a:gd name="connsiteY21" fmla="*/ 190500 h 578333"/>
              <a:gd name="connsiteX22" fmla="*/ 642937 w 2338801"/>
              <a:gd name="connsiteY22" fmla="*/ 152400 h 578333"/>
              <a:gd name="connsiteX23" fmla="*/ 542925 w 2338801"/>
              <a:gd name="connsiteY23" fmla="*/ 152400 h 578333"/>
              <a:gd name="connsiteX24" fmla="*/ 542925 w 2338801"/>
              <a:gd name="connsiteY24" fmla="*/ 119063 h 578333"/>
              <a:gd name="connsiteX25" fmla="*/ 433387 w 2338801"/>
              <a:gd name="connsiteY25" fmla="*/ 119063 h 578333"/>
              <a:gd name="connsiteX26" fmla="*/ 433387 w 2338801"/>
              <a:gd name="connsiteY26" fmla="*/ 90488 h 578333"/>
              <a:gd name="connsiteX27" fmla="*/ 300037 w 2338801"/>
              <a:gd name="connsiteY27" fmla="*/ 90488 h 578333"/>
              <a:gd name="connsiteX28" fmla="*/ 300037 w 2338801"/>
              <a:gd name="connsiteY28" fmla="*/ 47625 h 578333"/>
              <a:gd name="connsiteX29" fmla="*/ 123825 w 2338801"/>
              <a:gd name="connsiteY29" fmla="*/ 47625 h 578333"/>
              <a:gd name="connsiteX30" fmla="*/ 104775 w 2338801"/>
              <a:gd name="connsiteY30" fmla="*/ 28575 h 578333"/>
              <a:gd name="connsiteX31" fmla="*/ 0 w 2338801"/>
              <a:gd name="connsiteY31" fmla="*/ 28575 h 578333"/>
              <a:gd name="connsiteX32" fmla="*/ 0 w 2338801"/>
              <a:gd name="connsiteY32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8300 w 2338801"/>
              <a:gd name="connsiteY8" fmla="*/ 447675 h 578333"/>
              <a:gd name="connsiteX9" fmla="*/ 1504950 w 2338801"/>
              <a:gd name="connsiteY9" fmla="*/ 447675 h 578333"/>
              <a:gd name="connsiteX10" fmla="*/ 1504950 w 2338801"/>
              <a:gd name="connsiteY10" fmla="*/ 395288 h 578333"/>
              <a:gd name="connsiteX11" fmla="*/ 1400175 w 2338801"/>
              <a:gd name="connsiteY11" fmla="*/ 395288 h 578333"/>
              <a:gd name="connsiteX12" fmla="*/ 1400175 w 2338801"/>
              <a:gd name="connsiteY12" fmla="*/ 357188 h 578333"/>
              <a:gd name="connsiteX13" fmla="*/ 1223962 w 2338801"/>
              <a:gd name="connsiteY13" fmla="*/ 357188 h 578333"/>
              <a:gd name="connsiteX14" fmla="*/ 1223962 w 2338801"/>
              <a:gd name="connsiteY14" fmla="*/ 290513 h 578333"/>
              <a:gd name="connsiteX15" fmla="*/ 1028700 w 2338801"/>
              <a:gd name="connsiteY15" fmla="*/ 290513 h 578333"/>
              <a:gd name="connsiteX16" fmla="*/ 1028700 w 2338801"/>
              <a:gd name="connsiteY16" fmla="*/ 247650 h 578333"/>
              <a:gd name="connsiteX17" fmla="*/ 852805 w 2338801"/>
              <a:gd name="connsiteY17" fmla="*/ 234950 h 578333"/>
              <a:gd name="connsiteX18" fmla="*/ 824865 w 2338801"/>
              <a:gd name="connsiteY18" fmla="*/ 210820 h 578333"/>
              <a:gd name="connsiteX19" fmla="*/ 782003 w 2338801"/>
              <a:gd name="connsiteY19" fmla="*/ 206376 h 578333"/>
              <a:gd name="connsiteX20" fmla="*/ 718503 w 2338801"/>
              <a:gd name="connsiteY20" fmla="*/ 186056 h 578333"/>
              <a:gd name="connsiteX21" fmla="*/ 642937 w 2338801"/>
              <a:gd name="connsiteY21" fmla="*/ 190500 h 578333"/>
              <a:gd name="connsiteX22" fmla="*/ 642937 w 2338801"/>
              <a:gd name="connsiteY22" fmla="*/ 152400 h 578333"/>
              <a:gd name="connsiteX23" fmla="*/ 542925 w 2338801"/>
              <a:gd name="connsiteY23" fmla="*/ 152400 h 578333"/>
              <a:gd name="connsiteX24" fmla="*/ 542925 w 2338801"/>
              <a:gd name="connsiteY24" fmla="*/ 119063 h 578333"/>
              <a:gd name="connsiteX25" fmla="*/ 433387 w 2338801"/>
              <a:gd name="connsiteY25" fmla="*/ 119063 h 578333"/>
              <a:gd name="connsiteX26" fmla="*/ 433387 w 2338801"/>
              <a:gd name="connsiteY26" fmla="*/ 90488 h 578333"/>
              <a:gd name="connsiteX27" fmla="*/ 300037 w 2338801"/>
              <a:gd name="connsiteY27" fmla="*/ 90488 h 578333"/>
              <a:gd name="connsiteX28" fmla="*/ 300037 w 2338801"/>
              <a:gd name="connsiteY28" fmla="*/ 47625 h 578333"/>
              <a:gd name="connsiteX29" fmla="*/ 123825 w 2338801"/>
              <a:gd name="connsiteY29" fmla="*/ 47625 h 578333"/>
              <a:gd name="connsiteX30" fmla="*/ 104775 w 2338801"/>
              <a:gd name="connsiteY30" fmla="*/ 28575 h 578333"/>
              <a:gd name="connsiteX31" fmla="*/ 0 w 2338801"/>
              <a:gd name="connsiteY31" fmla="*/ 28575 h 578333"/>
              <a:gd name="connsiteX32" fmla="*/ 0 w 2338801"/>
              <a:gd name="connsiteY32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8300 w 2338801"/>
              <a:gd name="connsiteY8" fmla="*/ 447675 h 578333"/>
              <a:gd name="connsiteX9" fmla="*/ 1504950 w 2338801"/>
              <a:gd name="connsiteY9" fmla="*/ 447675 h 578333"/>
              <a:gd name="connsiteX10" fmla="*/ 1504950 w 2338801"/>
              <a:gd name="connsiteY10" fmla="*/ 395288 h 578333"/>
              <a:gd name="connsiteX11" fmla="*/ 1400175 w 2338801"/>
              <a:gd name="connsiteY11" fmla="*/ 395288 h 578333"/>
              <a:gd name="connsiteX12" fmla="*/ 1400175 w 2338801"/>
              <a:gd name="connsiteY12" fmla="*/ 357188 h 578333"/>
              <a:gd name="connsiteX13" fmla="*/ 1223962 w 2338801"/>
              <a:gd name="connsiteY13" fmla="*/ 357188 h 578333"/>
              <a:gd name="connsiteX14" fmla="*/ 1223962 w 2338801"/>
              <a:gd name="connsiteY14" fmla="*/ 290513 h 578333"/>
              <a:gd name="connsiteX15" fmla="*/ 1026160 w 2338801"/>
              <a:gd name="connsiteY15" fmla="*/ 275273 h 578333"/>
              <a:gd name="connsiteX16" fmla="*/ 1028700 w 2338801"/>
              <a:gd name="connsiteY16" fmla="*/ 247650 h 578333"/>
              <a:gd name="connsiteX17" fmla="*/ 852805 w 2338801"/>
              <a:gd name="connsiteY17" fmla="*/ 234950 h 578333"/>
              <a:gd name="connsiteX18" fmla="*/ 824865 w 2338801"/>
              <a:gd name="connsiteY18" fmla="*/ 210820 h 578333"/>
              <a:gd name="connsiteX19" fmla="*/ 782003 w 2338801"/>
              <a:gd name="connsiteY19" fmla="*/ 206376 h 578333"/>
              <a:gd name="connsiteX20" fmla="*/ 718503 w 2338801"/>
              <a:gd name="connsiteY20" fmla="*/ 186056 h 578333"/>
              <a:gd name="connsiteX21" fmla="*/ 642937 w 2338801"/>
              <a:gd name="connsiteY21" fmla="*/ 190500 h 578333"/>
              <a:gd name="connsiteX22" fmla="*/ 642937 w 2338801"/>
              <a:gd name="connsiteY22" fmla="*/ 152400 h 578333"/>
              <a:gd name="connsiteX23" fmla="*/ 542925 w 2338801"/>
              <a:gd name="connsiteY23" fmla="*/ 152400 h 578333"/>
              <a:gd name="connsiteX24" fmla="*/ 542925 w 2338801"/>
              <a:gd name="connsiteY24" fmla="*/ 119063 h 578333"/>
              <a:gd name="connsiteX25" fmla="*/ 433387 w 2338801"/>
              <a:gd name="connsiteY25" fmla="*/ 119063 h 578333"/>
              <a:gd name="connsiteX26" fmla="*/ 433387 w 2338801"/>
              <a:gd name="connsiteY26" fmla="*/ 90488 h 578333"/>
              <a:gd name="connsiteX27" fmla="*/ 300037 w 2338801"/>
              <a:gd name="connsiteY27" fmla="*/ 90488 h 578333"/>
              <a:gd name="connsiteX28" fmla="*/ 300037 w 2338801"/>
              <a:gd name="connsiteY28" fmla="*/ 47625 h 578333"/>
              <a:gd name="connsiteX29" fmla="*/ 123825 w 2338801"/>
              <a:gd name="connsiteY29" fmla="*/ 47625 h 578333"/>
              <a:gd name="connsiteX30" fmla="*/ 104775 w 2338801"/>
              <a:gd name="connsiteY30" fmla="*/ 28575 h 578333"/>
              <a:gd name="connsiteX31" fmla="*/ 0 w 2338801"/>
              <a:gd name="connsiteY31" fmla="*/ 28575 h 578333"/>
              <a:gd name="connsiteX32" fmla="*/ 0 w 2338801"/>
              <a:gd name="connsiteY32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8300 w 2338801"/>
              <a:gd name="connsiteY8" fmla="*/ 447675 h 578333"/>
              <a:gd name="connsiteX9" fmla="*/ 1504950 w 2338801"/>
              <a:gd name="connsiteY9" fmla="*/ 447675 h 578333"/>
              <a:gd name="connsiteX10" fmla="*/ 1504950 w 2338801"/>
              <a:gd name="connsiteY10" fmla="*/ 395288 h 578333"/>
              <a:gd name="connsiteX11" fmla="*/ 1400175 w 2338801"/>
              <a:gd name="connsiteY11" fmla="*/ 395288 h 578333"/>
              <a:gd name="connsiteX12" fmla="*/ 1400175 w 2338801"/>
              <a:gd name="connsiteY12" fmla="*/ 357188 h 578333"/>
              <a:gd name="connsiteX13" fmla="*/ 1223962 w 2338801"/>
              <a:gd name="connsiteY13" fmla="*/ 357188 h 578333"/>
              <a:gd name="connsiteX14" fmla="*/ 1185862 w 2338801"/>
              <a:gd name="connsiteY14" fmla="*/ 323533 h 578333"/>
              <a:gd name="connsiteX15" fmla="*/ 1026160 w 2338801"/>
              <a:gd name="connsiteY15" fmla="*/ 275273 h 578333"/>
              <a:gd name="connsiteX16" fmla="*/ 1028700 w 2338801"/>
              <a:gd name="connsiteY16" fmla="*/ 247650 h 578333"/>
              <a:gd name="connsiteX17" fmla="*/ 852805 w 2338801"/>
              <a:gd name="connsiteY17" fmla="*/ 234950 h 578333"/>
              <a:gd name="connsiteX18" fmla="*/ 824865 w 2338801"/>
              <a:gd name="connsiteY18" fmla="*/ 210820 h 578333"/>
              <a:gd name="connsiteX19" fmla="*/ 782003 w 2338801"/>
              <a:gd name="connsiteY19" fmla="*/ 206376 h 578333"/>
              <a:gd name="connsiteX20" fmla="*/ 718503 w 2338801"/>
              <a:gd name="connsiteY20" fmla="*/ 186056 h 578333"/>
              <a:gd name="connsiteX21" fmla="*/ 642937 w 2338801"/>
              <a:gd name="connsiteY21" fmla="*/ 190500 h 578333"/>
              <a:gd name="connsiteX22" fmla="*/ 642937 w 2338801"/>
              <a:gd name="connsiteY22" fmla="*/ 152400 h 578333"/>
              <a:gd name="connsiteX23" fmla="*/ 542925 w 2338801"/>
              <a:gd name="connsiteY23" fmla="*/ 152400 h 578333"/>
              <a:gd name="connsiteX24" fmla="*/ 542925 w 2338801"/>
              <a:gd name="connsiteY24" fmla="*/ 119063 h 578333"/>
              <a:gd name="connsiteX25" fmla="*/ 433387 w 2338801"/>
              <a:gd name="connsiteY25" fmla="*/ 119063 h 578333"/>
              <a:gd name="connsiteX26" fmla="*/ 433387 w 2338801"/>
              <a:gd name="connsiteY26" fmla="*/ 90488 h 578333"/>
              <a:gd name="connsiteX27" fmla="*/ 300037 w 2338801"/>
              <a:gd name="connsiteY27" fmla="*/ 90488 h 578333"/>
              <a:gd name="connsiteX28" fmla="*/ 300037 w 2338801"/>
              <a:gd name="connsiteY28" fmla="*/ 47625 h 578333"/>
              <a:gd name="connsiteX29" fmla="*/ 123825 w 2338801"/>
              <a:gd name="connsiteY29" fmla="*/ 47625 h 578333"/>
              <a:gd name="connsiteX30" fmla="*/ 104775 w 2338801"/>
              <a:gd name="connsiteY30" fmla="*/ 28575 h 578333"/>
              <a:gd name="connsiteX31" fmla="*/ 0 w 2338801"/>
              <a:gd name="connsiteY31" fmla="*/ 28575 h 578333"/>
              <a:gd name="connsiteX32" fmla="*/ 0 w 2338801"/>
              <a:gd name="connsiteY32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8300 w 2338801"/>
              <a:gd name="connsiteY8" fmla="*/ 447675 h 578333"/>
              <a:gd name="connsiteX9" fmla="*/ 1504950 w 2338801"/>
              <a:gd name="connsiteY9" fmla="*/ 447675 h 578333"/>
              <a:gd name="connsiteX10" fmla="*/ 1504950 w 2338801"/>
              <a:gd name="connsiteY10" fmla="*/ 395288 h 578333"/>
              <a:gd name="connsiteX11" fmla="*/ 1400175 w 2338801"/>
              <a:gd name="connsiteY11" fmla="*/ 395288 h 578333"/>
              <a:gd name="connsiteX12" fmla="*/ 1400175 w 2338801"/>
              <a:gd name="connsiteY12" fmla="*/ 357188 h 578333"/>
              <a:gd name="connsiteX13" fmla="*/ 1223962 w 2338801"/>
              <a:gd name="connsiteY13" fmla="*/ 357188 h 578333"/>
              <a:gd name="connsiteX14" fmla="*/ 1185862 w 2338801"/>
              <a:gd name="connsiteY14" fmla="*/ 323533 h 578333"/>
              <a:gd name="connsiteX15" fmla="*/ 1071563 w 2338801"/>
              <a:gd name="connsiteY15" fmla="*/ 285116 h 578333"/>
              <a:gd name="connsiteX16" fmla="*/ 1026160 w 2338801"/>
              <a:gd name="connsiteY16" fmla="*/ 275273 h 578333"/>
              <a:gd name="connsiteX17" fmla="*/ 1028700 w 2338801"/>
              <a:gd name="connsiteY17" fmla="*/ 247650 h 578333"/>
              <a:gd name="connsiteX18" fmla="*/ 852805 w 2338801"/>
              <a:gd name="connsiteY18" fmla="*/ 234950 h 578333"/>
              <a:gd name="connsiteX19" fmla="*/ 824865 w 2338801"/>
              <a:gd name="connsiteY19" fmla="*/ 210820 h 578333"/>
              <a:gd name="connsiteX20" fmla="*/ 782003 w 2338801"/>
              <a:gd name="connsiteY20" fmla="*/ 206376 h 578333"/>
              <a:gd name="connsiteX21" fmla="*/ 718503 w 2338801"/>
              <a:gd name="connsiteY21" fmla="*/ 186056 h 578333"/>
              <a:gd name="connsiteX22" fmla="*/ 642937 w 2338801"/>
              <a:gd name="connsiteY22" fmla="*/ 190500 h 578333"/>
              <a:gd name="connsiteX23" fmla="*/ 642937 w 2338801"/>
              <a:gd name="connsiteY23" fmla="*/ 152400 h 578333"/>
              <a:gd name="connsiteX24" fmla="*/ 542925 w 2338801"/>
              <a:gd name="connsiteY24" fmla="*/ 152400 h 578333"/>
              <a:gd name="connsiteX25" fmla="*/ 542925 w 2338801"/>
              <a:gd name="connsiteY25" fmla="*/ 119063 h 578333"/>
              <a:gd name="connsiteX26" fmla="*/ 433387 w 2338801"/>
              <a:gd name="connsiteY26" fmla="*/ 119063 h 578333"/>
              <a:gd name="connsiteX27" fmla="*/ 433387 w 2338801"/>
              <a:gd name="connsiteY27" fmla="*/ 90488 h 578333"/>
              <a:gd name="connsiteX28" fmla="*/ 300037 w 2338801"/>
              <a:gd name="connsiteY28" fmla="*/ 90488 h 578333"/>
              <a:gd name="connsiteX29" fmla="*/ 300037 w 2338801"/>
              <a:gd name="connsiteY29" fmla="*/ 47625 h 578333"/>
              <a:gd name="connsiteX30" fmla="*/ 123825 w 2338801"/>
              <a:gd name="connsiteY30" fmla="*/ 47625 h 578333"/>
              <a:gd name="connsiteX31" fmla="*/ 104775 w 2338801"/>
              <a:gd name="connsiteY31" fmla="*/ 28575 h 578333"/>
              <a:gd name="connsiteX32" fmla="*/ 0 w 2338801"/>
              <a:gd name="connsiteY32" fmla="*/ 28575 h 578333"/>
              <a:gd name="connsiteX33" fmla="*/ 0 w 2338801"/>
              <a:gd name="connsiteY33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8300 w 2338801"/>
              <a:gd name="connsiteY8" fmla="*/ 447675 h 578333"/>
              <a:gd name="connsiteX9" fmla="*/ 1504950 w 2338801"/>
              <a:gd name="connsiteY9" fmla="*/ 447675 h 578333"/>
              <a:gd name="connsiteX10" fmla="*/ 1504950 w 2338801"/>
              <a:gd name="connsiteY10" fmla="*/ 395288 h 578333"/>
              <a:gd name="connsiteX11" fmla="*/ 1400175 w 2338801"/>
              <a:gd name="connsiteY11" fmla="*/ 395288 h 578333"/>
              <a:gd name="connsiteX12" fmla="*/ 1400175 w 2338801"/>
              <a:gd name="connsiteY12" fmla="*/ 357188 h 578333"/>
              <a:gd name="connsiteX13" fmla="*/ 1223962 w 2338801"/>
              <a:gd name="connsiteY13" fmla="*/ 357188 h 578333"/>
              <a:gd name="connsiteX14" fmla="*/ 1185862 w 2338801"/>
              <a:gd name="connsiteY14" fmla="*/ 323533 h 578333"/>
              <a:gd name="connsiteX15" fmla="*/ 1107123 w 2338801"/>
              <a:gd name="connsiteY15" fmla="*/ 274956 h 578333"/>
              <a:gd name="connsiteX16" fmla="*/ 1026160 w 2338801"/>
              <a:gd name="connsiteY16" fmla="*/ 275273 h 578333"/>
              <a:gd name="connsiteX17" fmla="*/ 1028700 w 2338801"/>
              <a:gd name="connsiteY17" fmla="*/ 247650 h 578333"/>
              <a:gd name="connsiteX18" fmla="*/ 852805 w 2338801"/>
              <a:gd name="connsiteY18" fmla="*/ 234950 h 578333"/>
              <a:gd name="connsiteX19" fmla="*/ 824865 w 2338801"/>
              <a:gd name="connsiteY19" fmla="*/ 210820 h 578333"/>
              <a:gd name="connsiteX20" fmla="*/ 782003 w 2338801"/>
              <a:gd name="connsiteY20" fmla="*/ 206376 h 578333"/>
              <a:gd name="connsiteX21" fmla="*/ 718503 w 2338801"/>
              <a:gd name="connsiteY21" fmla="*/ 186056 h 578333"/>
              <a:gd name="connsiteX22" fmla="*/ 642937 w 2338801"/>
              <a:gd name="connsiteY22" fmla="*/ 190500 h 578333"/>
              <a:gd name="connsiteX23" fmla="*/ 642937 w 2338801"/>
              <a:gd name="connsiteY23" fmla="*/ 152400 h 578333"/>
              <a:gd name="connsiteX24" fmla="*/ 542925 w 2338801"/>
              <a:gd name="connsiteY24" fmla="*/ 152400 h 578333"/>
              <a:gd name="connsiteX25" fmla="*/ 542925 w 2338801"/>
              <a:gd name="connsiteY25" fmla="*/ 119063 h 578333"/>
              <a:gd name="connsiteX26" fmla="*/ 433387 w 2338801"/>
              <a:gd name="connsiteY26" fmla="*/ 119063 h 578333"/>
              <a:gd name="connsiteX27" fmla="*/ 433387 w 2338801"/>
              <a:gd name="connsiteY27" fmla="*/ 90488 h 578333"/>
              <a:gd name="connsiteX28" fmla="*/ 300037 w 2338801"/>
              <a:gd name="connsiteY28" fmla="*/ 90488 h 578333"/>
              <a:gd name="connsiteX29" fmla="*/ 300037 w 2338801"/>
              <a:gd name="connsiteY29" fmla="*/ 47625 h 578333"/>
              <a:gd name="connsiteX30" fmla="*/ 123825 w 2338801"/>
              <a:gd name="connsiteY30" fmla="*/ 47625 h 578333"/>
              <a:gd name="connsiteX31" fmla="*/ 104775 w 2338801"/>
              <a:gd name="connsiteY31" fmla="*/ 28575 h 578333"/>
              <a:gd name="connsiteX32" fmla="*/ 0 w 2338801"/>
              <a:gd name="connsiteY32" fmla="*/ 28575 h 578333"/>
              <a:gd name="connsiteX33" fmla="*/ 0 w 2338801"/>
              <a:gd name="connsiteY33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8300 w 2338801"/>
              <a:gd name="connsiteY8" fmla="*/ 447675 h 578333"/>
              <a:gd name="connsiteX9" fmla="*/ 1504950 w 2338801"/>
              <a:gd name="connsiteY9" fmla="*/ 447675 h 578333"/>
              <a:gd name="connsiteX10" fmla="*/ 1504950 w 2338801"/>
              <a:gd name="connsiteY10" fmla="*/ 395288 h 578333"/>
              <a:gd name="connsiteX11" fmla="*/ 1400175 w 2338801"/>
              <a:gd name="connsiteY11" fmla="*/ 395288 h 578333"/>
              <a:gd name="connsiteX12" fmla="*/ 1400175 w 2338801"/>
              <a:gd name="connsiteY12" fmla="*/ 357188 h 578333"/>
              <a:gd name="connsiteX13" fmla="*/ 1223962 w 2338801"/>
              <a:gd name="connsiteY13" fmla="*/ 357188 h 578333"/>
              <a:gd name="connsiteX14" fmla="*/ 1185862 w 2338801"/>
              <a:gd name="connsiteY14" fmla="*/ 323533 h 578333"/>
              <a:gd name="connsiteX15" fmla="*/ 1107123 w 2338801"/>
              <a:gd name="connsiteY15" fmla="*/ 274956 h 578333"/>
              <a:gd name="connsiteX16" fmla="*/ 1056640 w 2338801"/>
              <a:gd name="connsiteY16" fmla="*/ 272733 h 578333"/>
              <a:gd name="connsiteX17" fmla="*/ 1028700 w 2338801"/>
              <a:gd name="connsiteY17" fmla="*/ 247650 h 578333"/>
              <a:gd name="connsiteX18" fmla="*/ 852805 w 2338801"/>
              <a:gd name="connsiteY18" fmla="*/ 234950 h 578333"/>
              <a:gd name="connsiteX19" fmla="*/ 824865 w 2338801"/>
              <a:gd name="connsiteY19" fmla="*/ 210820 h 578333"/>
              <a:gd name="connsiteX20" fmla="*/ 782003 w 2338801"/>
              <a:gd name="connsiteY20" fmla="*/ 206376 h 578333"/>
              <a:gd name="connsiteX21" fmla="*/ 718503 w 2338801"/>
              <a:gd name="connsiteY21" fmla="*/ 186056 h 578333"/>
              <a:gd name="connsiteX22" fmla="*/ 642937 w 2338801"/>
              <a:gd name="connsiteY22" fmla="*/ 190500 h 578333"/>
              <a:gd name="connsiteX23" fmla="*/ 642937 w 2338801"/>
              <a:gd name="connsiteY23" fmla="*/ 152400 h 578333"/>
              <a:gd name="connsiteX24" fmla="*/ 542925 w 2338801"/>
              <a:gd name="connsiteY24" fmla="*/ 152400 h 578333"/>
              <a:gd name="connsiteX25" fmla="*/ 542925 w 2338801"/>
              <a:gd name="connsiteY25" fmla="*/ 119063 h 578333"/>
              <a:gd name="connsiteX26" fmla="*/ 433387 w 2338801"/>
              <a:gd name="connsiteY26" fmla="*/ 119063 h 578333"/>
              <a:gd name="connsiteX27" fmla="*/ 433387 w 2338801"/>
              <a:gd name="connsiteY27" fmla="*/ 90488 h 578333"/>
              <a:gd name="connsiteX28" fmla="*/ 300037 w 2338801"/>
              <a:gd name="connsiteY28" fmla="*/ 90488 h 578333"/>
              <a:gd name="connsiteX29" fmla="*/ 300037 w 2338801"/>
              <a:gd name="connsiteY29" fmla="*/ 47625 h 578333"/>
              <a:gd name="connsiteX30" fmla="*/ 123825 w 2338801"/>
              <a:gd name="connsiteY30" fmla="*/ 47625 h 578333"/>
              <a:gd name="connsiteX31" fmla="*/ 104775 w 2338801"/>
              <a:gd name="connsiteY31" fmla="*/ 28575 h 578333"/>
              <a:gd name="connsiteX32" fmla="*/ 0 w 2338801"/>
              <a:gd name="connsiteY32" fmla="*/ 28575 h 578333"/>
              <a:gd name="connsiteX33" fmla="*/ 0 w 2338801"/>
              <a:gd name="connsiteY33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8300 w 2338801"/>
              <a:gd name="connsiteY8" fmla="*/ 447675 h 578333"/>
              <a:gd name="connsiteX9" fmla="*/ 1504950 w 2338801"/>
              <a:gd name="connsiteY9" fmla="*/ 447675 h 578333"/>
              <a:gd name="connsiteX10" fmla="*/ 1504950 w 2338801"/>
              <a:gd name="connsiteY10" fmla="*/ 395288 h 578333"/>
              <a:gd name="connsiteX11" fmla="*/ 1400175 w 2338801"/>
              <a:gd name="connsiteY11" fmla="*/ 395288 h 578333"/>
              <a:gd name="connsiteX12" fmla="*/ 1400175 w 2338801"/>
              <a:gd name="connsiteY12" fmla="*/ 357188 h 578333"/>
              <a:gd name="connsiteX13" fmla="*/ 1231582 w 2338801"/>
              <a:gd name="connsiteY13" fmla="*/ 336868 h 578333"/>
              <a:gd name="connsiteX14" fmla="*/ 1185862 w 2338801"/>
              <a:gd name="connsiteY14" fmla="*/ 323533 h 578333"/>
              <a:gd name="connsiteX15" fmla="*/ 1107123 w 2338801"/>
              <a:gd name="connsiteY15" fmla="*/ 274956 h 578333"/>
              <a:gd name="connsiteX16" fmla="*/ 1056640 w 2338801"/>
              <a:gd name="connsiteY16" fmla="*/ 272733 h 578333"/>
              <a:gd name="connsiteX17" fmla="*/ 1028700 w 2338801"/>
              <a:gd name="connsiteY17" fmla="*/ 247650 h 578333"/>
              <a:gd name="connsiteX18" fmla="*/ 852805 w 2338801"/>
              <a:gd name="connsiteY18" fmla="*/ 234950 h 578333"/>
              <a:gd name="connsiteX19" fmla="*/ 824865 w 2338801"/>
              <a:gd name="connsiteY19" fmla="*/ 210820 h 578333"/>
              <a:gd name="connsiteX20" fmla="*/ 782003 w 2338801"/>
              <a:gd name="connsiteY20" fmla="*/ 206376 h 578333"/>
              <a:gd name="connsiteX21" fmla="*/ 718503 w 2338801"/>
              <a:gd name="connsiteY21" fmla="*/ 186056 h 578333"/>
              <a:gd name="connsiteX22" fmla="*/ 642937 w 2338801"/>
              <a:gd name="connsiteY22" fmla="*/ 190500 h 578333"/>
              <a:gd name="connsiteX23" fmla="*/ 642937 w 2338801"/>
              <a:gd name="connsiteY23" fmla="*/ 152400 h 578333"/>
              <a:gd name="connsiteX24" fmla="*/ 542925 w 2338801"/>
              <a:gd name="connsiteY24" fmla="*/ 152400 h 578333"/>
              <a:gd name="connsiteX25" fmla="*/ 542925 w 2338801"/>
              <a:gd name="connsiteY25" fmla="*/ 119063 h 578333"/>
              <a:gd name="connsiteX26" fmla="*/ 433387 w 2338801"/>
              <a:gd name="connsiteY26" fmla="*/ 119063 h 578333"/>
              <a:gd name="connsiteX27" fmla="*/ 433387 w 2338801"/>
              <a:gd name="connsiteY27" fmla="*/ 90488 h 578333"/>
              <a:gd name="connsiteX28" fmla="*/ 300037 w 2338801"/>
              <a:gd name="connsiteY28" fmla="*/ 90488 h 578333"/>
              <a:gd name="connsiteX29" fmla="*/ 300037 w 2338801"/>
              <a:gd name="connsiteY29" fmla="*/ 47625 h 578333"/>
              <a:gd name="connsiteX30" fmla="*/ 123825 w 2338801"/>
              <a:gd name="connsiteY30" fmla="*/ 47625 h 578333"/>
              <a:gd name="connsiteX31" fmla="*/ 104775 w 2338801"/>
              <a:gd name="connsiteY31" fmla="*/ 28575 h 578333"/>
              <a:gd name="connsiteX32" fmla="*/ 0 w 2338801"/>
              <a:gd name="connsiteY32" fmla="*/ 28575 h 578333"/>
              <a:gd name="connsiteX33" fmla="*/ 0 w 2338801"/>
              <a:gd name="connsiteY33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8300 w 2338801"/>
              <a:gd name="connsiteY8" fmla="*/ 447675 h 578333"/>
              <a:gd name="connsiteX9" fmla="*/ 1504950 w 2338801"/>
              <a:gd name="connsiteY9" fmla="*/ 447675 h 578333"/>
              <a:gd name="connsiteX10" fmla="*/ 1504950 w 2338801"/>
              <a:gd name="connsiteY10" fmla="*/ 395288 h 578333"/>
              <a:gd name="connsiteX11" fmla="*/ 1400175 w 2338801"/>
              <a:gd name="connsiteY11" fmla="*/ 395288 h 578333"/>
              <a:gd name="connsiteX12" fmla="*/ 1400175 w 2338801"/>
              <a:gd name="connsiteY12" fmla="*/ 357188 h 578333"/>
              <a:gd name="connsiteX13" fmla="*/ 1320483 w 2338801"/>
              <a:gd name="connsiteY13" fmla="*/ 348616 h 578333"/>
              <a:gd name="connsiteX14" fmla="*/ 1231582 w 2338801"/>
              <a:gd name="connsiteY14" fmla="*/ 336868 h 578333"/>
              <a:gd name="connsiteX15" fmla="*/ 1185862 w 2338801"/>
              <a:gd name="connsiteY15" fmla="*/ 323533 h 578333"/>
              <a:gd name="connsiteX16" fmla="*/ 1107123 w 2338801"/>
              <a:gd name="connsiteY16" fmla="*/ 274956 h 578333"/>
              <a:gd name="connsiteX17" fmla="*/ 1056640 w 2338801"/>
              <a:gd name="connsiteY17" fmla="*/ 272733 h 578333"/>
              <a:gd name="connsiteX18" fmla="*/ 1028700 w 2338801"/>
              <a:gd name="connsiteY18" fmla="*/ 247650 h 578333"/>
              <a:gd name="connsiteX19" fmla="*/ 852805 w 2338801"/>
              <a:gd name="connsiteY19" fmla="*/ 234950 h 578333"/>
              <a:gd name="connsiteX20" fmla="*/ 824865 w 2338801"/>
              <a:gd name="connsiteY20" fmla="*/ 210820 h 578333"/>
              <a:gd name="connsiteX21" fmla="*/ 782003 w 2338801"/>
              <a:gd name="connsiteY21" fmla="*/ 206376 h 578333"/>
              <a:gd name="connsiteX22" fmla="*/ 718503 w 2338801"/>
              <a:gd name="connsiteY22" fmla="*/ 186056 h 578333"/>
              <a:gd name="connsiteX23" fmla="*/ 642937 w 2338801"/>
              <a:gd name="connsiteY23" fmla="*/ 190500 h 578333"/>
              <a:gd name="connsiteX24" fmla="*/ 642937 w 2338801"/>
              <a:gd name="connsiteY24" fmla="*/ 152400 h 578333"/>
              <a:gd name="connsiteX25" fmla="*/ 542925 w 2338801"/>
              <a:gd name="connsiteY25" fmla="*/ 152400 h 578333"/>
              <a:gd name="connsiteX26" fmla="*/ 542925 w 2338801"/>
              <a:gd name="connsiteY26" fmla="*/ 119063 h 578333"/>
              <a:gd name="connsiteX27" fmla="*/ 433387 w 2338801"/>
              <a:gd name="connsiteY27" fmla="*/ 119063 h 578333"/>
              <a:gd name="connsiteX28" fmla="*/ 433387 w 2338801"/>
              <a:gd name="connsiteY28" fmla="*/ 90488 h 578333"/>
              <a:gd name="connsiteX29" fmla="*/ 300037 w 2338801"/>
              <a:gd name="connsiteY29" fmla="*/ 90488 h 578333"/>
              <a:gd name="connsiteX30" fmla="*/ 300037 w 2338801"/>
              <a:gd name="connsiteY30" fmla="*/ 47625 h 578333"/>
              <a:gd name="connsiteX31" fmla="*/ 123825 w 2338801"/>
              <a:gd name="connsiteY31" fmla="*/ 47625 h 578333"/>
              <a:gd name="connsiteX32" fmla="*/ 104775 w 2338801"/>
              <a:gd name="connsiteY32" fmla="*/ 28575 h 578333"/>
              <a:gd name="connsiteX33" fmla="*/ 0 w 2338801"/>
              <a:gd name="connsiteY33" fmla="*/ 28575 h 578333"/>
              <a:gd name="connsiteX34" fmla="*/ 0 w 2338801"/>
              <a:gd name="connsiteY34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8300 w 2338801"/>
              <a:gd name="connsiteY8" fmla="*/ 447675 h 578333"/>
              <a:gd name="connsiteX9" fmla="*/ 1504950 w 2338801"/>
              <a:gd name="connsiteY9" fmla="*/ 447675 h 578333"/>
              <a:gd name="connsiteX10" fmla="*/ 1504950 w 2338801"/>
              <a:gd name="connsiteY10" fmla="*/ 395288 h 578333"/>
              <a:gd name="connsiteX11" fmla="*/ 1400175 w 2338801"/>
              <a:gd name="connsiteY11" fmla="*/ 395288 h 578333"/>
              <a:gd name="connsiteX12" fmla="*/ 1400175 w 2338801"/>
              <a:gd name="connsiteY12" fmla="*/ 357188 h 578333"/>
              <a:gd name="connsiteX13" fmla="*/ 1297623 w 2338801"/>
              <a:gd name="connsiteY13" fmla="*/ 361316 h 578333"/>
              <a:gd name="connsiteX14" fmla="*/ 1231582 w 2338801"/>
              <a:gd name="connsiteY14" fmla="*/ 336868 h 578333"/>
              <a:gd name="connsiteX15" fmla="*/ 1185862 w 2338801"/>
              <a:gd name="connsiteY15" fmla="*/ 323533 h 578333"/>
              <a:gd name="connsiteX16" fmla="*/ 1107123 w 2338801"/>
              <a:gd name="connsiteY16" fmla="*/ 274956 h 578333"/>
              <a:gd name="connsiteX17" fmla="*/ 1056640 w 2338801"/>
              <a:gd name="connsiteY17" fmla="*/ 272733 h 578333"/>
              <a:gd name="connsiteX18" fmla="*/ 1028700 w 2338801"/>
              <a:gd name="connsiteY18" fmla="*/ 247650 h 578333"/>
              <a:gd name="connsiteX19" fmla="*/ 852805 w 2338801"/>
              <a:gd name="connsiteY19" fmla="*/ 234950 h 578333"/>
              <a:gd name="connsiteX20" fmla="*/ 824865 w 2338801"/>
              <a:gd name="connsiteY20" fmla="*/ 210820 h 578333"/>
              <a:gd name="connsiteX21" fmla="*/ 782003 w 2338801"/>
              <a:gd name="connsiteY21" fmla="*/ 206376 h 578333"/>
              <a:gd name="connsiteX22" fmla="*/ 718503 w 2338801"/>
              <a:gd name="connsiteY22" fmla="*/ 186056 h 578333"/>
              <a:gd name="connsiteX23" fmla="*/ 642937 w 2338801"/>
              <a:gd name="connsiteY23" fmla="*/ 190500 h 578333"/>
              <a:gd name="connsiteX24" fmla="*/ 642937 w 2338801"/>
              <a:gd name="connsiteY24" fmla="*/ 152400 h 578333"/>
              <a:gd name="connsiteX25" fmla="*/ 542925 w 2338801"/>
              <a:gd name="connsiteY25" fmla="*/ 152400 h 578333"/>
              <a:gd name="connsiteX26" fmla="*/ 542925 w 2338801"/>
              <a:gd name="connsiteY26" fmla="*/ 119063 h 578333"/>
              <a:gd name="connsiteX27" fmla="*/ 433387 w 2338801"/>
              <a:gd name="connsiteY27" fmla="*/ 119063 h 578333"/>
              <a:gd name="connsiteX28" fmla="*/ 433387 w 2338801"/>
              <a:gd name="connsiteY28" fmla="*/ 90488 h 578333"/>
              <a:gd name="connsiteX29" fmla="*/ 300037 w 2338801"/>
              <a:gd name="connsiteY29" fmla="*/ 90488 h 578333"/>
              <a:gd name="connsiteX30" fmla="*/ 300037 w 2338801"/>
              <a:gd name="connsiteY30" fmla="*/ 47625 h 578333"/>
              <a:gd name="connsiteX31" fmla="*/ 123825 w 2338801"/>
              <a:gd name="connsiteY31" fmla="*/ 47625 h 578333"/>
              <a:gd name="connsiteX32" fmla="*/ 104775 w 2338801"/>
              <a:gd name="connsiteY32" fmla="*/ 28575 h 578333"/>
              <a:gd name="connsiteX33" fmla="*/ 0 w 2338801"/>
              <a:gd name="connsiteY33" fmla="*/ 28575 h 578333"/>
              <a:gd name="connsiteX34" fmla="*/ 0 w 2338801"/>
              <a:gd name="connsiteY34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8300 w 2338801"/>
              <a:gd name="connsiteY8" fmla="*/ 447675 h 578333"/>
              <a:gd name="connsiteX9" fmla="*/ 1504950 w 2338801"/>
              <a:gd name="connsiteY9" fmla="*/ 447675 h 578333"/>
              <a:gd name="connsiteX10" fmla="*/ 1504950 w 2338801"/>
              <a:gd name="connsiteY10" fmla="*/ 395288 h 578333"/>
              <a:gd name="connsiteX11" fmla="*/ 1400175 w 2338801"/>
              <a:gd name="connsiteY11" fmla="*/ 395288 h 578333"/>
              <a:gd name="connsiteX12" fmla="*/ 1362075 w 2338801"/>
              <a:gd name="connsiteY12" fmla="*/ 372428 h 578333"/>
              <a:gd name="connsiteX13" fmla="*/ 1297623 w 2338801"/>
              <a:gd name="connsiteY13" fmla="*/ 361316 h 578333"/>
              <a:gd name="connsiteX14" fmla="*/ 1231582 w 2338801"/>
              <a:gd name="connsiteY14" fmla="*/ 336868 h 578333"/>
              <a:gd name="connsiteX15" fmla="*/ 1185862 w 2338801"/>
              <a:gd name="connsiteY15" fmla="*/ 323533 h 578333"/>
              <a:gd name="connsiteX16" fmla="*/ 1107123 w 2338801"/>
              <a:gd name="connsiteY16" fmla="*/ 274956 h 578333"/>
              <a:gd name="connsiteX17" fmla="*/ 1056640 w 2338801"/>
              <a:gd name="connsiteY17" fmla="*/ 272733 h 578333"/>
              <a:gd name="connsiteX18" fmla="*/ 1028700 w 2338801"/>
              <a:gd name="connsiteY18" fmla="*/ 247650 h 578333"/>
              <a:gd name="connsiteX19" fmla="*/ 852805 w 2338801"/>
              <a:gd name="connsiteY19" fmla="*/ 234950 h 578333"/>
              <a:gd name="connsiteX20" fmla="*/ 824865 w 2338801"/>
              <a:gd name="connsiteY20" fmla="*/ 210820 h 578333"/>
              <a:gd name="connsiteX21" fmla="*/ 782003 w 2338801"/>
              <a:gd name="connsiteY21" fmla="*/ 206376 h 578333"/>
              <a:gd name="connsiteX22" fmla="*/ 718503 w 2338801"/>
              <a:gd name="connsiteY22" fmla="*/ 186056 h 578333"/>
              <a:gd name="connsiteX23" fmla="*/ 642937 w 2338801"/>
              <a:gd name="connsiteY23" fmla="*/ 190500 h 578333"/>
              <a:gd name="connsiteX24" fmla="*/ 642937 w 2338801"/>
              <a:gd name="connsiteY24" fmla="*/ 152400 h 578333"/>
              <a:gd name="connsiteX25" fmla="*/ 542925 w 2338801"/>
              <a:gd name="connsiteY25" fmla="*/ 152400 h 578333"/>
              <a:gd name="connsiteX26" fmla="*/ 542925 w 2338801"/>
              <a:gd name="connsiteY26" fmla="*/ 119063 h 578333"/>
              <a:gd name="connsiteX27" fmla="*/ 433387 w 2338801"/>
              <a:gd name="connsiteY27" fmla="*/ 119063 h 578333"/>
              <a:gd name="connsiteX28" fmla="*/ 433387 w 2338801"/>
              <a:gd name="connsiteY28" fmla="*/ 90488 h 578333"/>
              <a:gd name="connsiteX29" fmla="*/ 300037 w 2338801"/>
              <a:gd name="connsiteY29" fmla="*/ 90488 h 578333"/>
              <a:gd name="connsiteX30" fmla="*/ 300037 w 2338801"/>
              <a:gd name="connsiteY30" fmla="*/ 47625 h 578333"/>
              <a:gd name="connsiteX31" fmla="*/ 123825 w 2338801"/>
              <a:gd name="connsiteY31" fmla="*/ 47625 h 578333"/>
              <a:gd name="connsiteX32" fmla="*/ 104775 w 2338801"/>
              <a:gd name="connsiteY32" fmla="*/ 28575 h 578333"/>
              <a:gd name="connsiteX33" fmla="*/ 0 w 2338801"/>
              <a:gd name="connsiteY33" fmla="*/ 28575 h 578333"/>
              <a:gd name="connsiteX34" fmla="*/ 0 w 2338801"/>
              <a:gd name="connsiteY34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8300 w 2338801"/>
              <a:gd name="connsiteY8" fmla="*/ 447675 h 578333"/>
              <a:gd name="connsiteX9" fmla="*/ 1504950 w 2338801"/>
              <a:gd name="connsiteY9" fmla="*/ 447675 h 578333"/>
              <a:gd name="connsiteX10" fmla="*/ 1504950 w 2338801"/>
              <a:gd name="connsiteY10" fmla="*/ 395288 h 578333"/>
              <a:gd name="connsiteX11" fmla="*/ 1425575 w 2338801"/>
              <a:gd name="connsiteY11" fmla="*/ 377508 h 578333"/>
              <a:gd name="connsiteX12" fmla="*/ 1362075 w 2338801"/>
              <a:gd name="connsiteY12" fmla="*/ 372428 h 578333"/>
              <a:gd name="connsiteX13" fmla="*/ 1297623 w 2338801"/>
              <a:gd name="connsiteY13" fmla="*/ 361316 h 578333"/>
              <a:gd name="connsiteX14" fmla="*/ 1231582 w 2338801"/>
              <a:gd name="connsiteY14" fmla="*/ 336868 h 578333"/>
              <a:gd name="connsiteX15" fmla="*/ 1185862 w 2338801"/>
              <a:gd name="connsiteY15" fmla="*/ 323533 h 578333"/>
              <a:gd name="connsiteX16" fmla="*/ 1107123 w 2338801"/>
              <a:gd name="connsiteY16" fmla="*/ 274956 h 578333"/>
              <a:gd name="connsiteX17" fmla="*/ 1056640 w 2338801"/>
              <a:gd name="connsiteY17" fmla="*/ 272733 h 578333"/>
              <a:gd name="connsiteX18" fmla="*/ 1028700 w 2338801"/>
              <a:gd name="connsiteY18" fmla="*/ 247650 h 578333"/>
              <a:gd name="connsiteX19" fmla="*/ 852805 w 2338801"/>
              <a:gd name="connsiteY19" fmla="*/ 234950 h 578333"/>
              <a:gd name="connsiteX20" fmla="*/ 824865 w 2338801"/>
              <a:gd name="connsiteY20" fmla="*/ 210820 h 578333"/>
              <a:gd name="connsiteX21" fmla="*/ 782003 w 2338801"/>
              <a:gd name="connsiteY21" fmla="*/ 206376 h 578333"/>
              <a:gd name="connsiteX22" fmla="*/ 718503 w 2338801"/>
              <a:gd name="connsiteY22" fmla="*/ 186056 h 578333"/>
              <a:gd name="connsiteX23" fmla="*/ 642937 w 2338801"/>
              <a:gd name="connsiteY23" fmla="*/ 190500 h 578333"/>
              <a:gd name="connsiteX24" fmla="*/ 642937 w 2338801"/>
              <a:gd name="connsiteY24" fmla="*/ 152400 h 578333"/>
              <a:gd name="connsiteX25" fmla="*/ 542925 w 2338801"/>
              <a:gd name="connsiteY25" fmla="*/ 152400 h 578333"/>
              <a:gd name="connsiteX26" fmla="*/ 542925 w 2338801"/>
              <a:gd name="connsiteY26" fmla="*/ 119063 h 578333"/>
              <a:gd name="connsiteX27" fmla="*/ 433387 w 2338801"/>
              <a:gd name="connsiteY27" fmla="*/ 119063 h 578333"/>
              <a:gd name="connsiteX28" fmla="*/ 433387 w 2338801"/>
              <a:gd name="connsiteY28" fmla="*/ 90488 h 578333"/>
              <a:gd name="connsiteX29" fmla="*/ 300037 w 2338801"/>
              <a:gd name="connsiteY29" fmla="*/ 90488 h 578333"/>
              <a:gd name="connsiteX30" fmla="*/ 300037 w 2338801"/>
              <a:gd name="connsiteY30" fmla="*/ 47625 h 578333"/>
              <a:gd name="connsiteX31" fmla="*/ 123825 w 2338801"/>
              <a:gd name="connsiteY31" fmla="*/ 47625 h 578333"/>
              <a:gd name="connsiteX32" fmla="*/ 104775 w 2338801"/>
              <a:gd name="connsiteY32" fmla="*/ 28575 h 578333"/>
              <a:gd name="connsiteX33" fmla="*/ 0 w 2338801"/>
              <a:gd name="connsiteY33" fmla="*/ 28575 h 578333"/>
              <a:gd name="connsiteX34" fmla="*/ 0 w 2338801"/>
              <a:gd name="connsiteY34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8300 w 2338801"/>
              <a:gd name="connsiteY8" fmla="*/ 447675 h 578333"/>
              <a:gd name="connsiteX9" fmla="*/ 1504950 w 2338801"/>
              <a:gd name="connsiteY9" fmla="*/ 447675 h 578333"/>
              <a:gd name="connsiteX10" fmla="*/ 1464310 w 2338801"/>
              <a:gd name="connsiteY10" fmla="*/ 418148 h 578333"/>
              <a:gd name="connsiteX11" fmla="*/ 1425575 w 2338801"/>
              <a:gd name="connsiteY11" fmla="*/ 377508 h 578333"/>
              <a:gd name="connsiteX12" fmla="*/ 1362075 w 2338801"/>
              <a:gd name="connsiteY12" fmla="*/ 372428 h 578333"/>
              <a:gd name="connsiteX13" fmla="*/ 1297623 w 2338801"/>
              <a:gd name="connsiteY13" fmla="*/ 361316 h 578333"/>
              <a:gd name="connsiteX14" fmla="*/ 1231582 w 2338801"/>
              <a:gd name="connsiteY14" fmla="*/ 336868 h 578333"/>
              <a:gd name="connsiteX15" fmla="*/ 1185862 w 2338801"/>
              <a:gd name="connsiteY15" fmla="*/ 323533 h 578333"/>
              <a:gd name="connsiteX16" fmla="*/ 1107123 w 2338801"/>
              <a:gd name="connsiteY16" fmla="*/ 274956 h 578333"/>
              <a:gd name="connsiteX17" fmla="*/ 1056640 w 2338801"/>
              <a:gd name="connsiteY17" fmla="*/ 272733 h 578333"/>
              <a:gd name="connsiteX18" fmla="*/ 1028700 w 2338801"/>
              <a:gd name="connsiteY18" fmla="*/ 247650 h 578333"/>
              <a:gd name="connsiteX19" fmla="*/ 852805 w 2338801"/>
              <a:gd name="connsiteY19" fmla="*/ 234950 h 578333"/>
              <a:gd name="connsiteX20" fmla="*/ 824865 w 2338801"/>
              <a:gd name="connsiteY20" fmla="*/ 210820 h 578333"/>
              <a:gd name="connsiteX21" fmla="*/ 782003 w 2338801"/>
              <a:gd name="connsiteY21" fmla="*/ 206376 h 578333"/>
              <a:gd name="connsiteX22" fmla="*/ 718503 w 2338801"/>
              <a:gd name="connsiteY22" fmla="*/ 186056 h 578333"/>
              <a:gd name="connsiteX23" fmla="*/ 642937 w 2338801"/>
              <a:gd name="connsiteY23" fmla="*/ 190500 h 578333"/>
              <a:gd name="connsiteX24" fmla="*/ 642937 w 2338801"/>
              <a:gd name="connsiteY24" fmla="*/ 152400 h 578333"/>
              <a:gd name="connsiteX25" fmla="*/ 542925 w 2338801"/>
              <a:gd name="connsiteY25" fmla="*/ 152400 h 578333"/>
              <a:gd name="connsiteX26" fmla="*/ 542925 w 2338801"/>
              <a:gd name="connsiteY26" fmla="*/ 119063 h 578333"/>
              <a:gd name="connsiteX27" fmla="*/ 433387 w 2338801"/>
              <a:gd name="connsiteY27" fmla="*/ 119063 h 578333"/>
              <a:gd name="connsiteX28" fmla="*/ 433387 w 2338801"/>
              <a:gd name="connsiteY28" fmla="*/ 90488 h 578333"/>
              <a:gd name="connsiteX29" fmla="*/ 300037 w 2338801"/>
              <a:gd name="connsiteY29" fmla="*/ 90488 h 578333"/>
              <a:gd name="connsiteX30" fmla="*/ 300037 w 2338801"/>
              <a:gd name="connsiteY30" fmla="*/ 47625 h 578333"/>
              <a:gd name="connsiteX31" fmla="*/ 123825 w 2338801"/>
              <a:gd name="connsiteY31" fmla="*/ 47625 h 578333"/>
              <a:gd name="connsiteX32" fmla="*/ 104775 w 2338801"/>
              <a:gd name="connsiteY32" fmla="*/ 28575 h 578333"/>
              <a:gd name="connsiteX33" fmla="*/ 0 w 2338801"/>
              <a:gd name="connsiteY33" fmla="*/ 28575 h 578333"/>
              <a:gd name="connsiteX34" fmla="*/ 0 w 2338801"/>
              <a:gd name="connsiteY34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8300 w 2338801"/>
              <a:gd name="connsiteY8" fmla="*/ 447675 h 578333"/>
              <a:gd name="connsiteX9" fmla="*/ 1515110 w 2338801"/>
              <a:gd name="connsiteY9" fmla="*/ 419735 h 578333"/>
              <a:gd name="connsiteX10" fmla="*/ 1464310 w 2338801"/>
              <a:gd name="connsiteY10" fmla="*/ 418148 h 578333"/>
              <a:gd name="connsiteX11" fmla="*/ 1425575 w 2338801"/>
              <a:gd name="connsiteY11" fmla="*/ 377508 h 578333"/>
              <a:gd name="connsiteX12" fmla="*/ 1362075 w 2338801"/>
              <a:gd name="connsiteY12" fmla="*/ 372428 h 578333"/>
              <a:gd name="connsiteX13" fmla="*/ 1297623 w 2338801"/>
              <a:gd name="connsiteY13" fmla="*/ 361316 h 578333"/>
              <a:gd name="connsiteX14" fmla="*/ 1231582 w 2338801"/>
              <a:gd name="connsiteY14" fmla="*/ 336868 h 578333"/>
              <a:gd name="connsiteX15" fmla="*/ 1185862 w 2338801"/>
              <a:gd name="connsiteY15" fmla="*/ 323533 h 578333"/>
              <a:gd name="connsiteX16" fmla="*/ 1107123 w 2338801"/>
              <a:gd name="connsiteY16" fmla="*/ 274956 h 578333"/>
              <a:gd name="connsiteX17" fmla="*/ 1056640 w 2338801"/>
              <a:gd name="connsiteY17" fmla="*/ 272733 h 578333"/>
              <a:gd name="connsiteX18" fmla="*/ 1028700 w 2338801"/>
              <a:gd name="connsiteY18" fmla="*/ 247650 h 578333"/>
              <a:gd name="connsiteX19" fmla="*/ 852805 w 2338801"/>
              <a:gd name="connsiteY19" fmla="*/ 234950 h 578333"/>
              <a:gd name="connsiteX20" fmla="*/ 824865 w 2338801"/>
              <a:gd name="connsiteY20" fmla="*/ 210820 h 578333"/>
              <a:gd name="connsiteX21" fmla="*/ 782003 w 2338801"/>
              <a:gd name="connsiteY21" fmla="*/ 206376 h 578333"/>
              <a:gd name="connsiteX22" fmla="*/ 718503 w 2338801"/>
              <a:gd name="connsiteY22" fmla="*/ 186056 h 578333"/>
              <a:gd name="connsiteX23" fmla="*/ 642937 w 2338801"/>
              <a:gd name="connsiteY23" fmla="*/ 190500 h 578333"/>
              <a:gd name="connsiteX24" fmla="*/ 642937 w 2338801"/>
              <a:gd name="connsiteY24" fmla="*/ 152400 h 578333"/>
              <a:gd name="connsiteX25" fmla="*/ 542925 w 2338801"/>
              <a:gd name="connsiteY25" fmla="*/ 152400 h 578333"/>
              <a:gd name="connsiteX26" fmla="*/ 542925 w 2338801"/>
              <a:gd name="connsiteY26" fmla="*/ 119063 h 578333"/>
              <a:gd name="connsiteX27" fmla="*/ 433387 w 2338801"/>
              <a:gd name="connsiteY27" fmla="*/ 119063 h 578333"/>
              <a:gd name="connsiteX28" fmla="*/ 433387 w 2338801"/>
              <a:gd name="connsiteY28" fmla="*/ 90488 h 578333"/>
              <a:gd name="connsiteX29" fmla="*/ 300037 w 2338801"/>
              <a:gd name="connsiteY29" fmla="*/ 90488 h 578333"/>
              <a:gd name="connsiteX30" fmla="*/ 300037 w 2338801"/>
              <a:gd name="connsiteY30" fmla="*/ 47625 h 578333"/>
              <a:gd name="connsiteX31" fmla="*/ 123825 w 2338801"/>
              <a:gd name="connsiteY31" fmla="*/ 47625 h 578333"/>
              <a:gd name="connsiteX32" fmla="*/ 104775 w 2338801"/>
              <a:gd name="connsiteY32" fmla="*/ 28575 h 578333"/>
              <a:gd name="connsiteX33" fmla="*/ 0 w 2338801"/>
              <a:gd name="connsiteY33" fmla="*/ 28575 h 578333"/>
              <a:gd name="connsiteX34" fmla="*/ 0 w 2338801"/>
              <a:gd name="connsiteY34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8300 w 2338801"/>
              <a:gd name="connsiteY8" fmla="*/ 447675 h 578333"/>
              <a:gd name="connsiteX9" fmla="*/ 1594803 w 2338801"/>
              <a:gd name="connsiteY9" fmla="*/ 440056 h 578333"/>
              <a:gd name="connsiteX10" fmla="*/ 1515110 w 2338801"/>
              <a:gd name="connsiteY10" fmla="*/ 419735 h 578333"/>
              <a:gd name="connsiteX11" fmla="*/ 1464310 w 2338801"/>
              <a:gd name="connsiteY11" fmla="*/ 418148 h 578333"/>
              <a:gd name="connsiteX12" fmla="*/ 1425575 w 2338801"/>
              <a:gd name="connsiteY12" fmla="*/ 377508 h 578333"/>
              <a:gd name="connsiteX13" fmla="*/ 1362075 w 2338801"/>
              <a:gd name="connsiteY13" fmla="*/ 372428 h 578333"/>
              <a:gd name="connsiteX14" fmla="*/ 1297623 w 2338801"/>
              <a:gd name="connsiteY14" fmla="*/ 361316 h 578333"/>
              <a:gd name="connsiteX15" fmla="*/ 1231582 w 2338801"/>
              <a:gd name="connsiteY15" fmla="*/ 336868 h 578333"/>
              <a:gd name="connsiteX16" fmla="*/ 1185862 w 2338801"/>
              <a:gd name="connsiteY16" fmla="*/ 323533 h 578333"/>
              <a:gd name="connsiteX17" fmla="*/ 1107123 w 2338801"/>
              <a:gd name="connsiteY17" fmla="*/ 274956 h 578333"/>
              <a:gd name="connsiteX18" fmla="*/ 1056640 w 2338801"/>
              <a:gd name="connsiteY18" fmla="*/ 272733 h 578333"/>
              <a:gd name="connsiteX19" fmla="*/ 1028700 w 2338801"/>
              <a:gd name="connsiteY19" fmla="*/ 247650 h 578333"/>
              <a:gd name="connsiteX20" fmla="*/ 852805 w 2338801"/>
              <a:gd name="connsiteY20" fmla="*/ 234950 h 578333"/>
              <a:gd name="connsiteX21" fmla="*/ 824865 w 2338801"/>
              <a:gd name="connsiteY21" fmla="*/ 210820 h 578333"/>
              <a:gd name="connsiteX22" fmla="*/ 782003 w 2338801"/>
              <a:gd name="connsiteY22" fmla="*/ 206376 h 578333"/>
              <a:gd name="connsiteX23" fmla="*/ 718503 w 2338801"/>
              <a:gd name="connsiteY23" fmla="*/ 186056 h 578333"/>
              <a:gd name="connsiteX24" fmla="*/ 642937 w 2338801"/>
              <a:gd name="connsiteY24" fmla="*/ 190500 h 578333"/>
              <a:gd name="connsiteX25" fmla="*/ 642937 w 2338801"/>
              <a:gd name="connsiteY25" fmla="*/ 152400 h 578333"/>
              <a:gd name="connsiteX26" fmla="*/ 542925 w 2338801"/>
              <a:gd name="connsiteY26" fmla="*/ 152400 h 578333"/>
              <a:gd name="connsiteX27" fmla="*/ 542925 w 2338801"/>
              <a:gd name="connsiteY27" fmla="*/ 119063 h 578333"/>
              <a:gd name="connsiteX28" fmla="*/ 433387 w 2338801"/>
              <a:gd name="connsiteY28" fmla="*/ 119063 h 578333"/>
              <a:gd name="connsiteX29" fmla="*/ 433387 w 2338801"/>
              <a:gd name="connsiteY29" fmla="*/ 90488 h 578333"/>
              <a:gd name="connsiteX30" fmla="*/ 300037 w 2338801"/>
              <a:gd name="connsiteY30" fmla="*/ 90488 h 578333"/>
              <a:gd name="connsiteX31" fmla="*/ 300037 w 2338801"/>
              <a:gd name="connsiteY31" fmla="*/ 47625 h 578333"/>
              <a:gd name="connsiteX32" fmla="*/ 123825 w 2338801"/>
              <a:gd name="connsiteY32" fmla="*/ 47625 h 578333"/>
              <a:gd name="connsiteX33" fmla="*/ 104775 w 2338801"/>
              <a:gd name="connsiteY33" fmla="*/ 28575 h 578333"/>
              <a:gd name="connsiteX34" fmla="*/ 0 w 2338801"/>
              <a:gd name="connsiteY34" fmla="*/ 28575 h 578333"/>
              <a:gd name="connsiteX35" fmla="*/ 0 w 2338801"/>
              <a:gd name="connsiteY35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8300 w 2338801"/>
              <a:gd name="connsiteY8" fmla="*/ 447675 h 578333"/>
              <a:gd name="connsiteX9" fmla="*/ 1561783 w 2338801"/>
              <a:gd name="connsiteY9" fmla="*/ 440056 h 578333"/>
              <a:gd name="connsiteX10" fmla="*/ 1515110 w 2338801"/>
              <a:gd name="connsiteY10" fmla="*/ 419735 h 578333"/>
              <a:gd name="connsiteX11" fmla="*/ 1464310 w 2338801"/>
              <a:gd name="connsiteY11" fmla="*/ 418148 h 578333"/>
              <a:gd name="connsiteX12" fmla="*/ 1425575 w 2338801"/>
              <a:gd name="connsiteY12" fmla="*/ 377508 h 578333"/>
              <a:gd name="connsiteX13" fmla="*/ 1362075 w 2338801"/>
              <a:gd name="connsiteY13" fmla="*/ 372428 h 578333"/>
              <a:gd name="connsiteX14" fmla="*/ 1297623 w 2338801"/>
              <a:gd name="connsiteY14" fmla="*/ 361316 h 578333"/>
              <a:gd name="connsiteX15" fmla="*/ 1231582 w 2338801"/>
              <a:gd name="connsiteY15" fmla="*/ 336868 h 578333"/>
              <a:gd name="connsiteX16" fmla="*/ 1185862 w 2338801"/>
              <a:gd name="connsiteY16" fmla="*/ 323533 h 578333"/>
              <a:gd name="connsiteX17" fmla="*/ 1107123 w 2338801"/>
              <a:gd name="connsiteY17" fmla="*/ 274956 h 578333"/>
              <a:gd name="connsiteX18" fmla="*/ 1056640 w 2338801"/>
              <a:gd name="connsiteY18" fmla="*/ 272733 h 578333"/>
              <a:gd name="connsiteX19" fmla="*/ 1028700 w 2338801"/>
              <a:gd name="connsiteY19" fmla="*/ 247650 h 578333"/>
              <a:gd name="connsiteX20" fmla="*/ 852805 w 2338801"/>
              <a:gd name="connsiteY20" fmla="*/ 234950 h 578333"/>
              <a:gd name="connsiteX21" fmla="*/ 824865 w 2338801"/>
              <a:gd name="connsiteY21" fmla="*/ 210820 h 578333"/>
              <a:gd name="connsiteX22" fmla="*/ 782003 w 2338801"/>
              <a:gd name="connsiteY22" fmla="*/ 206376 h 578333"/>
              <a:gd name="connsiteX23" fmla="*/ 718503 w 2338801"/>
              <a:gd name="connsiteY23" fmla="*/ 186056 h 578333"/>
              <a:gd name="connsiteX24" fmla="*/ 642937 w 2338801"/>
              <a:gd name="connsiteY24" fmla="*/ 190500 h 578333"/>
              <a:gd name="connsiteX25" fmla="*/ 642937 w 2338801"/>
              <a:gd name="connsiteY25" fmla="*/ 152400 h 578333"/>
              <a:gd name="connsiteX26" fmla="*/ 542925 w 2338801"/>
              <a:gd name="connsiteY26" fmla="*/ 152400 h 578333"/>
              <a:gd name="connsiteX27" fmla="*/ 542925 w 2338801"/>
              <a:gd name="connsiteY27" fmla="*/ 119063 h 578333"/>
              <a:gd name="connsiteX28" fmla="*/ 433387 w 2338801"/>
              <a:gd name="connsiteY28" fmla="*/ 119063 h 578333"/>
              <a:gd name="connsiteX29" fmla="*/ 433387 w 2338801"/>
              <a:gd name="connsiteY29" fmla="*/ 90488 h 578333"/>
              <a:gd name="connsiteX30" fmla="*/ 300037 w 2338801"/>
              <a:gd name="connsiteY30" fmla="*/ 90488 h 578333"/>
              <a:gd name="connsiteX31" fmla="*/ 300037 w 2338801"/>
              <a:gd name="connsiteY31" fmla="*/ 47625 h 578333"/>
              <a:gd name="connsiteX32" fmla="*/ 123825 w 2338801"/>
              <a:gd name="connsiteY32" fmla="*/ 47625 h 578333"/>
              <a:gd name="connsiteX33" fmla="*/ 104775 w 2338801"/>
              <a:gd name="connsiteY33" fmla="*/ 28575 h 578333"/>
              <a:gd name="connsiteX34" fmla="*/ 0 w 2338801"/>
              <a:gd name="connsiteY34" fmla="*/ 28575 h 578333"/>
              <a:gd name="connsiteX35" fmla="*/ 0 w 2338801"/>
              <a:gd name="connsiteY35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8300 w 2338801"/>
              <a:gd name="connsiteY8" fmla="*/ 447675 h 578333"/>
              <a:gd name="connsiteX9" fmla="*/ 1554163 w 2338801"/>
              <a:gd name="connsiteY9" fmla="*/ 440056 h 578333"/>
              <a:gd name="connsiteX10" fmla="*/ 1515110 w 2338801"/>
              <a:gd name="connsiteY10" fmla="*/ 419735 h 578333"/>
              <a:gd name="connsiteX11" fmla="*/ 1464310 w 2338801"/>
              <a:gd name="connsiteY11" fmla="*/ 418148 h 578333"/>
              <a:gd name="connsiteX12" fmla="*/ 1425575 w 2338801"/>
              <a:gd name="connsiteY12" fmla="*/ 377508 h 578333"/>
              <a:gd name="connsiteX13" fmla="*/ 1362075 w 2338801"/>
              <a:gd name="connsiteY13" fmla="*/ 372428 h 578333"/>
              <a:gd name="connsiteX14" fmla="*/ 1297623 w 2338801"/>
              <a:gd name="connsiteY14" fmla="*/ 361316 h 578333"/>
              <a:gd name="connsiteX15" fmla="*/ 1231582 w 2338801"/>
              <a:gd name="connsiteY15" fmla="*/ 336868 h 578333"/>
              <a:gd name="connsiteX16" fmla="*/ 1185862 w 2338801"/>
              <a:gd name="connsiteY16" fmla="*/ 323533 h 578333"/>
              <a:gd name="connsiteX17" fmla="*/ 1107123 w 2338801"/>
              <a:gd name="connsiteY17" fmla="*/ 274956 h 578333"/>
              <a:gd name="connsiteX18" fmla="*/ 1056640 w 2338801"/>
              <a:gd name="connsiteY18" fmla="*/ 272733 h 578333"/>
              <a:gd name="connsiteX19" fmla="*/ 1028700 w 2338801"/>
              <a:gd name="connsiteY19" fmla="*/ 247650 h 578333"/>
              <a:gd name="connsiteX20" fmla="*/ 852805 w 2338801"/>
              <a:gd name="connsiteY20" fmla="*/ 234950 h 578333"/>
              <a:gd name="connsiteX21" fmla="*/ 824865 w 2338801"/>
              <a:gd name="connsiteY21" fmla="*/ 210820 h 578333"/>
              <a:gd name="connsiteX22" fmla="*/ 782003 w 2338801"/>
              <a:gd name="connsiteY22" fmla="*/ 206376 h 578333"/>
              <a:gd name="connsiteX23" fmla="*/ 718503 w 2338801"/>
              <a:gd name="connsiteY23" fmla="*/ 186056 h 578333"/>
              <a:gd name="connsiteX24" fmla="*/ 642937 w 2338801"/>
              <a:gd name="connsiteY24" fmla="*/ 190500 h 578333"/>
              <a:gd name="connsiteX25" fmla="*/ 642937 w 2338801"/>
              <a:gd name="connsiteY25" fmla="*/ 152400 h 578333"/>
              <a:gd name="connsiteX26" fmla="*/ 542925 w 2338801"/>
              <a:gd name="connsiteY26" fmla="*/ 152400 h 578333"/>
              <a:gd name="connsiteX27" fmla="*/ 542925 w 2338801"/>
              <a:gd name="connsiteY27" fmla="*/ 119063 h 578333"/>
              <a:gd name="connsiteX28" fmla="*/ 433387 w 2338801"/>
              <a:gd name="connsiteY28" fmla="*/ 119063 h 578333"/>
              <a:gd name="connsiteX29" fmla="*/ 433387 w 2338801"/>
              <a:gd name="connsiteY29" fmla="*/ 90488 h 578333"/>
              <a:gd name="connsiteX30" fmla="*/ 300037 w 2338801"/>
              <a:gd name="connsiteY30" fmla="*/ 90488 h 578333"/>
              <a:gd name="connsiteX31" fmla="*/ 300037 w 2338801"/>
              <a:gd name="connsiteY31" fmla="*/ 47625 h 578333"/>
              <a:gd name="connsiteX32" fmla="*/ 123825 w 2338801"/>
              <a:gd name="connsiteY32" fmla="*/ 47625 h 578333"/>
              <a:gd name="connsiteX33" fmla="*/ 104775 w 2338801"/>
              <a:gd name="connsiteY33" fmla="*/ 28575 h 578333"/>
              <a:gd name="connsiteX34" fmla="*/ 0 w 2338801"/>
              <a:gd name="connsiteY34" fmla="*/ 28575 h 578333"/>
              <a:gd name="connsiteX35" fmla="*/ 0 w 2338801"/>
              <a:gd name="connsiteY35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5760 w 2338801"/>
              <a:gd name="connsiteY8" fmla="*/ 447675 h 578333"/>
              <a:gd name="connsiteX9" fmla="*/ 1554163 w 2338801"/>
              <a:gd name="connsiteY9" fmla="*/ 440056 h 578333"/>
              <a:gd name="connsiteX10" fmla="*/ 1515110 w 2338801"/>
              <a:gd name="connsiteY10" fmla="*/ 419735 h 578333"/>
              <a:gd name="connsiteX11" fmla="*/ 1464310 w 2338801"/>
              <a:gd name="connsiteY11" fmla="*/ 418148 h 578333"/>
              <a:gd name="connsiteX12" fmla="*/ 1425575 w 2338801"/>
              <a:gd name="connsiteY12" fmla="*/ 377508 h 578333"/>
              <a:gd name="connsiteX13" fmla="*/ 1362075 w 2338801"/>
              <a:gd name="connsiteY13" fmla="*/ 372428 h 578333"/>
              <a:gd name="connsiteX14" fmla="*/ 1297623 w 2338801"/>
              <a:gd name="connsiteY14" fmla="*/ 361316 h 578333"/>
              <a:gd name="connsiteX15" fmla="*/ 1231582 w 2338801"/>
              <a:gd name="connsiteY15" fmla="*/ 336868 h 578333"/>
              <a:gd name="connsiteX16" fmla="*/ 1185862 w 2338801"/>
              <a:gd name="connsiteY16" fmla="*/ 323533 h 578333"/>
              <a:gd name="connsiteX17" fmla="*/ 1107123 w 2338801"/>
              <a:gd name="connsiteY17" fmla="*/ 274956 h 578333"/>
              <a:gd name="connsiteX18" fmla="*/ 1056640 w 2338801"/>
              <a:gd name="connsiteY18" fmla="*/ 272733 h 578333"/>
              <a:gd name="connsiteX19" fmla="*/ 1028700 w 2338801"/>
              <a:gd name="connsiteY19" fmla="*/ 247650 h 578333"/>
              <a:gd name="connsiteX20" fmla="*/ 852805 w 2338801"/>
              <a:gd name="connsiteY20" fmla="*/ 234950 h 578333"/>
              <a:gd name="connsiteX21" fmla="*/ 824865 w 2338801"/>
              <a:gd name="connsiteY21" fmla="*/ 210820 h 578333"/>
              <a:gd name="connsiteX22" fmla="*/ 782003 w 2338801"/>
              <a:gd name="connsiteY22" fmla="*/ 206376 h 578333"/>
              <a:gd name="connsiteX23" fmla="*/ 718503 w 2338801"/>
              <a:gd name="connsiteY23" fmla="*/ 186056 h 578333"/>
              <a:gd name="connsiteX24" fmla="*/ 642937 w 2338801"/>
              <a:gd name="connsiteY24" fmla="*/ 190500 h 578333"/>
              <a:gd name="connsiteX25" fmla="*/ 642937 w 2338801"/>
              <a:gd name="connsiteY25" fmla="*/ 152400 h 578333"/>
              <a:gd name="connsiteX26" fmla="*/ 542925 w 2338801"/>
              <a:gd name="connsiteY26" fmla="*/ 152400 h 578333"/>
              <a:gd name="connsiteX27" fmla="*/ 542925 w 2338801"/>
              <a:gd name="connsiteY27" fmla="*/ 119063 h 578333"/>
              <a:gd name="connsiteX28" fmla="*/ 433387 w 2338801"/>
              <a:gd name="connsiteY28" fmla="*/ 119063 h 578333"/>
              <a:gd name="connsiteX29" fmla="*/ 433387 w 2338801"/>
              <a:gd name="connsiteY29" fmla="*/ 90488 h 578333"/>
              <a:gd name="connsiteX30" fmla="*/ 300037 w 2338801"/>
              <a:gd name="connsiteY30" fmla="*/ 90488 h 578333"/>
              <a:gd name="connsiteX31" fmla="*/ 300037 w 2338801"/>
              <a:gd name="connsiteY31" fmla="*/ 47625 h 578333"/>
              <a:gd name="connsiteX32" fmla="*/ 123825 w 2338801"/>
              <a:gd name="connsiteY32" fmla="*/ 47625 h 578333"/>
              <a:gd name="connsiteX33" fmla="*/ 104775 w 2338801"/>
              <a:gd name="connsiteY33" fmla="*/ 28575 h 578333"/>
              <a:gd name="connsiteX34" fmla="*/ 0 w 2338801"/>
              <a:gd name="connsiteY34" fmla="*/ 28575 h 578333"/>
              <a:gd name="connsiteX35" fmla="*/ 0 w 2338801"/>
              <a:gd name="connsiteY35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638300 w 2338801"/>
              <a:gd name="connsiteY7" fmla="*/ 485775 h 578333"/>
              <a:gd name="connsiteX8" fmla="*/ 1635760 w 2338801"/>
              <a:gd name="connsiteY8" fmla="*/ 447675 h 578333"/>
              <a:gd name="connsiteX9" fmla="*/ 1566863 w 2338801"/>
              <a:gd name="connsiteY9" fmla="*/ 440056 h 578333"/>
              <a:gd name="connsiteX10" fmla="*/ 1515110 w 2338801"/>
              <a:gd name="connsiteY10" fmla="*/ 419735 h 578333"/>
              <a:gd name="connsiteX11" fmla="*/ 1464310 w 2338801"/>
              <a:gd name="connsiteY11" fmla="*/ 418148 h 578333"/>
              <a:gd name="connsiteX12" fmla="*/ 1425575 w 2338801"/>
              <a:gd name="connsiteY12" fmla="*/ 377508 h 578333"/>
              <a:gd name="connsiteX13" fmla="*/ 1362075 w 2338801"/>
              <a:gd name="connsiteY13" fmla="*/ 372428 h 578333"/>
              <a:gd name="connsiteX14" fmla="*/ 1297623 w 2338801"/>
              <a:gd name="connsiteY14" fmla="*/ 361316 h 578333"/>
              <a:gd name="connsiteX15" fmla="*/ 1231582 w 2338801"/>
              <a:gd name="connsiteY15" fmla="*/ 336868 h 578333"/>
              <a:gd name="connsiteX16" fmla="*/ 1185862 w 2338801"/>
              <a:gd name="connsiteY16" fmla="*/ 323533 h 578333"/>
              <a:gd name="connsiteX17" fmla="*/ 1107123 w 2338801"/>
              <a:gd name="connsiteY17" fmla="*/ 274956 h 578333"/>
              <a:gd name="connsiteX18" fmla="*/ 1056640 w 2338801"/>
              <a:gd name="connsiteY18" fmla="*/ 272733 h 578333"/>
              <a:gd name="connsiteX19" fmla="*/ 1028700 w 2338801"/>
              <a:gd name="connsiteY19" fmla="*/ 247650 h 578333"/>
              <a:gd name="connsiteX20" fmla="*/ 852805 w 2338801"/>
              <a:gd name="connsiteY20" fmla="*/ 234950 h 578333"/>
              <a:gd name="connsiteX21" fmla="*/ 824865 w 2338801"/>
              <a:gd name="connsiteY21" fmla="*/ 210820 h 578333"/>
              <a:gd name="connsiteX22" fmla="*/ 782003 w 2338801"/>
              <a:gd name="connsiteY22" fmla="*/ 206376 h 578333"/>
              <a:gd name="connsiteX23" fmla="*/ 718503 w 2338801"/>
              <a:gd name="connsiteY23" fmla="*/ 186056 h 578333"/>
              <a:gd name="connsiteX24" fmla="*/ 642937 w 2338801"/>
              <a:gd name="connsiteY24" fmla="*/ 190500 h 578333"/>
              <a:gd name="connsiteX25" fmla="*/ 642937 w 2338801"/>
              <a:gd name="connsiteY25" fmla="*/ 152400 h 578333"/>
              <a:gd name="connsiteX26" fmla="*/ 542925 w 2338801"/>
              <a:gd name="connsiteY26" fmla="*/ 152400 h 578333"/>
              <a:gd name="connsiteX27" fmla="*/ 542925 w 2338801"/>
              <a:gd name="connsiteY27" fmla="*/ 119063 h 578333"/>
              <a:gd name="connsiteX28" fmla="*/ 433387 w 2338801"/>
              <a:gd name="connsiteY28" fmla="*/ 119063 h 578333"/>
              <a:gd name="connsiteX29" fmla="*/ 433387 w 2338801"/>
              <a:gd name="connsiteY29" fmla="*/ 90488 h 578333"/>
              <a:gd name="connsiteX30" fmla="*/ 300037 w 2338801"/>
              <a:gd name="connsiteY30" fmla="*/ 90488 h 578333"/>
              <a:gd name="connsiteX31" fmla="*/ 300037 w 2338801"/>
              <a:gd name="connsiteY31" fmla="*/ 47625 h 578333"/>
              <a:gd name="connsiteX32" fmla="*/ 123825 w 2338801"/>
              <a:gd name="connsiteY32" fmla="*/ 47625 h 578333"/>
              <a:gd name="connsiteX33" fmla="*/ 104775 w 2338801"/>
              <a:gd name="connsiteY33" fmla="*/ 28575 h 578333"/>
              <a:gd name="connsiteX34" fmla="*/ 0 w 2338801"/>
              <a:gd name="connsiteY34" fmla="*/ 28575 h 578333"/>
              <a:gd name="connsiteX35" fmla="*/ 0 w 2338801"/>
              <a:gd name="connsiteY35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716723 w 2338801"/>
              <a:gd name="connsiteY7" fmla="*/ 485776 h 578333"/>
              <a:gd name="connsiteX8" fmla="*/ 1638300 w 2338801"/>
              <a:gd name="connsiteY8" fmla="*/ 485775 h 578333"/>
              <a:gd name="connsiteX9" fmla="*/ 1635760 w 2338801"/>
              <a:gd name="connsiteY9" fmla="*/ 447675 h 578333"/>
              <a:gd name="connsiteX10" fmla="*/ 1566863 w 2338801"/>
              <a:gd name="connsiteY10" fmla="*/ 440056 h 578333"/>
              <a:gd name="connsiteX11" fmla="*/ 1515110 w 2338801"/>
              <a:gd name="connsiteY11" fmla="*/ 419735 h 578333"/>
              <a:gd name="connsiteX12" fmla="*/ 1464310 w 2338801"/>
              <a:gd name="connsiteY12" fmla="*/ 418148 h 578333"/>
              <a:gd name="connsiteX13" fmla="*/ 1425575 w 2338801"/>
              <a:gd name="connsiteY13" fmla="*/ 377508 h 578333"/>
              <a:gd name="connsiteX14" fmla="*/ 1362075 w 2338801"/>
              <a:gd name="connsiteY14" fmla="*/ 372428 h 578333"/>
              <a:gd name="connsiteX15" fmla="*/ 1297623 w 2338801"/>
              <a:gd name="connsiteY15" fmla="*/ 361316 h 578333"/>
              <a:gd name="connsiteX16" fmla="*/ 1231582 w 2338801"/>
              <a:gd name="connsiteY16" fmla="*/ 336868 h 578333"/>
              <a:gd name="connsiteX17" fmla="*/ 1185862 w 2338801"/>
              <a:gd name="connsiteY17" fmla="*/ 323533 h 578333"/>
              <a:gd name="connsiteX18" fmla="*/ 1107123 w 2338801"/>
              <a:gd name="connsiteY18" fmla="*/ 274956 h 578333"/>
              <a:gd name="connsiteX19" fmla="*/ 1056640 w 2338801"/>
              <a:gd name="connsiteY19" fmla="*/ 272733 h 578333"/>
              <a:gd name="connsiteX20" fmla="*/ 1028700 w 2338801"/>
              <a:gd name="connsiteY20" fmla="*/ 247650 h 578333"/>
              <a:gd name="connsiteX21" fmla="*/ 852805 w 2338801"/>
              <a:gd name="connsiteY21" fmla="*/ 234950 h 578333"/>
              <a:gd name="connsiteX22" fmla="*/ 824865 w 2338801"/>
              <a:gd name="connsiteY22" fmla="*/ 210820 h 578333"/>
              <a:gd name="connsiteX23" fmla="*/ 782003 w 2338801"/>
              <a:gd name="connsiteY23" fmla="*/ 206376 h 578333"/>
              <a:gd name="connsiteX24" fmla="*/ 718503 w 2338801"/>
              <a:gd name="connsiteY24" fmla="*/ 186056 h 578333"/>
              <a:gd name="connsiteX25" fmla="*/ 642937 w 2338801"/>
              <a:gd name="connsiteY25" fmla="*/ 190500 h 578333"/>
              <a:gd name="connsiteX26" fmla="*/ 642937 w 2338801"/>
              <a:gd name="connsiteY26" fmla="*/ 152400 h 578333"/>
              <a:gd name="connsiteX27" fmla="*/ 542925 w 2338801"/>
              <a:gd name="connsiteY27" fmla="*/ 152400 h 578333"/>
              <a:gd name="connsiteX28" fmla="*/ 542925 w 2338801"/>
              <a:gd name="connsiteY28" fmla="*/ 119063 h 578333"/>
              <a:gd name="connsiteX29" fmla="*/ 433387 w 2338801"/>
              <a:gd name="connsiteY29" fmla="*/ 119063 h 578333"/>
              <a:gd name="connsiteX30" fmla="*/ 433387 w 2338801"/>
              <a:gd name="connsiteY30" fmla="*/ 90488 h 578333"/>
              <a:gd name="connsiteX31" fmla="*/ 300037 w 2338801"/>
              <a:gd name="connsiteY31" fmla="*/ 90488 h 578333"/>
              <a:gd name="connsiteX32" fmla="*/ 300037 w 2338801"/>
              <a:gd name="connsiteY32" fmla="*/ 47625 h 578333"/>
              <a:gd name="connsiteX33" fmla="*/ 123825 w 2338801"/>
              <a:gd name="connsiteY33" fmla="*/ 47625 h 578333"/>
              <a:gd name="connsiteX34" fmla="*/ 104775 w 2338801"/>
              <a:gd name="connsiteY34" fmla="*/ 28575 h 578333"/>
              <a:gd name="connsiteX35" fmla="*/ 0 w 2338801"/>
              <a:gd name="connsiteY35" fmla="*/ 28575 h 578333"/>
              <a:gd name="connsiteX36" fmla="*/ 0 w 2338801"/>
              <a:gd name="connsiteY36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716723 w 2338801"/>
              <a:gd name="connsiteY7" fmla="*/ 485776 h 578333"/>
              <a:gd name="connsiteX8" fmla="*/ 1689100 w 2338801"/>
              <a:gd name="connsiteY8" fmla="*/ 478155 h 578333"/>
              <a:gd name="connsiteX9" fmla="*/ 1635760 w 2338801"/>
              <a:gd name="connsiteY9" fmla="*/ 447675 h 578333"/>
              <a:gd name="connsiteX10" fmla="*/ 1566863 w 2338801"/>
              <a:gd name="connsiteY10" fmla="*/ 440056 h 578333"/>
              <a:gd name="connsiteX11" fmla="*/ 1515110 w 2338801"/>
              <a:gd name="connsiteY11" fmla="*/ 419735 h 578333"/>
              <a:gd name="connsiteX12" fmla="*/ 1464310 w 2338801"/>
              <a:gd name="connsiteY12" fmla="*/ 418148 h 578333"/>
              <a:gd name="connsiteX13" fmla="*/ 1425575 w 2338801"/>
              <a:gd name="connsiteY13" fmla="*/ 377508 h 578333"/>
              <a:gd name="connsiteX14" fmla="*/ 1362075 w 2338801"/>
              <a:gd name="connsiteY14" fmla="*/ 372428 h 578333"/>
              <a:gd name="connsiteX15" fmla="*/ 1297623 w 2338801"/>
              <a:gd name="connsiteY15" fmla="*/ 361316 h 578333"/>
              <a:gd name="connsiteX16" fmla="*/ 1231582 w 2338801"/>
              <a:gd name="connsiteY16" fmla="*/ 336868 h 578333"/>
              <a:gd name="connsiteX17" fmla="*/ 1185862 w 2338801"/>
              <a:gd name="connsiteY17" fmla="*/ 323533 h 578333"/>
              <a:gd name="connsiteX18" fmla="*/ 1107123 w 2338801"/>
              <a:gd name="connsiteY18" fmla="*/ 274956 h 578333"/>
              <a:gd name="connsiteX19" fmla="*/ 1056640 w 2338801"/>
              <a:gd name="connsiteY19" fmla="*/ 272733 h 578333"/>
              <a:gd name="connsiteX20" fmla="*/ 1028700 w 2338801"/>
              <a:gd name="connsiteY20" fmla="*/ 247650 h 578333"/>
              <a:gd name="connsiteX21" fmla="*/ 852805 w 2338801"/>
              <a:gd name="connsiteY21" fmla="*/ 234950 h 578333"/>
              <a:gd name="connsiteX22" fmla="*/ 824865 w 2338801"/>
              <a:gd name="connsiteY22" fmla="*/ 210820 h 578333"/>
              <a:gd name="connsiteX23" fmla="*/ 782003 w 2338801"/>
              <a:gd name="connsiteY23" fmla="*/ 206376 h 578333"/>
              <a:gd name="connsiteX24" fmla="*/ 718503 w 2338801"/>
              <a:gd name="connsiteY24" fmla="*/ 186056 h 578333"/>
              <a:gd name="connsiteX25" fmla="*/ 642937 w 2338801"/>
              <a:gd name="connsiteY25" fmla="*/ 190500 h 578333"/>
              <a:gd name="connsiteX26" fmla="*/ 642937 w 2338801"/>
              <a:gd name="connsiteY26" fmla="*/ 152400 h 578333"/>
              <a:gd name="connsiteX27" fmla="*/ 542925 w 2338801"/>
              <a:gd name="connsiteY27" fmla="*/ 152400 h 578333"/>
              <a:gd name="connsiteX28" fmla="*/ 542925 w 2338801"/>
              <a:gd name="connsiteY28" fmla="*/ 119063 h 578333"/>
              <a:gd name="connsiteX29" fmla="*/ 433387 w 2338801"/>
              <a:gd name="connsiteY29" fmla="*/ 119063 h 578333"/>
              <a:gd name="connsiteX30" fmla="*/ 433387 w 2338801"/>
              <a:gd name="connsiteY30" fmla="*/ 90488 h 578333"/>
              <a:gd name="connsiteX31" fmla="*/ 300037 w 2338801"/>
              <a:gd name="connsiteY31" fmla="*/ 90488 h 578333"/>
              <a:gd name="connsiteX32" fmla="*/ 300037 w 2338801"/>
              <a:gd name="connsiteY32" fmla="*/ 47625 h 578333"/>
              <a:gd name="connsiteX33" fmla="*/ 123825 w 2338801"/>
              <a:gd name="connsiteY33" fmla="*/ 47625 h 578333"/>
              <a:gd name="connsiteX34" fmla="*/ 104775 w 2338801"/>
              <a:gd name="connsiteY34" fmla="*/ 28575 h 578333"/>
              <a:gd name="connsiteX35" fmla="*/ 0 w 2338801"/>
              <a:gd name="connsiteY35" fmla="*/ 28575 h 578333"/>
              <a:gd name="connsiteX36" fmla="*/ 0 w 2338801"/>
              <a:gd name="connsiteY36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81175 w 2338801"/>
              <a:gd name="connsiteY6" fmla="*/ 485775 h 578333"/>
              <a:gd name="connsiteX7" fmla="*/ 1716723 w 2338801"/>
              <a:gd name="connsiteY7" fmla="*/ 493396 h 578333"/>
              <a:gd name="connsiteX8" fmla="*/ 1689100 w 2338801"/>
              <a:gd name="connsiteY8" fmla="*/ 478155 h 578333"/>
              <a:gd name="connsiteX9" fmla="*/ 1635760 w 2338801"/>
              <a:gd name="connsiteY9" fmla="*/ 447675 h 578333"/>
              <a:gd name="connsiteX10" fmla="*/ 1566863 w 2338801"/>
              <a:gd name="connsiteY10" fmla="*/ 440056 h 578333"/>
              <a:gd name="connsiteX11" fmla="*/ 1515110 w 2338801"/>
              <a:gd name="connsiteY11" fmla="*/ 419735 h 578333"/>
              <a:gd name="connsiteX12" fmla="*/ 1464310 w 2338801"/>
              <a:gd name="connsiteY12" fmla="*/ 418148 h 578333"/>
              <a:gd name="connsiteX13" fmla="*/ 1425575 w 2338801"/>
              <a:gd name="connsiteY13" fmla="*/ 377508 h 578333"/>
              <a:gd name="connsiteX14" fmla="*/ 1362075 w 2338801"/>
              <a:gd name="connsiteY14" fmla="*/ 372428 h 578333"/>
              <a:gd name="connsiteX15" fmla="*/ 1297623 w 2338801"/>
              <a:gd name="connsiteY15" fmla="*/ 361316 h 578333"/>
              <a:gd name="connsiteX16" fmla="*/ 1231582 w 2338801"/>
              <a:gd name="connsiteY16" fmla="*/ 336868 h 578333"/>
              <a:gd name="connsiteX17" fmla="*/ 1185862 w 2338801"/>
              <a:gd name="connsiteY17" fmla="*/ 323533 h 578333"/>
              <a:gd name="connsiteX18" fmla="*/ 1107123 w 2338801"/>
              <a:gd name="connsiteY18" fmla="*/ 274956 h 578333"/>
              <a:gd name="connsiteX19" fmla="*/ 1056640 w 2338801"/>
              <a:gd name="connsiteY19" fmla="*/ 272733 h 578333"/>
              <a:gd name="connsiteX20" fmla="*/ 1028700 w 2338801"/>
              <a:gd name="connsiteY20" fmla="*/ 247650 h 578333"/>
              <a:gd name="connsiteX21" fmla="*/ 852805 w 2338801"/>
              <a:gd name="connsiteY21" fmla="*/ 234950 h 578333"/>
              <a:gd name="connsiteX22" fmla="*/ 824865 w 2338801"/>
              <a:gd name="connsiteY22" fmla="*/ 210820 h 578333"/>
              <a:gd name="connsiteX23" fmla="*/ 782003 w 2338801"/>
              <a:gd name="connsiteY23" fmla="*/ 206376 h 578333"/>
              <a:gd name="connsiteX24" fmla="*/ 718503 w 2338801"/>
              <a:gd name="connsiteY24" fmla="*/ 186056 h 578333"/>
              <a:gd name="connsiteX25" fmla="*/ 642937 w 2338801"/>
              <a:gd name="connsiteY25" fmla="*/ 190500 h 578333"/>
              <a:gd name="connsiteX26" fmla="*/ 642937 w 2338801"/>
              <a:gd name="connsiteY26" fmla="*/ 152400 h 578333"/>
              <a:gd name="connsiteX27" fmla="*/ 542925 w 2338801"/>
              <a:gd name="connsiteY27" fmla="*/ 152400 h 578333"/>
              <a:gd name="connsiteX28" fmla="*/ 542925 w 2338801"/>
              <a:gd name="connsiteY28" fmla="*/ 119063 h 578333"/>
              <a:gd name="connsiteX29" fmla="*/ 433387 w 2338801"/>
              <a:gd name="connsiteY29" fmla="*/ 119063 h 578333"/>
              <a:gd name="connsiteX30" fmla="*/ 433387 w 2338801"/>
              <a:gd name="connsiteY30" fmla="*/ 90488 h 578333"/>
              <a:gd name="connsiteX31" fmla="*/ 300037 w 2338801"/>
              <a:gd name="connsiteY31" fmla="*/ 90488 h 578333"/>
              <a:gd name="connsiteX32" fmla="*/ 300037 w 2338801"/>
              <a:gd name="connsiteY32" fmla="*/ 47625 h 578333"/>
              <a:gd name="connsiteX33" fmla="*/ 123825 w 2338801"/>
              <a:gd name="connsiteY33" fmla="*/ 47625 h 578333"/>
              <a:gd name="connsiteX34" fmla="*/ 104775 w 2338801"/>
              <a:gd name="connsiteY34" fmla="*/ 28575 h 578333"/>
              <a:gd name="connsiteX35" fmla="*/ 0 w 2338801"/>
              <a:gd name="connsiteY35" fmla="*/ 28575 h 578333"/>
              <a:gd name="connsiteX36" fmla="*/ 0 w 2338801"/>
              <a:gd name="connsiteY36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45615 w 2338801"/>
              <a:gd name="connsiteY6" fmla="*/ 516255 h 578333"/>
              <a:gd name="connsiteX7" fmla="*/ 1716723 w 2338801"/>
              <a:gd name="connsiteY7" fmla="*/ 493396 h 578333"/>
              <a:gd name="connsiteX8" fmla="*/ 1689100 w 2338801"/>
              <a:gd name="connsiteY8" fmla="*/ 478155 h 578333"/>
              <a:gd name="connsiteX9" fmla="*/ 1635760 w 2338801"/>
              <a:gd name="connsiteY9" fmla="*/ 447675 h 578333"/>
              <a:gd name="connsiteX10" fmla="*/ 1566863 w 2338801"/>
              <a:gd name="connsiteY10" fmla="*/ 440056 h 578333"/>
              <a:gd name="connsiteX11" fmla="*/ 1515110 w 2338801"/>
              <a:gd name="connsiteY11" fmla="*/ 419735 h 578333"/>
              <a:gd name="connsiteX12" fmla="*/ 1464310 w 2338801"/>
              <a:gd name="connsiteY12" fmla="*/ 418148 h 578333"/>
              <a:gd name="connsiteX13" fmla="*/ 1425575 w 2338801"/>
              <a:gd name="connsiteY13" fmla="*/ 377508 h 578333"/>
              <a:gd name="connsiteX14" fmla="*/ 1362075 w 2338801"/>
              <a:gd name="connsiteY14" fmla="*/ 372428 h 578333"/>
              <a:gd name="connsiteX15" fmla="*/ 1297623 w 2338801"/>
              <a:gd name="connsiteY15" fmla="*/ 361316 h 578333"/>
              <a:gd name="connsiteX16" fmla="*/ 1231582 w 2338801"/>
              <a:gd name="connsiteY16" fmla="*/ 336868 h 578333"/>
              <a:gd name="connsiteX17" fmla="*/ 1185862 w 2338801"/>
              <a:gd name="connsiteY17" fmla="*/ 323533 h 578333"/>
              <a:gd name="connsiteX18" fmla="*/ 1107123 w 2338801"/>
              <a:gd name="connsiteY18" fmla="*/ 274956 h 578333"/>
              <a:gd name="connsiteX19" fmla="*/ 1056640 w 2338801"/>
              <a:gd name="connsiteY19" fmla="*/ 272733 h 578333"/>
              <a:gd name="connsiteX20" fmla="*/ 1028700 w 2338801"/>
              <a:gd name="connsiteY20" fmla="*/ 247650 h 578333"/>
              <a:gd name="connsiteX21" fmla="*/ 852805 w 2338801"/>
              <a:gd name="connsiteY21" fmla="*/ 234950 h 578333"/>
              <a:gd name="connsiteX22" fmla="*/ 824865 w 2338801"/>
              <a:gd name="connsiteY22" fmla="*/ 210820 h 578333"/>
              <a:gd name="connsiteX23" fmla="*/ 782003 w 2338801"/>
              <a:gd name="connsiteY23" fmla="*/ 206376 h 578333"/>
              <a:gd name="connsiteX24" fmla="*/ 718503 w 2338801"/>
              <a:gd name="connsiteY24" fmla="*/ 186056 h 578333"/>
              <a:gd name="connsiteX25" fmla="*/ 642937 w 2338801"/>
              <a:gd name="connsiteY25" fmla="*/ 190500 h 578333"/>
              <a:gd name="connsiteX26" fmla="*/ 642937 w 2338801"/>
              <a:gd name="connsiteY26" fmla="*/ 152400 h 578333"/>
              <a:gd name="connsiteX27" fmla="*/ 542925 w 2338801"/>
              <a:gd name="connsiteY27" fmla="*/ 152400 h 578333"/>
              <a:gd name="connsiteX28" fmla="*/ 542925 w 2338801"/>
              <a:gd name="connsiteY28" fmla="*/ 119063 h 578333"/>
              <a:gd name="connsiteX29" fmla="*/ 433387 w 2338801"/>
              <a:gd name="connsiteY29" fmla="*/ 119063 h 578333"/>
              <a:gd name="connsiteX30" fmla="*/ 433387 w 2338801"/>
              <a:gd name="connsiteY30" fmla="*/ 90488 h 578333"/>
              <a:gd name="connsiteX31" fmla="*/ 300037 w 2338801"/>
              <a:gd name="connsiteY31" fmla="*/ 90488 h 578333"/>
              <a:gd name="connsiteX32" fmla="*/ 300037 w 2338801"/>
              <a:gd name="connsiteY32" fmla="*/ 47625 h 578333"/>
              <a:gd name="connsiteX33" fmla="*/ 123825 w 2338801"/>
              <a:gd name="connsiteY33" fmla="*/ 47625 h 578333"/>
              <a:gd name="connsiteX34" fmla="*/ 104775 w 2338801"/>
              <a:gd name="connsiteY34" fmla="*/ 28575 h 578333"/>
              <a:gd name="connsiteX35" fmla="*/ 0 w 2338801"/>
              <a:gd name="connsiteY35" fmla="*/ 28575 h 578333"/>
              <a:gd name="connsiteX36" fmla="*/ 0 w 2338801"/>
              <a:gd name="connsiteY36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1175 w 2338801"/>
              <a:gd name="connsiteY5" fmla="*/ 528638 h 578333"/>
              <a:gd name="connsiteX6" fmla="*/ 1743075 w 2338801"/>
              <a:gd name="connsiteY6" fmla="*/ 513715 h 578333"/>
              <a:gd name="connsiteX7" fmla="*/ 1716723 w 2338801"/>
              <a:gd name="connsiteY7" fmla="*/ 493396 h 578333"/>
              <a:gd name="connsiteX8" fmla="*/ 1689100 w 2338801"/>
              <a:gd name="connsiteY8" fmla="*/ 478155 h 578333"/>
              <a:gd name="connsiteX9" fmla="*/ 1635760 w 2338801"/>
              <a:gd name="connsiteY9" fmla="*/ 447675 h 578333"/>
              <a:gd name="connsiteX10" fmla="*/ 1566863 w 2338801"/>
              <a:gd name="connsiteY10" fmla="*/ 440056 h 578333"/>
              <a:gd name="connsiteX11" fmla="*/ 1515110 w 2338801"/>
              <a:gd name="connsiteY11" fmla="*/ 419735 h 578333"/>
              <a:gd name="connsiteX12" fmla="*/ 1464310 w 2338801"/>
              <a:gd name="connsiteY12" fmla="*/ 418148 h 578333"/>
              <a:gd name="connsiteX13" fmla="*/ 1425575 w 2338801"/>
              <a:gd name="connsiteY13" fmla="*/ 377508 h 578333"/>
              <a:gd name="connsiteX14" fmla="*/ 1362075 w 2338801"/>
              <a:gd name="connsiteY14" fmla="*/ 372428 h 578333"/>
              <a:gd name="connsiteX15" fmla="*/ 1297623 w 2338801"/>
              <a:gd name="connsiteY15" fmla="*/ 361316 h 578333"/>
              <a:gd name="connsiteX16" fmla="*/ 1231582 w 2338801"/>
              <a:gd name="connsiteY16" fmla="*/ 336868 h 578333"/>
              <a:gd name="connsiteX17" fmla="*/ 1185862 w 2338801"/>
              <a:gd name="connsiteY17" fmla="*/ 323533 h 578333"/>
              <a:gd name="connsiteX18" fmla="*/ 1107123 w 2338801"/>
              <a:gd name="connsiteY18" fmla="*/ 274956 h 578333"/>
              <a:gd name="connsiteX19" fmla="*/ 1056640 w 2338801"/>
              <a:gd name="connsiteY19" fmla="*/ 272733 h 578333"/>
              <a:gd name="connsiteX20" fmla="*/ 1028700 w 2338801"/>
              <a:gd name="connsiteY20" fmla="*/ 247650 h 578333"/>
              <a:gd name="connsiteX21" fmla="*/ 852805 w 2338801"/>
              <a:gd name="connsiteY21" fmla="*/ 234950 h 578333"/>
              <a:gd name="connsiteX22" fmla="*/ 824865 w 2338801"/>
              <a:gd name="connsiteY22" fmla="*/ 210820 h 578333"/>
              <a:gd name="connsiteX23" fmla="*/ 782003 w 2338801"/>
              <a:gd name="connsiteY23" fmla="*/ 206376 h 578333"/>
              <a:gd name="connsiteX24" fmla="*/ 718503 w 2338801"/>
              <a:gd name="connsiteY24" fmla="*/ 186056 h 578333"/>
              <a:gd name="connsiteX25" fmla="*/ 642937 w 2338801"/>
              <a:gd name="connsiteY25" fmla="*/ 190500 h 578333"/>
              <a:gd name="connsiteX26" fmla="*/ 642937 w 2338801"/>
              <a:gd name="connsiteY26" fmla="*/ 152400 h 578333"/>
              <a:gd name="connsiteX27" fmla="*/ 542925 w 2338801"/>
              <a:gd name="connsiteY27" fmla="*/ 152400 h 578333"/>
              <a:gd name="connsiteX28" fmla="*/ 542925 w 2338801"/>
              <a:gd name="connsiteY28" fmla="*/ 119063 h 578333"/>
              <a:gd name="connsiteX29" fmla="*/ 433387 w 2338801"/>
              <a:gd name="connsiteY29" fmla="*/ 119063 h 578333"/>
              <a:gd name="connsiteX30" fmla="*/ 433387 w 2338801"/>
              <a:gd name="connsiteY30" fmla="*/ 90488 h 578333"/>
              <a:gd name="connsiteX31" fmla="*/ 300037 w 2338801"/>
              <a:gd name="connsiteY31" fmla="*/ 90488 h 578333"/>
              <a:gd name="connsiteX32" fmla="*/ 300037 w 2338801"/>
              <a:gd name="connsiteY32" fmla="*/ 47625 h 578333"/>
              <a:gd name="connsiteX33" fmla="*/ 123825 w 2338801"/>
              <a:gd name="connsiteY33" fmla="*/ 47625 h 578333"/>
              <a:gd name="connsiteX34" fmla="*/ 104775 w 2338801"/>
              <a:gd name="connsiteY34" fmla="*/ 28575 h 578333"/>
              <a:gd name="connsiteX35" fmla="*/ 0 w 2338801"/>
              <a:gd name="connsiteY35" fmla="*/ 28575 h 578333"/>
              <a:gd name="connsiteX36" fmla="*/ 0 w 2338801"/>
              <a:gd name="connsiteY36" fmla="*/ 0 h 578333"/>
              <a:gd name="connsiteX0" fmla="*/ 2338801 w 2338801"/>
              <a:gd name="connsiteY0" fmla="*/ 578333 h 578333"/>
              <a:gd name="connsiteX1" fmla="*/ 1993210 w 2338801"/>
              <a:gd name="connsiteY1" fmla="*/ 578332 h 578333"/>
              <a:gd name="connsiteX2" fmla="*/ 1993209 w 2338801"/>
              <a:gd name="connsiteY2" fmla="*/ 537335 h 578333"/>
              <a:gd name="connsiteX3" fmla="*/ 1871662 w 2338801"/>
              <a:gd name="connsiteY3" fmla="*/ 540648 h 578333"/>
              <a:gd name="connsiteX4" fmla="*/ 1871662 w 2338801"/>
              <a:gd name="connsiteY4" fmla="*/ 528638 h 578333"/>
              <a:gd name="connsiteX5" fmla="*/ 1786255 w 2338801"/>
              <a:gd name="connsiteY5" fmla="*/ 515938 h 578333"/>
              <a:gd name="connsiteX6" fmla="*/ 1743075 w 2338801"/>
              <a:gd name="connsiteY6" fmla="*/ 513715 h 578333"/>
              <a:gd name="connsiteX7" fmla="*/ 1716723 w 2338801"/>
              <a:gd name="connsiteY7" fmla="*/ 493396 h 578333"/>
              <a:gd name="connsiteX8" fmla="*/ 1689100 w 2338801"/>
              <a:gd name="connsiteY8" fmla="*/ 478155 h 578333"/>
              <a:gd name="connsiteX9" fmla="*/ 1635760 w 2338801"/>
              <a:gd name="connsiteY9" fmla="*/ 447675 h 578333"/>
              <a:gd name="connsiteX10" fmla="*/ 1566863 w 2338801"/>
              <a:gd name="connsiteY10" fmla="*/ 440056 h 578333"/>
              <a:gd name="connsiteX11" fmla="*/ 1515110 w 2338801"/>
              <a:gd name="connsiteY11" fmla="*/ 419735 h 578333"/>
              <a:gd name="connsiteX12" fmla="*/ 1464310 w 2338801"/>
              <a:gd name="connsiteY12" fmla="*/ 418148 h 578333"/>
              <a:gd name="connsiteX13" fmla="*/ 1425575 w 2338801"/>
              <a:gd name="connsiteY13" fmla="*/ 377508 h 578333"/>
              <a:gd name="connsiteX14" fmla="*/ 1362075 w 2338801"/>
              <a:gd name="connsiteY14" fmla="*/ 372428 h 578333"/>
              <a:gd name="connsiteX15" fmla="*/ 1297623 w 2338801"/>
              <a:gd name="connsiteY15" fmla="*/ 361316 h 578333"/>
              <a:gd name="connsiteX16" fmla="*/ 1231582 w 2338801"/>
              <a:gd name="connsiteY16" fmla="*/ 336868 h 578333"/>
              <a:gd name="connsiteX17" fmla="*/ 1185862 w 2338801"/>
              <a:gd name="connsiteY17" fmla="*/ 323533 h 578333"/>
              <a:gd name="connsiteX18" fmla="*/ 1107123 w 2338801"/>
              <a:gd name="connsiteY18" fmla="*/ 274956 h 578333"/>
              <a:gd name="connsiteX19" fmla="*/ 1056640 w 2338801"/>
              <a:gd name="connsiteY19" fmla="*/ 272733 h 578333"/>
              <a:gd name="connsiteX20" fmla="*/ 1028700 w 2338801"/>
              <a:gd name="connsiteY20" fmla="*/ 247650 h 578333"/>
              <a:gd name="connsiteX21" fmla="*/ 852805 w 2338801"/>
              <a:gd name="connsiteY21" fmla="*/ 234950 h 578333"/>
              <a:gd name="connsiteX22" fmla="*/ 824865 w 2338801"/>
              <a:gd name="connsiteY22" fmla="*/ 210820 h 578333"/>
              <a:gd name="connsiteX23" fmla="*/ 782003 w 2338801"/>
              <a:gd name="connsiteY23" fmla="*/ 206376 h 578333"/>
              <a:gd name="connsiteX24" fmla="*/ 718503 w 2338801"/>
              <a:gd name="connsiteY24" fmla="*/ 186056 h 578333"/>
              <a:gd name="connsiteX25" fmla="*/ 642937 w 2338801"/>
              <a:gd name="connsiteY25" fmla="*/ 190500 h 578333"/>
              <a:gd name="connsiteX26" fmla="*/ 642937 w 2338801"/>
              <a:gd name="connsiteY26" fmla="*/ 152400 h 578333"/>
              <a:gd name="connsiteX27" fmla="*/ 542925 w 2338801"/>
              <a:gd name="connsiteY27" fmla="*/ 152400 h 578333"/>
              <a:gd name="connsiteX28" fmla="*/ 542925 w 2338801"/>
              <a:gd name="connsiteY28" fmla="*/ 119063 h 578333"/>
              <a:gd name="connsiteX29" fmla="*/ 433387 w 2338801"/>
              <a:gd name="connsiteY29" fmla="*/ 119063 h 578333"/>
              <a:gd name="connsiteX30" fmla="*/ 433387 w 2338801"/>
              <a:gd name="connsiteY30" fmla="*/ 90488 h 578333"/>
              <a:gd name="connsiteX31" fmla="*/ 300037 w 2338801"/>
              <a:gd name="connsiteY31" fmla="*/ 90488 h 578333"/>
              <a:gd name="connsiteX32" fmla="*/ 300037 w 2338801"/>
              <a:gd name="connsiteY32" fmla="*/ 47625 h 578333"/>
              <a:gd name="connsiteX33" fmla="*/ 123825 w 2338801"/>
              <a:gd name="connsiteY33" fmla="*/ 47625 h 578333"/>
              <a:gd name="connsiteX34" fmla="*/ 104775 w 2338801"/>
              <a:gd name="connsiteY34" fmla="*/ 28575 h 578333"/>
              <a:gd name="connsiteX35" fmla="*/ 0 w 2338801"/>
              <a:gd name="connsiteY35" fmla="*/ 28575 h 578333"/>
              <a:gd name="connsiteX36" fmla="*/ 0 w 2338801"/>
              <a:gd name="connsiteY36" fmla="*/ 0 h 57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38801" h="578333">
                <a:moveTo>
                  <a:pt x="2338801" y="578333"/>
                </a:moveTo>
                <a:lnTo>
                  <a:pt x="1993210" y="578332"/>
                </a:lnTo>
                <a:cubicBezTo>
                  <a:pt x="1993210" y="562458"/>
                  <a:pt x="1993209" y="553209"/>
                  <a:pt x="1993209" y="537335"/>
                </a:cubicBezTo>
                <a:lnTo>
                  <a:pt x="1871662" y="540648"/>
                </a:lnTo>
                <a:lnTo>
                  <a:pt x="1871662" y="528638"/>
                </a:lnTo>
                <a:lnTo>
                  <a:pt x="1786255" y="515938"/>
                </a:lnTo>
                <a:lnTo>
                  <a:pt x="1743075" y="513715"/>
                </a:lnTo>
                <a:lnTo>
                  <a:pt x="1716723" y="493396"/>
                </a:lnTo>
                <a:lnTo>
                  <a:pt x="1689100" y="478155"/>
                </a:lnTo>
                <a:lnTo>
                  <a:pt x="1635760" y="447675"/>
                </a:lnTo>
                <a:lnTo>
                  <a:pt x="1566863" y="440056"/>
                </a:lnTo>
                <a:lnTo>
                  <a:pt x="1515110" y="419735"/>
                </a:lnTo>
                <a:lnTo>
                  <a:pt x="1464310" y="418148"/>
                </a:lnTo>
                <a:lnTo>
                  <a:pt x="1425575" y="377508"/>
                </a:lnTo>
                <a:lnTo>
                  <a:pt x="1362075" y="372428"/>
                </a:lnTo>
                <a:lnTo>
                  <a:pt x="1297623" y="361316"/>
                </a:lnTo>
                <a:lnTo>
                  <a:pt x="1231582" y="336868"/>
                </a:lnTo>
                <a:lnTo>
                  <a:pt x="1185862" y="323533"/>
                </a:lnTo>
                <a:lnTo>
                  <a:pt x="1107123" y="274956"/>
                </a:lnTo>
                <a:lnTo>
                  <a:pt x="1056640" y="272733"/>
                </a:lnTo>
                <a:lnTo>
                  <a:pt x="1028700" y="247650"/>
                </a:lnTo>
                <a:lnTo>
                  <a:pt x="852805" y="234950"/>
                </a:lnTo>
                <a:lnTo>
                  <a:pt x="824865" y="210820"/>
                </a:lnTo>
                <a:lnTo>
                  <a:pt x="782003" y="206376"/>
                </a:lnTo>
                <a:lnTo>
                  <a:pt x="718503" y="186056"/>
                </a:lnTo>
                <a:lnTo>
                  <a:pt x="642937" y="190500"/>
                </a:lnTo>
                <a:lnTo>
                  <a:pt x="642937" y="152400"/>
                </a:lnTo>
                <a:lnTo>
                  <a:pt x="542925" y="152400"/>
                </a:lnTo>
                <a:lnTo>
                  <a:pt x="542925" y="119063"/>
                </a:lnTo>
                <a:lnTo>
                  <a:pt x="433387" y="119063"/>
                </a:lnTo>
                <a:lnTo>
                  <a:pt x="433387" y="90488"/>
                </a:lnTo>
                <a:lnTo>
                  <a:pt x="300037" y="90488"/>
                </a:lnTo>
                <a:lnTo>
                  <a:pt x="300037" y="47625"/>
                </a:lnTo>
                <a:lnTo>
                  <a:pt x="123825" y="47625"/>
                </a:lnTo>
                <a:lnTo>
                  <a:pt x="104775" y="28575"/>
                </a:lnTo>
                <a:lnTo>
                  <a:pt x="0" y="28575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xmlns="" id="{541E7A9A-989A-4F2E-846A-D8A4739AB8C3}"/>
              </a:ext>
            </a:extLst>
          </p:cNvPr>
          <p:cNvSpPr/>
          <p:nvPr/>
        </p:nvSpPr>
        <p:spPr bwMode="auto">
          <a:xfrm>
            <a:off x="4695825" y="2967038"/>
            <a:ext cx="2263430" cy="1267654"/>
          </a:xfrm>
          <a:custGeom>
            <a:avLst/>
            <a:gdLst>
              <a:gd name="connsiteX0" fmla="*/ 2386013 w 2386013"/>
              <a:gd name="connsiteY0" fmla="*/ 1323975 h 1323975"/>
              <a:gd name="connsiteX1" fmla="*/ 1514475 w 2386013"/>
              <a:gd name="connsiteY1" fmla="*/ 1323975 h 1323975"/>
              <a:gd name="connsiteX2" fmla="*/ 1514475 w 2386013"/>
              <a:gd name="connsiteY2" fmla="*/ 1252537 h 1323975"/>
              <a:gd name="connsiteX3" fmla="*/ 1333500 w 2386013"/>
              <a:gd name="connsiteY3" fmla="*/ 1252537 h 1323975"/>
              <a:gd name="connsiteX4" fmla="*/ 1333500 w 2386013"/>
              <a:gd name="connsiteY4" fmla="*/ 1123950 h 1323975"/>
              <a:gd name="connsiteX5" fmla="*/ 1214438 w 2386013"/>
              <a:gd name="connsiteY5" fmla="*/ 1123950 h 1323975"/>
              <a:gd name="connsiteX6" fmla="*/ 1214438 w 2386013"/>
              <a:gd name="connsiteY6" fmla="*/ 1042987 h 1323975"/>
              <a:gd name="connsiteX7" fmla="*/ 1171575 w 2386013"/>
              <a:gd name="connsiteY7" fmla="*/ 1042987 h 1323975"/>
              <a:gd name="connsiteX8" fmla="*/ 1171575 w 2386013"/>
              <a:gd name="connsiteY8" fmla="*/ 933450 h 1323975"/>
              <a:gd name="connsiteX9" fmla="*/ 771525 w 2386013"/>
              <a:gd name="connsiteY9" fmla="*/ 933450 h 1323975"/>
              <a:gd name="connsiteX10" fmla="*/ 771525 w 2386013"/>
              <a:gd name="connsiteY10" fmla="*/ 900112 h 1323975"/>
              <a:gd name="connsiteX11" fmla="*/ 666750 w 2386013"/>
              <a:gd name="connsiteY11" fmla="*/ 900112 h 1323975"/>
              <a:gd name="connsiteX12" fmla="*/ 666750 w 2386013"/>
              <a:gd name="connsiteY12" fmla="*/ 762000 h 1323975"/>
              <a:gd name="connsiteX13" fmla="*/ 590550 w 2386013"/>
              <a:gd name="connsiteY13" fmla="*/ 762000 h 1323975"/>
              <a:gd name="connsiteX14" fmla="*/ 590550 w 2386013"/>
              <a:gd name="connsiteY14" fmla="*/ 728662 h 1323975"/>
              <a:gd name="connsiteX15" fmla="*/ 547688 w 2386013"/>
              <a:gd name="connsiteY15" fmla="*/ 728662 h 1323975"/>
              <a:gd name="connsiteX16" fmla="*/ 547688 w 2386013"/>
              <a:gd name="connsiteY16" fmla="*/ 685800 h 1323975"/>
              <a:gd name="connsiteX17" fmla="*/ 504825 w 2386013"/>
              <a:gd name="connsiteY17" fmla="*/ 685800 h 1323975"/>
              <a:gd name="connsiteX18" fmla="*/ 504825 w 2386013"/>
              <a:gd name="connsiteY18" fmla="*/ 619125 h 1323975"/>
              <a:gd name="connsiteX19" fmla="*/ 447675 w 2386013"/>
              <a:gd name="connsiteY19" fmla="*/ 619125 h 1323975"/>
              <a:gd name="connsiteX20" fmla="*/ 447675 w 2386013"/>
              <a:gd name="connsiteY20" fmla="*/ 547687 h 1323975"/>
              <a:gd name="connsiteX21" fmla="*/ 319088 w 2386013"/>
              <a:gd name="connsiteY21" fmla="*/ 547687 h 1323975"/>
              <a:gd name="connsiteX22" fmla="*/ 319088 w 2386013"/>
              <a:gd name="connsiteY22" fmla="*/ 471487 h 1323975"/>
              <a:gd name="connsiteX23" fmla="*/ 271463 w 2386013"/>
              <a:gd name="connsiteY23" fmla="*/ 471487 h 1323975"/>
              <a:gd name="connsiteX24" fmla="*/ 271463 w 2386013"/>
              <a:gd name="connsiteY24" fmla="*/ 385762 h 1323975"/>
              <a:gd name="connsiteX25" fmla="*/ 242888 w 2386013"/>
              <a:gd name="connsiteY25" fmla="*/ 385762 h 1323975"/>
              <a:gd name="connsiteX26" fmla="*/ 242888 w 2386013"/>
              <a:gd name="connsiteY26" fmla="*/ 304800 h 1323975"/>
              <a:gd name="connsiteX27" fmla="*/ 138113 w 2386013"/>
              <a:gd name="connsiteY27" fmla="*/ 304800 h 1323975"/>
              <a:gd name="connsiteX28" fmla="*/ 138113 w 2386013"/>
              <a:gd name="connsiteY28" fmla="*/ 228600 h 1323975"/>
              <a:gd name="connsiteX29" fmla="*/ 95250 w 2386013"/>
              <a:gd name="connsiteY29" fmla="*/ 228600 h 1323975"/>
              <a:gd name="connsiteX30" fmla="*/ 95250 w 2386013"/>
              <a:gd name="connsiteY30" fmla="*/ 119062 h 1323975"/>
              <a:gd name="connsiteX31" fmla="*/ 57150 w 2386013"/>
              <a:gd name="connsiteY31" fmla="*/ 119062 h 1323975"/>
              <a:gd name="connsiteX32" fmla="*/ 57150 w 2386013"/>
              <a:gd name="connsiteY32" fmla="*/ 71437 h 1323975"/>
              <a:gd name="connsiteX33" fmla="*/ 0 w 2386013"/>
              <a:gd name="connsiteY33" fmla="*/ 71437 h 1323975"/>
              <a:gd name="connsiteX34" fmla="*/ 0 w 2386013"/>
              <a:gd name="connsiteY34" fmla="*/ 0 h 1323975"/>
              <a:gd name="connsiteX0" fmla="*/ 2386013 w 2386013"/>
              <a:gd name="connsiteY0" fmla="*/ 1323975 h 1323975"/>
              <a:gd name="connsiteX1" fmla="*/ 1514475 w 2386013"/>
              <a:gd name="connsiteY1" fmla="*/ 1323975 h 1323975"/>
              <a:gd name="connsiteX2" fmla="*/ 1514475 w 2386013"/>
              <a:gd name="connsiteY2" fmla="*/ 1252537 h 1323975"/>
              <a:gd name="connsiteX3" fmla="*/ 1333500 w 2386013"/>
              <a:gd name="connsiteY3" fmla="*/ 1252537 h 1323975"/>
              <a:gd name="connsiteX4" fmla="*/ 1333500 w 2386013"/>
              <a:gd name="connsiteY4" fmla="*/ 1123950 h 1323975"/>
              <a:gd name="connsiteX5" fmla="*/ 1214438 w 2386013"/>
              <a:gd name="connsiteY5" fmla="*/ 1123950 h 1323975"/>
              <a:gd name="connsiteX6" fmla="*/ 1214438 w 2386013"/>
              <a:gd name="connsiteY6" fmla="*/ 1042987 h 1323975"/>
              <a:gd name="connsiteX7" fmla="*/ 1171575 w 2386013"/>
              <a:gd name="connsiteY7" fmla="*/ 1042987 h 1323975"/>
              <a:gd name="connsiteX8" fmla="*/ 1171575 w 2386013"/>
              <a:gd name="connsiteY8" fmla="*/ 933450 h 1323975"/>
              <a:gd name="connsiteX9" fmla="*/ 771525 w 2386013"/>
              <a:gd name="connsiteY9" fmla="*/ 933450 h 1323975"/>
              <a:gd name="connsiteX10" fmla="*/ 771525 w 2386013"/>
              <a:gd name="connsiteY10" fmla="*/ 900112 h 1323975"/>
              <a:gd name="connsiteX11" fmla="*/ 666750 w 2386013"/>
              <a:gd name="connsiteY11" fmla="*/ 873607 h 1323975"/>
              <a:gd name="connsiteX12" fmla="*/ 666750 w 2386013"/>
              <a:gd name="connsiteY12" fmla="*/ 762000 h 1323975"/>
              <a:gd name="connsiteX13" fmla="*/ 590550 w 2386013"/>
              <a:gd name="connsiteY13" fmla="*/ 762000 h 1323975"/>
              <a:gd name="connsiteX14" fmla="*/ 590550 w 2386013"/>
              <a:gd name="connsiteY14" fmla="*/ 728662 h 1323975"/>
              <a:gd name="connsiteX15" fmla="*/ 547688 w 2386013"/>
              <a:gd name="connsiteY15" fmla="*/ 728662 h 1323975"/>
              <a:gd name="connsiteX16" fmla="*/ 547688 w 2386013"/>
              <a:gd name="connsiteY16" fmla="*/ 685800 h 1323975"/>
              <a:gd name="connsiteX17" fmla="*/ 504825 w 2386013"/>
              <a:gd name="connsiteY17" fmla="*/ 685800 h 1323975"/>
              <a:gd name="connsiteX18" fmla="*/ 504825 w 2386013"/>
              <a:gd name="connsiteY18" fmla="*/ 619125 h 1323975"/>
              <a:gd name="connsiteX19" fmla="*/ 447675 w 2386013"/>
              <a:gd name="connsiteY19" fmla="*/ 619125 h 1323975"/>
              <a:gd name="connsiteX20" fmla="*/ 447675 w 2386013"/>
              <a:gd name="connsiteY20" fmla="*/ 547687 h 1323975"/>
              <a:gd name="connsiteX21" fmla="*/ 319088 w 2386013"/>
              <a:gd name="connsiteY21" fmla="*/ 547687 h 1323975"/>
              <a:gd name="connsiteX22" fmla="*/ 319088 w 2386013"/>
              <a:gd name="connsiteY22" fmla="*/ 471487 h 1323975"/>
              <a:gd name="connsiteX23" fmla="*/ 271463 w 2386013"/>
              <a:gd name="connsiteY23" fmla="*/ 471487 h 1323975"/>
              <a:gd name="connsiteX24" fmla="*/ 271463 w 2386013"/>
              <a:gd name="connsiteY24" fmla="*/ 385762 h 1323975"/>
              <a:gd name="connsiteX25" fmla="*/ 242888 w 2386013"/>
              <a:gd name="connsiteY25" fmla="*/ 385762 h 1323975"/>
              <a:gd name="connsiteX26" fmla="*/ 242888 w 2386013"/>
              <a:gd name="connsiteY26" fmla="*/ 304800 h 1323975"/>
              <a:gd name="connsiteX27" fmla="*/ 138113 w 2386013"/>
              <a:gd name="connsiteY27" fmla="*/ 304800 h 1323975"/>
              <a:gd name="connsiteX28" fmla="*/ 138113 w 2386013"/>
              <a:gd name="connsiteY28" fmla="*/ 228600 h 1323975"/>
              <a:gd name="connsiteX29" fmla="*/ 95250 w 2386013"/>
              <a:gd name="connsiteY29" fmla="*/ 228600 h 1323975"/>
              <a:gd name="connsiteX30" fmla="*/ 95250 w 2386013"/>
              <a:gd name="connsiteY30" fmla="*/ 119062 h 1323975"/>
              <a:gd name="connsiteX31" fmla="*/ 57150 w 2386013"/>
              <a:gd name="connsiteY31" fmla="*/ 119062 h 1323975"/>
              <a:gd name="connsiteX32" fmla="*/ 57150 w 2386013"/>
              <a:gd name="connsiteY32" fmla="*/ 71437 h 1323975"/>
              <a:gd name="connsiteX33" fmla="*/ 0 w 2386013"/>
              <a:gd name="connsiteY33" fmla="*/ 71437 h 1323975"/>
              <a:gd name="connsiteX34" fmla="*/ 0 w 2386013"/>
              <a:gd name="connsiteY34" fmla="*/ 0 h 1323975"/>
              <a:gd name="connsiteX0" fmla="*/ 2386013 w 2386013"/>
              <a:gd name="connsiteY0" fmla="*/ 1323975 h 1323975"/>
              <a:gd name="connsiteX1" fmla="*/ 1514475 w 2386013"/>
              <a:gd name="connsiteY1" fmla="*/ 1323975 h 1323975"/>
              <a:gd name="connsiteX2" fmla="*/ 1514475 w 2386013"/>
              <a:gd name="connsiteY2" fmla="*/ 1252537 h 1323975"/>
              <a:gd name="connsiteX3" fmla="*/ 1333500 w 2386013"/>
              <a:gd name="connsiteY3" fmla="*/ 1252537 h 1323975"/>
              <a:gd name="connsiteX4" fmla="*/ 1333500 w 2386013"/>
              <a:gd name="connsiteY4" fmla="*/ 1123950 h 1323975"/>
              <a:gd name="connsiteX5" fmla="*/ 1214438 w 2386013"/>
              <a:gd name="connsiteY5" fmla="*/ 1123950 h 1323975"/>
              <a:gd name="connsiteX6" fmla="*/ 1214438 w 2386013"/>
              <a:gd name="connsiteY6" fmla="*/ 1042987 h 1323975"/>
              <a:gd name="connsiteX7" fmla="*/ 1171575 w 2386013"/>
              <a:gd name="connsiteY7" fmla="*/ 1042987 h 1323975"/>
              <a:gd name="connsiteX8" fmla="*/ 1171575 w 2386013"/>
              <a:gd name="connsiteY8" fmla="*/ 933450 h 1323975"/>
              <a:gd name="connsiteX9" fmla="*/ 771525 w 2386013"/>
              <a:gd name="connsiteY9" fmla="*/ 933450 h 1323975"/>
              <a:gd name="connsiteX10" fmla="*/ 741707 w 2386013"/>
              <a:gd name="connsiteY10" fmla="*/ 857042 h 1323975"/>
              <a:gd name="connsiteX11" fmla="*/ 666750 w 2386013"/>
              <a:gd name="connsiteY11" fmla="*/ 873607 h 1323975"/>
              <a:gd name="connsiteX12" fmla="*/ 666750 w 2386013"/>
              <a:gd name="connsiteY12" fmla="*/ 762000 h 1323975"/>
              <a:gd name="connsiteX13" fmla="*/ 590550 w 2386013"/>
              <a:gd name="connsiteY13" fmla="*/ 762000 h 1323975"/>
              <a:gd name="connsiteX14" fmla="*/ 590550 w 2386013"/>
              <a:gd name="connsiteY14" fmla="*/ 728662 h 1323975"/>
              <a:gd name="connsiteX15" fmla="*/ 547688 w 2386013"/>
              <a:gd name="connsiteY15" fmla="*/ 728662 h 1323975"/>
              <a:gd name="connsiteX16" fmla="*/ 547688 w 2386013"/>
              <a:gd name="connsiteY16" fmla="*/ 685800 h 1323975"/>
              <a:gd name="connsiteX17" fmla="*/ 504825 w 2386013"/>
              <a:gd name="connsiteY17" fmla="*/ 685800 h 1323975"/>
              <a:gd name="connsiteX18" fmla="*/ 504825 w 2386013"/>
              <a:gd name="connsiteY18" fmla="*/ 619125 h 1323975"/>
              <a:gd name="connsiteX19" fmla="*/ 447675 w 2386013"/>
              <a:gd name="connsiteY19" fmla="*/ 619125 h 1323975"/>
              <a:gd name="connsiteX20" fmla="*/ 447675 w 2386013"/>
              <a:gd name="connsiteY20" fmla="*/ 547687 h 1323975"/>
              <a:gd name="connsiteX21" fmla="*/ 319088 w 2386013"/>
              <a:gd name="connsiteY21" fmla="*/ 547687 h 1323975"/>
              <a:gd name="connsiteX22" fmla="*/ 319088 w 2386013"/>
              <a:gd name="connsiteY22" fmla="*/ 471487 h 1323975"/>
              <a:gd name="connsiteX23" fmla="*/ 271463 w 2386013"/>
              <a:gd name="connsiteY23" fmla="*/ 471487 h 1323975"/>
              <a:gd name="connsiteX24" fmla="*/ 271463 w 2386013"/>
              <a:gd name="connsiteY24" fmla="*/ 385762 h 1323975"/>
              <a:gd name="connsiteX25" fmla="*/ 242888 w 2386013"/>
              <a:gd name="connsiteY25" fmla="*/ 385762 h 1323975"/>
              <a:gd name="connsiteX26" fmla="*/ 242888 w 2386013"/>
              <a:gd name="connsiteY26" fmla="*/ 304800 h 1323975"/>
              <a:gd name="connsiteX27" fmla="*/ 138113 w 2386013"/>
              <a:gd name="connsiteY27" fmla="*/ 304800 h 1323975"/>
              <a:gd name="connsiteX28" fmla="*/ 138113 w 2386013"/>
              <a:gd name="connsiteY28" fmla="*/ 228600 h 1323975"/>
              <a:gd name="connsiteX29" fmla="*/ 95250 w 2386013"/>
              <a:gd name="connsiteY29" fmla="*/ 228600 h 1323975"/>
              <a:gd name="connsiteX30" fmla="*/ 95250 w 2386013"/>
              <a:gd name="connsiteY30" fmla="*/ 119062 h 1323975"/>
              <a:gd name="connsiteX31" fmla="*/ 57150 w 2386013"/>
              <a:gd name="connsiteY31" fmla="*/ 119062 h 1323975"/>
              <a:gd name="connsiteX32" fmla="*/ 57150 w 2386013"/>
              <a:gd name="connsiteY32" fmla="*/ 71437 h 1323975"/>
              <a:gd name="connsiteX33" fmla="*/ 0 w 2386013"/>
              <a:gd name="connsiteY33" fmla="*/ 71437 h 1323975"/>
              <a:gd name="connsiteX34" fmla="*/ 0 w 2386013"/>
              <a:gd name="connsiteY34" fmla="*/ 0 h 1323975"/>
              <a:gd name="connsiteX0" fmla="*/ 2386013 w 2386013"/>
              <a:gd name="connsiteY0" fmla="*/ 1323975 h 1323975"/>
              <a:gd name="connsiteX1" fmla="*/ 1514475 w 2386013"/>
              <a:gd name="connsiteY1" fmla="*/ 1323975 h 1323975"/>
              <a:gd name="connsiteX2" fmla="*/ 1514475 w 2386013"/>
              <a:gd name="connsiteY2" fmla="*/ 1252537 h 1323975"/>
              <a:gd name="connsiteX3" fmla="*/ 1333500 w 2386013"/>
              <a:gd name="connsiteY3" fmla="*/ 1252537 h 1323975"/>
              <a:gd name="connsiteX4" fmla="*/ 1333500 w 2386013"/>
              <a:gd name="connsiteY4" fmla="*/ 1123950 h 1323975"/>
              <a:gd name="connsiteX5" fmla="*/ 1214438 w 2386013"/>
              <a:gd name="connsiteY5" fmla="*/ 1123950 h 1323975"/>
              <a:gd name="connsiteX6" fmla="*/ 1214438 w 2386013"/>
              <a:gd name="connsiteY6" fmla="*/ 1042987 h 1323975"/>
              <a:gd name="connsiteX7" fmla="*/ 1171575 w 2386013"/>
              <a:gd name="connsiteY7" fmla="*/ 1042987 h 1323975"/>
              <a:gd name="connsiteX8" fmla="*/ 1171575 w 2386013"/>
              <a:gd name="connsiteY8" fmla="*/ 933450 h 1323975"/>
              <a:gd name="connsiteX9" fmla="*/ 771525 w 2386013"/>
              <a:gd name="connsiteY9" fmla="*/ 933450 h 1323975"/>
              <a:gd name="connsiteX10" fmla="*/ 741707 w 2386013"/>
              <a:gd name="connsiteY10" fmla="*/ 857042 h 1323975"/>
              <a:gd name="connsiteX11" fmla="*/ 666750 w 2386013"/>
              <a:gd name="connsiteY11" fmla="*/ 863668 h 1323975"/>
              <a:gd name="connsiteX12" fmla="*/ 666750 w 2386013"/>
              <a:gd name="connsiteY12" fmla="*/ 762000 h 1323975"/>
              <a:gd name="connsiteX13" fmla="*/ 590550 w 2386013"/>
              <a:gd name="connsiteY13" fmla="*/ 762000 h 1323975"/>
              <a:gd name="connsiteX14" fmla="*/ 590550 w 2386013"/>
              <a:gd name="connsiteY14" fmla="*/ 728662 h 1323975"/>
              <a:gd name="connsiteX15" fmla="*/ 547688 w 2386013"/>
              <a:gd name="connsiteY15" fmla="*/ 728662 h 1323975"/>
              <a:gd name="connsiteX16" fmla="*/ 547688 w 2386013"/>
              <a:gd name="connsiteY16" fmla="*/ 685800 h 1323975"/>
              <a:gd name="connsiteX17" fmla="*/ 504825 w 2386013"/>
              <a:gd name="connsiteY17" fmla="*/ 685800 h 1323975"/>
              <a:gd name="connsiteX18" fmla="*/ 504825 w 2386013"/>
              <a:gd name="connsiteY18" fmla="*/ 619125 h 1323975"/>
              <a:gd name="connsiteX19" fmla="*/ 447675 w 2386013"/>
              <a:gd name="connsiteY19" fmla="*/ 619125 h 1323975"/>
              <a:gd name="connsiteX20" fmla="*/ 447675 w 2386013"/>
              <a:gd name="connsiteY20" fmla="*/ 547687 h 1323975"/>
              <a:gd name="connsiteX21" fmla="*/ 319088 w 2386013"/>
              <a:gd name="connsiteY21" fmla="*/ 547687 h 1323975"/>
              <a:gd name="connsiteX22" fmla="*/ 319088 w 2386013"/>
              <a:gd name="connsiteY22" fmla="*/ 471487 h 1323975"/>
              <a:gd name="connsiteX23" fmla="*/ 271463 w 2386013"/>
              <a:gd name="connsiteY23" fmla="*/ 471487 h 1323975"/>
              <a:gd name="connsiteX24" fmla="*/ 271463 w 2386013"/>
              <a:gd name="connsiteY24" fmla="*/ 385762 h 1323975"/>
              <a:gd name="connsiteX25" fmla="*/ 242888 w 2386013"/>
              <a:gd name="connsiteY25" fmla="*/ 385762 h 1323975"/>
              <a:gd name="connsiteX26" fmla="*/ 242888 w 2386013"/>
              <a:gd name="connsiteY26" fmla="*/ 304800 h 1323975"/>
              <a:gd name="connsiteX27" fmla="*/ 138113 w 2386013"/>
              <a:gd name="connsiteY27" fmla="*/ 304800 h 1323975"/>
              <a:gd name="connsiteX28" fmla="*/ 138113 w 2386013"/>
              <a:gd name="connsiteY28" fmla="*/ 228600 h 1323975"/>
              <a:gd name="connsiteX29" fmla="*/ 95250 w 2386013"/>
              <a:gd name="connsiteY29" fmla="*/ 228600 h 1323975"/>
              <a:gd name="connsiteX30" fmla="*/ 95250 w 2386013"/>
              <a:gd name="connsiteY30" fmla="*/ 119062 h 1323975"/>
              <a:gd name="connsiteX31" fmla="*/ 57150 w 2386013"/>
              <a:gd name="connsiteY31" fmla="*/ 119062 h 1323975"/>
              <a:gd name="connsiteX32" fmla="*/ 57150 w 2386013"/>
              <a:gd name="connsiteY32" fmla="*/ 71437 h 1323975"/>
              <a:gd name="connsiteX33" fmla="*/ 0 w 2386013"/>
              <a:gd name="connsiteY33" fmla="*/ 71437 h 1323975"/>
              <a:gd name="connsiteX34" fmla="*/ 0 w 2386013"/>
              <a:gd name="connsiteY34" fmla="*/ 0 h 1323975"/>
              <a:gd name="connsiteX0" fmla="*/ 2386013 w 2386013"/>
              <a:gd name="connsiteY0" fmla="*/ 1323975 h 1323975"/>
              <a:gd name="connsiteX1" fmla="*/ 1514475 w 2386013"/>
              <a:gd name="connsiteY1" fmla="*/ 1323975 h 1323975"/>
              <a:gd name="connsiteX2" fmla="*/ 1514475 w 2386013"/>
              <a:gd name="connsiteY2" fmla="*/ 1252537 h 1323975"/>
              <a:gd name="connsiteX3" fmla="*/ 1333500 w 2386013"/>
              <a:gd name="connsiteY3" fmla="*/ 1252537 h 1323975"/>
              <a:gd name="connsiteX4" fmla="*/ 1333500 w 2386013"/>
              <a:gd name="connsiteY4" fmla="*/ 1123950 h 1323975"/>
              <a:gd name="connsiteX5" fmla="*/ 1214438 w 2386013"/>
              <a:gd name="connsiteY5" fmla="*/ 1123950 h 1323975"/>
              <a:gd name="connsiteX6" fmla="*/ 1214438 w 2386013"/>
              <a:gd name="connsiteY6" fmla="*/ 1042987 h 1323975"/>
              <a:gd name="connsiteX7" fmla="*/ 1171575 w 2386013"/>
              <a:gd name="connsiteY7" fmla="*/ 1042987 h 1323975"/>
              <a:gd name="connsiteX8" fmla="*/ 1171575 w 2386013"/>
              <a:gd name="connsiteY8" fmla="*/ 933450 h 1323975"/>
              <a:gd name="connsiteX9" fmla="*/ 771525 w 2386013"/>
              <a:gd name="connsiteY9" fmla="*/ 933450 h 1323975"/>
              <a:gd name="connsiteX10" fmla="*/ 735081 w 2386013"/>
              <a:gd name="connsiteY10" fmla="*/ 860355 h 1323975"/>
              <a:gd name="connsiteX11" fmla="*/ 666750 w 2386013"/>
              <a:gd name="connsiteY11" fmla="*/ 863668 h 1323975"/>
              <a:gd name="connsiteX12" fmla="*/ 666750 w 2386013"/>
              <a:gd name="connsiteY12" fmla="*/ 762000 h 1323975"/>
              <a:gd name="connsiteX13" fmla="*/ 590550 w 2386013"/>
              <a:gd name="connsiteY13" fmla="*/ 762000 h 1323975"/>
              <a:gd name="connsiteX14" fmla="*/ 590550 w 2386013"/>
              <a:gd name="connsiteY14" fmla="*/ 728662 h 1323975"/>
              <a:gd name="connsiteX15" fmla="*/ 547688 w 2386013"/>
              <a:gd name="connsiteY15" fmla="*/ 728662 h 1323975"/>
              <a:gd name="connsiteX16" fmla="*/ 547688 w 2386013"/>
              <a:gd name="connsiteY16" fmla="*/ 685800 h 1323975"/>
              <a:gd name="connsiteX17" fmla="*/ 504825 w 2386013"/>
              <a:gd name="connsiteY17" fmla="*/ 685800 h 1323975"/>
              <a:gd name="connsiteX18" fmla="*/ 504825 w 2386013"/>
              <a:gd name="connsiteY18" fmla="*/ 619125 h 1323975"/>
              <a:gd name="connsiteX19" fmla="*/ 447675 w 2386013"/>
              <a:gd name="connsiteY19" fmla="*/ 619125 h 1323975"/>
              <a:gd name="connsiteX20" fmla="*/ 447675 w 2386013"/>
              <a:gd name="connsiteY20" fmla="*/ 547687 h 1323975"/>
              <a:gd name="connsiteX21" fmla="*/ 319088 w 2386013"/>
              <a:gd name="connsiteY21" fmla="*/ 547687 h 1323975"/>
              <a:gd name="connsiteX22" fmla="*/ 319088 w 2386013"/>
              <a:gd name="connsiteY22" fmla="*/ 471487 h 1323975"/>
              <a:gd name="connsiteX23" fmla="*/ 271463 w 2386013"/>
              <a:gd name="connsiteY23" fmla="*/ 471487 h 1323975"/>
              <a:gd name="connsiteX24" fmla="*/ 271463 w 2386013"/>
              <a:gd name="connsiteY24" fmla="*/ 385762 h 1323975"/>
              <a:gd name="connsiteX25" fmla="*/ 242888 w 2386013"/>
              <a:gd name="connsiteY25" fmla="*/ 385762 h 1323975"/>
              <a:gd name="connsiteX26" fmla="*/ 242888 w 2386013"/>
              <a:gd name="connsiteY26" fmla="*/ 304800 h 1323975"/>
              <a:gd name="connsiteX27" fmla="*/ 138113 w 2386013"/>
              <a:gd name="connsiteY27" fmla="*/ 304800 h 1323975"/>
              <a:gd name="connsiteX28" fmla="*/ 138113 w 2386013"/>
              <a:gd name="connsiteY28" fmla="*/ 228600 h 1323975"/>
              <a:gd name="connsiteX29" fmla="*/ 95250 w 2386013"/>
              <a:gd name="connsiteY29" fmla="*/ 228600 h 1323975"/>
              <a:gd name="connsiteX30" fmla="*/ 95250 w 2386013"/>
              <a:gd name="connsiteY30" fmla="*/ 119062 h 1323975"/>
              <a:gd name="connsiteX31" fmla="*/ 57150 w 2386013"/>
              <a:gd name="connsiteY31" fmla="*/ 119062 h 1323975"/>
              <a:gd name="connsiteX32" fmla="*/ 57150 w 2386013"/>
              <a:gd name="connsiteY32" fmla="*/ 71437 h 1323975"/>
              <a:gd name="connsiteX33" fmla="*/ 0 w 2386013"/>
              <a:gd name="connsiteY33" fmla="*/ 71437 h 1323975"/>
              <a:gd name="connsiteX34" fmla="*/ 0 w 2386013"/>
              <a:gd name="connsiteY34" fmla="*/ 0 h 1323975"/>
              <a:gd name="connsiteX0" fmla="*/ 2386013 w 2386013"/>
              <a:gd name="connsiteY0" fmla="*/ 1323975 h 1323975"/>
              <a:gd name="connsiteX1" fmla="*/ 1514475 w 2386013"/>
              <a:gd name="connsiteY1" fmla="*/ 1323975 h 1323975"/>
              <a:gd name="connsiteX2" fmla="*/ 1514475 w 2386013"/>
              <a:gd name="connsiteY2" fmla="*/ 1252537 h 1323975"/>
              <a:gd name="connsiteX3" fmla="*/ 1333500 w 2386013"/>
              <a:gd name="connsiteY3" fmla="*/ 1252537 h 1323975"/>
              <a:gd name="connsiteX4" fmla="*/ 1333500 w 2386013"/>
              <a:gd name="connsiteY4" fmla="*/ 1123950 h 1323975"/>
              <a:gd name="connsiteX5" fmla="*/ 1214438 w 2386013"/>
              <a:gd name="connsiteY5" fmla="*/ 1123950 h 1323975"/>
              <a:gd name="connsiteX6" fmla="*/ 1214438 w 2386013"/>
              <a:gd name="connsiteY6" fmla="*/ 1042987 h 1323975"/>
              <a:gd name="connsiteX7" fmla="*/ 1171575 w 2386013"/>
              <a:gd name="connsiteY7" fmla="*/ 1042987 h 1323975"/>
              <a:gd name="connsiteX8" fmla="*/ 1171575 w 2386013"/>
              <a:gd name="connsiteY8" fmla="*/ 933450 h 1323975"/>
              <a:gd name="connsiteX9" fmla="*/ 751646 w 2386013"/>
              <a:gd name="connsiteY9" fmla="*/ 903633 h 1323975"/>
              <a:gd name="connsiteX10" fmla="*/ 735081 w 2386013"/>
              <a:gd name="connsiteY10" fmla="*/ 860355 h 1323975"/>
              <a:gd name="connsiteX11" fmla="*/ 666750 w 2386013"/>
              <a:gd name="connsiteY11" fmla="*/ 863668 h 1323975"/>
              <a:gd name="connsiteX12" fmla="*/ 666750 w 2386013"/>
              <a:gd name="connsiteY12" fmla="*/ 762000 h 1323975"/>
              <a:gd name="connsiteX13" fmla="*/ 590550 w 2386013"/>
              <a:gd name="connsiteY13" fmla="*/ 762000 h 1323975"/>
              <a:gd name="connsiteX14" fmla="*/ 590550 w 2386013"/>
              <a:gd name="connsiteY14" fmla="*/ 728662 h 1323975"/>
              <a:gd name="connsiteX15" fmla="*/ 547688 w 2386013"/>
              <a:gd name="connsiteY15" fmla="*/ 728662 h 1323975"/>
              <a:gd name="connsiteX16" fmla="*/ 547688 w 2386013"/>
              <a:gd name="connsiteY16" fmla="*/ 685800 h 1323975"/>
              <a:gd name="connsiteX17" fmla="*/ 504825 w 2386013"/>
              <a:gd name="connsiteY17" fmla="*/ 685800 h 1323975"/>
              <a:gd name="connsiteX18" fmla="*/ 504825 w 2386013"/>
              <a:gd name="connsiteY18" fmla="*/ 619125 h 1323975"/>
              <a:gd name="connsiteX19" fmla="*/ 447675 w 2386013"/>
              <a:gd name="connsiteY19" fmla="*/ 619125 h 1323975"/>
              <a:gd name="connsiteX20" fmla="*/ 447675 w 2386013"/>
              <a:gd name="connsiteY20" fmla="*/ 547687 h 1323975"/>
              <a:gd name="connsiteX21" fmla="*/ 319088 w 2386013"/>
              <a:gd name="connsiteY21" fmla="*/ 547687 h 1323975"/>
              <a:gd name="connsiteX22" fmla="*/ 319088 w 2386013"/>
              <a:gd name="connsiteY22" fmla="*/ 471487 h 1323975"/>
              <a:gd name="connsiteX23" fmla="*/ 271463 w 2386013"/>
              <a:gd name="connsiteY23" fmla="*/ 471487 h 1323975"/>
              <a:gd name="connsiteX24" fmla="*/ 271463 w 2386013"/>
              <a:gd name="connsiteY24" fmla="*/ 385762 h 1323975"/>
              <a:gd name="connsiteX25" fmla="*/ 242888 w 2386013"/>
              <a:gd name="connsiteY25" fmla="*/ 385762 h 1323975"/>
              <a:gd name="connsiteX26" fmla="*/ 242888 w 2386013"/>
              <a:gd name="connsiteY26" fmla="*/ 304800 h 1323975"/>
              <a:gd name="connsiteX27" fmla="*/ 138113 w 2386013"/>
              <a:gd name="connsiteY27" fmla="*/ 304800 h 1323975"/>
              <a:gd name="connsiteX28" fmla="*/ 138113 w 2386013"/>
              <a:gd name="connsiteY28" fmla="*/ 228600 h 1323975"/>
              <a:gd name="connsiteX29" fmla="*/ 95250 w 2386013"/>
              <a:gd name="connsiteY29" fmla="*/ 228600 h 1323975"/>
              <a:gd name="connsiteX30" fmla="*/ 95250 w 2386013"/>
              <a:gd name="connsiteY30" fmla="*/ 119062 h 1323975"/>
              <a:gd name="connsiteX31" fmla="*/ 57150 w 2386013"/>
              <a:gd name="connsiteY31" fmla="*/ 119062 h 1323975"/>
              <a:gd name="connsiteX32" fmla="*/ 57150 w 2386013"/>
              <a:gd name="connsiteY32" fmla="*/ 71437 h 1323975"/>
              <a:gd name="connsiteX33" fmla="*/ 0 w 2386013"/>
              <a:gd name="connsiteY33" fmla="*/ 71437 h 1323975"/>
              <a:gd name="connsiteX34" fmla="*/ 0 w 2386013"/>
              <a:gd name="connsiteY34" fmla="*/ 0 h 1323975"/>
              <a:gd name="connsiteX0" fmla="*/ 2386013 w 2386013"/>
              <a:gd name="connsiteY0" fmla="*/ 1323975 h 1323975"/>
              <a:gd name="connsiteX1" fmla="*/ 1514475 w 2386013"/>
              <a:gd name="connsiteY1" fmla="*/ 1323975 h 1323975"/>
              <a:gd name="connsiteX2" fmla="*/ 1514475 w 2386013"/>
              <a:gd name="connsiteY2" fmla="*/ 1252537 h 1323975"/>
              <a:gd name="connsiteX3" fmla="*/ 1333500 w 2386013"/>
              <a:gd name="connsiteY3" fmla="*/ 1252537 h 1323975"/>
              <a:gd name="connsiteX4" fmla="*/ 1333500 w 2386013"/>
              <a:gd name="connsiteY4" fmla="*/ 1123950 h 1323975"/>
              <a:gd name="connsiteX5" fmla="*/ 1214438 w 2386013"/>
              <a:gd name="connsiteY5" fmla="*/ 1123950 h 1323975"/>
              <a:gd name="connsiteX6" fmla="*/ 1214438 w 2386013"/>
              <a:gd name="connsiteY6" fmla="*/ 1042987 h 1323975"/>
              <a:gd name="connsiteX7" fmla="*/ 1171575 w 2386013"/>
              <a:gd name="connsiteY7" fmla="*/ 1042987 h 1323975"/>
              <a:gd name="connsiteX8" fmla="*/ 1095375 w 2386013"/>
              <a:gd name="connsiteY8" fmla="*/ 906946 h 1323975"/>
              <a:gd name="connsiteX9" fmla="*/ 751646 w 2386013"/>
              <a:gd name="connsiteY9" fmla="*/ 903633 h 1323975"/>
              <a:gd name="connsiteX10" fmla="*/ 735081 w 2386013"/>
              <a:gd name="connsiteY10" fmla="*/ 860355 h 1323975"/>
              <a:gd name="connsiteX11" fmla="*/ 666750 w 2386013"/>
              <a:gd name="connsiteY11" fmla="*/ 863668 h 1323975"/>
              <a:gd name="connsiteX12" fmla="*/ 666750 w 2386013"/>
              <a:gd name="connsiteY12" fmla="*/ 762000 h 1323975"/>
              <a:gd name="connsiteX13" fmla="*/ 590550 w 2386013"/>
              <a:gd name="connsiteY13" fmla="*/ 762000 h 1323975"/>
              <a:gd name="connsiteX14" fmla="*/ 590550 w 2386013"/>
              <a:gd name="connsiteY14" fmla="*/ 728662 h 1323975"/>
              <a:gd name="connsiteX15" fmla="*/ 547688 w 2386013"/>
              <a:gd name="connsiteY15" fmla="*/ 728662 h 1323975"/>
              <a:gd name="connsiteX16" fmla="*/ 547688 w 2386013"/>
              <a:gd name="connsiteY16" fmla="*/ 685800 h 1323975"/>
              <a:gd name="connsiteX17" fmla="*/ 504825 w 2386013"/>
              <a:gd name="connsiteY17" fmla="*/ 685800 h 1323975"/>
              <a:gd name="connsiteX18" fmla="*/ 504825 w 2386013"/>
              <a:gd name="connsiteY18" fmla="*/ 619125 h 1323975"/>
              <a:gd name="connsiteX19" fmla="*/ 447675 w 2386013"/>
              <a:gd name="connsiteY19" fmla="*/ 619125 h 1323975"/>
              <a:gd name="connsiteX20" fmla="*/ 447675 w 2386013"/>
              <a:gd name="connsiteY20" fmla="*/ 547687 h 1323975"/>
              <a:gd name="connsiteX21" fmla="*/ 319088 w 2386013"/>
              <a:gd name="connsiteY21" fmla="*/ 547687 h 1323975"/>
              <a:gd name="connsiteX22" fmla="*/ 319088 w 2386013"/>
              <a:gd name="connsiteY22" fmla="*/ 471487 h 1323975"/>
              <a:gd name="connsiteX23" fmla="*/ 271463 w 2386013"/>
              <a:gd name="connsiteY23" fmla="*/ 471487 h 1323975"/>
              <a:gd name="connsiteX24" fmla="*/ 271463 w 2386013"/>
              <a:gd name="connsiteY24" fmla="*/ 385762 h 1323975"/>
              <a:gd name="connsiteX25" fmla="*/ 242888 w 2386013"/>
              <a:gd name="connsiteY25" fmla="*/ 385762 h 1323975"/>
              <a:gd name="connsiteX26" fmla="*/ 242888 w 2386013"/>
              <a:gd name="connsiteY26" fmla="*/ 304800 h 1323975"/>
              <a:gd name="connsiteX27" fmla="*/ 138113 w 2386013"/>
              <a:gd name="connsiteY27" fmla="*/ 304800 h 1323975"/>
              <a:gd name="connsiteX28" fmla="*/ 138113 w 2386013"/>
              <a:gd name="connsiteY28" fmla="*/ 228600 h 1323975"/>
              <a:gd name="connsiteX29" fmla="*/ 95250 w 2386013"/>
              <a:gd name="connsiteY29" fmla="*/ 228600 h 1323975"/>
              <a:gd name="connsiteX30" fmla="*/ 95250 w 2386013"/>
              <a:gd name="connsiteY30" fmla="*/ 119062 h 1323975"/>
              <a:gd name="connsiteX31" fmla="*/ 57150 w 2386013"/>
              <a:gd name="connsiteY31" fmla="*/ 119062 h 1323975"/>
              <a:gd name="connsiteX32" fmla="*/ 57150 w 2386013"/>
              <a:gd name="connsiteY32" fmla="*/ 71437 h 1323975"/>
              <a:gd name="connsiteX33" fmla="*/ 0 w 2386013"/>
              <a:gd name="connsiteY33" fmla="*/ 71437 h 1323975"/>
              <a:gd name="connsiteX34" fmla="*/ 0 w 2386013"/>
              <a:gd name="connsiteY34" fmla="*/ 0 h 1323975"/>
              <a:gd name="connsiteX0" fmla="*/ 2386013 w 2386013"/>
              <a:gd name="connsiteY0" fmla="*/ 1323975 h 1323975"/>
              <a:gd name="connsiteX1" fmla="*/ 1514475 w 2386013"/>
              <a:gd name="connsiteY1" fmla="*/ 1323975 h 1323975"/>
              <a:gd name="connsiteX2" fmla="*/ 1514475 w 2386013"/>
              <a:gd name="connsiteY2" fmla="*/ 1252537 h 1323975"/>
              <a:gd name="connsiteX3" fmla="*/ 1333500 w 2386013"/>
              <a:gd name="connsiteY3" fmla="*/ 1252537 h 1323975"/>
              <a:gd name="connsiteX4" fmla="*/ 1333500 w 2386013"/>
              <a:gd name="connsiteY4" fmla="*/ 1123950 h 1323975"/>
              <a:gd name="connsiteX5" fmla="*/ 1214438 w 2386013"/>
              <a:gd name="connsiteY5" fmla="*/ 1123950 h 1323975"/>
              <a:gd name="connsiteX6" fmla="*/ 1214438 w 2386013"/>
              <a:gd name="connsiteY6" fmla="*/ 1042987 h 1323975"/>
              <a:gd name="connsiteX7" fmla="*/ 1171575 w 2386013"/>
              <a:gd name="connsiteY7" fmla="*/ 1042987 h 1323975"/>
              <a:gd name="connsiteX8" fmla="*/ 1095375 w 2386013"/>
              <a:gd name="connsiteY8" fmla="*/ 906946 h 1323975"/>
              <a:gd name="connsiteX9" fmla="*/ 751646 w 2386013"/>
              <a:gd name="connsiteY9" fmla="*/ 903633 h 1323975"/>
              <a:gd name="connsiteX10" fmla="*/ 735081 w 2386013"/>
              <a:gd name="connsiteY10" fmla="*/ 860355 h 1323975"/>
              <a:gd name="connsiteX11" fmla="*/ 666750 w 2386013"/>
              <a:gd name="connsiteY11" fmla="*/ 863668 h 1323975"/>
              <a:gd name="connsiteX12" fmla="*/ 633620 w 2386013"/>
              <a:gd name="connsiteY12" fmla="*/ 795130 h 1323975"/>
              <a:gd name="connsiteX13" fmla="*/ 590550 w 2386013"/>
              <a:gd name="connsiteY13" fmla="*/ 762000 h 1323975"/>
              <a:gd name="connsiteX14" fmla="*/ 590550 w 2386013"/>
              <a:gd name="connsiteY14" fmla="*/ 728662 h 1323975"/>
              <a:gd name="connsiteX15" fmla="*/ 547688 w 2386013"/>
              <a:gd name="connsiteY15" fmla="*/ 728662 h 1323975"/>
              <a:gd name="connsiteX16" fmla="*/ 547688 w 2386013"/>
              <a:gd name="connsiteY16" fmla="*/ 685800 h 1323975"/>
              <a:gd name="connsiteX17" fmla="*/ 504825 w 2386013"/>
              <a:gd name="connsiteY17" fmla="*/ 685800 h 1323975"/>
              <a:gd name="connsiteX18" fmla="*/ 504825 w 2386013"/>
              <a:gd name="connsiteY18" fmla="*/ 619125 h 1323975"/>
              <a:gd name="connsiteX19" fmla="*/ 447675 w 2386013"/>
              <a:gd name="connsiteY19" fmla="*/ 619125 h 1323975"/>
              <a:gd name="connsiteX20" fmla="*/ 447675 w 2386013"/>
              <a:gd name="connsiteY20" fmla="*/ 547687 h 1323975"/>
              <a:gd name="connsiteX21" fmla="*/ 319088 w 2386013"/>
              <a:gd name="connsiteY21" fmla="*/ 547687 h 1323975"/>
              <a:gd name="connsiteX22" fmla="*/ 319088 w 2386013"/>
              <a:gd name="connsiteY22" fmla="*/ 471487 h 1323975"/>
              <a:gd name="connsiteX23" fmla="*/ 271463 w 2386013"/>
              <a:gd name="connsiteY23" fmla="*/ 471487 h 1323975"/>
              <a:gd name="connsiteX24" fmla="*/ 271463 w 2386013"/>
              <a:gd name="connsiteY24" fmla="*/ 385762 h 1323975"/>
              <a:gd name="connsiteX25" fmla="*/ 242888 w 2386013"/>
              <a:gd name="connsiteY25" fmla="*/ 385762 h 1323975"/>
              <a:gd name="connsiteX26" fmla="*/ 242888 w 2386013"/>
              <a:gd name="connsiteY26" fmla="*/ 304800 h 1323975"/>
              <a:gd name="connsiteX27" fmla="*/ 138113 w 2386013"/>
              <a:gd name="connsiteY27" fmla="*/ 304800 h 1323975"/>
              <a:gd name="connsiteX28" fmla="*/ 138113 w 2386013"/>
              <a:gd name="connsiteY28" fmla="*/ 228600 h 1323975"/>
              <a:gd name="connsiteX29" fmla="*/ 95250 w 2386013"/>
              <a:gd name="connsiteY29" fmla="*/ 228600 h 1323975"/>
              <a:gd name="connsiteX30" fmla="*/ 95250 w 2386013"/>
              <a:gd name="connsiteY30" fmla="*/ 119062 h 1323975"/>
              <a:gd name="connsiteX31" fmla="*/ 57150 w 2386013"/>
              <a:gd name="connsiteY31" fmla="*/ 119062 h 1323975"/>
              <a:gd name="connsiteX32" fmla="*/ 57150 w 2386013"/>
              <a:gd name="connsiteY32" fmla="*/ 71437 h 1323975"/>
              <a:gd name="connsiteX33" fmla="*/ 0 w 2386013"/>
              <a:gd name="connsiteY33" fmla="*/ 71437 h 1323975"/>
              <a:gd name="connsiteX34" fmla="*/ 0 w 2386013"/>
              <a:gd name="connsiteY34" fmla="*/ 0 h 1323975"/>
              <a:gd name="connsiteX0" fmla="*/ 2386013 w 2386013"/>
              <a:gd name="connsiteY0" fmla="*/ 1323975 h 1323975"/>
              <a:gd name="connsiteX1" fmla="*/ 1514475 w 2386013"/>
              <a:gd name="connsiteY1" fmla="*/ 1323975 h 1323975"/>
              <a:gd name="connsiteX2" fmla="*/ 1514475 w 2386013"/>
              <a:gd name="connsiteY2" fmla="*/ 1252537 h 1323975"/>
              <a:gd name="connsiteX3" fmla="*/ 1333500 w 2386013"/>
              <a:gd name="connsiteY3" fmla="*/ 1252537 h 1323975"/>
              <a:gd name="connsiteX4" fmla="*/ 1333500 w 2386013"/>
              <a:gd name="connsiteY4" fmla="*/ 1123950 h 1323975"/>
              <a:gd name="connsiteX5" fmla="*/ 1214438 w 2386013"/>
              <a:gd name="connsiteY5" fmla="*/ 1123950 h 1323975"/>
              <a:gd name="connsiteX6" fmla="*/ 1214438 w 2386013"/>
              <a:gd name="connsiteY6" fmla="*/ 1042987 h 1323975"/>
              <a:gd name="connsiteX7" fmla="*/ 1015862 w 2386013"/>
              <a:gd name="connsiteY7" fmla="*/ 1069491 h 1323975"/>
              <a:gd name="connsiteX8" fmla="*/ 1095375 w 2386013"/>
              <a:gd name="connsiteY8" fmla="*/ 906946 h 1323975"/>
              <a:gd name="connsiteX9" fmla="*/ 751646 w 2386013"/>
              <a:gd name="connsiteY9" fmla="*/ 903633 h 1323975"/>
              <a:gd name="connsiteX10" fmla="*/ 735081 w 2386013"/>
              <a:gd name="connsiteY10" fmla="*/ 860355 h 1323975"/>
              <a:gd name="connsiteX11" fmla="*/ 666750 w 2386013"/>
              <a:gd name="connsiteY11" fmla="*/ 863668 h 1323975"/>
              <a:gd name="connsiteX12" fmla="*/ 633620 w 2386013"/>
              <a:gd name="connsiteY12" fmla="*/ 795130 h 1323975"/>
              <a:gd name="connsiteX13" fmla="*/ 590550 w 2386013"/>
              <a:gd name="connsiteY13" fmla="*/ 762000 h 1323975"/>
              <a:gd name="connsiteX14" fmla="*/ 590550 w 2386013"/>
              <a:gd name="connsiteY14" fmla="*/ 728662 h 1323975"/>
              <a:gd name="connsiteX15" fmla="*/ 547688 w 2386013"/>
              <a:gd name="connsiteY15" fmla="*/ 728662 h 1323975"/>
              <a:gd name="connsiteX16" fmla="*/ 547688 w 2386013"/>
              <a:gd name="connsiteY16" fmla="*/ 685800 h 1323975"/>
              <a:gd name="connsiteX17" fmla="*/ 504825 w 2386013"/>
              <a:gd name="connsiteY17" fmla="*/ 685800 h 1323975"/>
              <a:gd name="connsiteX18" fmla="*/ 504825 w 2386013"/>
              <a:gd name="connsiteY18" fmla="*/ 619125 h 1323975"/>
              <a:gd name="connsiteX19" fmla="*/ 447675 w 2386013"/>
              <a:gd name="connsiteY19" fmla="*/ 619125 h 1323975"/>
              <a:gd name="connsiteX20" fmla="*/ 447675 w 2386013"/>
              <a:gd name="connsiteY20" fmla="*/ 547687 h 1323975"/>
              <a:gd name="connsiteX21" fmla="*/ 319088 w 2386013"/>
              <a:gd name="connsiteY21" fmla="*/ 547687 h 1323975"/>
              <a:gd name="connsiteX22" fmla="*/ 319088 w 2386013"/>
              <a:gd name="connsiteY22" fmla="*/ 471487 h 1323975"/>
              <a:gd name="connsiteX23" fmla="*/ 271463 w 2386013"/>
              <a:gd name="connsiteY23" fmla="*/ 471487 h 1323975"/>
              <a:gd name="connsiteX24" fmla="*/ 271463 w 2386013"/>
              <a:gd name="connsiteY24" fmla="*/ 385762 h 1323975"/>
              <a:gd name="connsiteX25" fmla="*/ 242888 w 2386013"/>
              <a:gd name="connsiteY25" fmla="*/ 385762 h 1323975"/>
              <a:gd name="connsiteX26" fmla="*/ 242888 w 2386013"/>
              <a:gd name="connsiteY26" fmla="*/ 304800 h 1323975"/>
              <a:gd name="connsiteX27" fmla="*/ 138113 w 2386013"/>
              <a:gd name="connsiteY27" fmla="*/ 304800 h 1323975"/>
              <a:gd name="connsiteX28" fmla="*/ 138113 w 2386013"/>
              <a:gd name="connsiteY28" fmla="*/ 228600 h 1323975"/>
              <a:gd name="connsiteX29" fmla="*/ 95250 w 2386013"/>
              <a:gd name="connsiteY29" fmla="*/ 228600 h 1323975"/>
              <a:gd name="connsiteX30" fmla="*/ 95250 w 2386013"/>
              <a:gd name="connsiteY30" fmla="*/ 119062 h 1323975"/>
              <a:gd name="connsiteX31" fmla="*/ 57150 w 2386013"/>
              <a:gd name="connsiteY31" fmla="*/ 119062 h 1323975"/>
              <a:gd name="connsiteX32" fmla="*/ 57150 w 2386013"/>
              <a:gd name="connsiteY32" fmla="*/ 71437 h 1323975"/>
              <a:gd name="connsiteX33" fmla="*/ 0 w 2386013"/>
              <a:gd name="connsiteY33" fmla="*/ 71437 h 1323975"/>
              <a:gd name="connsiteX34" fmla="*/ 0 w 2386013"/>
              <a:gd name="connsiteY34" fmla="*/ 0 h 1323975"/>
              <a:gd name="connsiteX0" fmla="*/ 2386013 w 2386013"/>
              <a:gd name="connsiteY0" fmla="*/ 1323975 h 1323975"/>
              <a:gd name="connsiteX1" fmla="*/ 1514475 w 2386013"/>
              <a:gd name="connsiteY1" fmla="*/ 1323975 h 1323975"/>
              <a:gd name="connsiteX2" fmla="*/ 1514475 w 2386013"/>
              <a:gd name="connsiteY2" fmla="*/ 1252537 h 1323975"/>
              <a:gd name="connsiteX3" fmla="*/ 1333500 w 2386013"/>
              <a:gd name="connsiteY3" fmla="*/ 1252537 h 1323975"/>
              <a:gd name="connsiteX4" fmla="*/ 1333500 w 2386013"/>
              <a:gd name="connsiteY4" fmla="*/ 1123950 h 1323975"/>
              <a:gd name="connsiteX5" fmla="*/ 1214438 w 2386013"/>
              <a:gd name="connsiteY5" fmla="*/ 1123950 h 1323975"/>
              <a:gd name="connsiteX6" fmla="*/ 1101795 w 2386013"/>
              <a:gd name="connsiteY6" fmla="*/ 1195387 h 1323975"/>
              <a:gd name="connsiteX7" fmla="*/ 1015862 w 2386013"/>
              <a:gd name="connsiteY7" fmla="*/ 1069491 h 1323975"/>
              <a:gd name="connsiteX8" fmla="*/ 1095375 w 2386013"/>
              <a:gd name="connsiteY8" fmla="*/ 906946 h 1323975"/>
              <a:gd name="connsiteX9" fmla="*/ 751646 w 2386013"/>
              <a:gd name="connsiteY9" fmla="*/ 903633 h 1323975"/>
              <a:gd name="connsiteX10" fmla="*/ 735081 w 2386013"/>
              <a:gd name="connsiteY10" fmla="*/ 860355 h 1323975"/>
              <a:gd name="connsiteX11" fmla="*/ 666750 w 2386013"/>
              <a:gd name="connsiteY11" fmla="*/ 863668 h 1323975"/>
              <a:gd name="connsiteX12" fmla="*/ 633620 w 2386013"/>
              <a:gd name="connsiteY12" fmla="*/ 795130 h 1323975"/>
              <a:gd name="connsiteX13" fmla="*/ 590550 w 2386013"/>
              <a:gd name="connsiteY13" fmla="*/ 762000 h 1323975"/>
              <a:gd name="connsiteX14" fmla="*/ 590550 w 2386013"/>
              <a:gd name="connsiteY14" fmla="*/ 728662 h 1323975"/>
              <a:gd name="connsiteX15" fmla="*/ 547688 w 2386013"/>
              <a:gd name="connsiteY15" fmla="*/ 728662 h 1323975"/>
              <a:gd name="connsiteX16" fmla="*/ 547688 w 2386013"/>
              <a:gd name="connsiteY16" fmla="*/ 685800 h 1323975"/>
              <a:gd name="connsiteX17" fmla="*/ 504825 w 2386013"/>
              <a:gd name="connsiteY17" fmla="*/ 685800 h 1323975"/>
              <a:gd name="connsiteX18" fmla="*/ 504825 w 2386013"/>
              <a:gd name="connsiteY18" fmla="*/ 619125 h 1323975"/>
              <a:gd name="connsiteX19" fmla="*/ 447675 w 2386013"/>
              <a:gd name="connsiteY19" fmla="*/ 619125 h 1323975"/>
              <a:gd name="connsiteX20" fmla="*/ 447675 w 2386013"/>
              <a:gd name="connsiteY20" fmla="*/ 547687 h 1323975"/>
              <a:gd name="connsiteX21" fmla="*/ 319088 w 2386013"/>
              <a:gd name="connsiteY21" fmla="*/ 547687 h 1323975"/>
              <a:gd name="connsiteX22" fmla="*/ 319088 w 2386013"/>
              <a:gd name="connsiteY22" fmla="*/ 471487 h 1323975"/>
              <a:gd name="connsiteX23" fmla="*/ 271463 w 2386013"/>
              <a:gd name="connsiteY23" fmla="*/ 471487 h 1323975"/>
              <a:gd name="connsiteX24" fmla="*/ 271463 w 2386013"/>
              <a:gd name="connsiteY24" fmla="*/ 385762 h 1323975"/>
              <a:gd name="connsiteX25" fmla="*/ 242888 w 2386013"/>
              <a:gd name="connsiteY25" fmla="*/ 385762 h 1323975"/>
              <a:gd name="connsiteX26" fmla="*/ 242888 w 2386013"/>
              <a:gd name="connsiteY26" fmla="*/ 304800 h 1323975"/>
              <a:gd name="connsiteX27" fmla="*/ 138113 w 2386013"/>
              <a:gd name="connsiteY27" fmla="*/ 304800 h 1323975"/>
              <a:gd name="connsiteX28" fmla="*/ 138113 w 2386013"/>
              <a:gd name="connsiteY28" fmla="*/ 228600 h 1323975"/>
              <a:gd name="connsiteX29" fmla="*/ 95250 w 2386013"/>
              <a:gd name="connsiteY29" fmla="*/ 228600 h 1323975"/>
              <a:gd name="connsiteX30" fmla="*/ 95250 w 2386013"/>
              <a:gd name="connsiteY30" fmla="*/ 119062 h 1323975"/>
              <a:gd name="connsiteX31" fmla="*/ 57150 w 2386013"/>
              <a:gd name="connsiteY31" fmla="*/ 119062 h 1323975"/>
              <a:gd name="connsiteX32" fmla="*/ 57150 w 2386013"/>
              <a:gd name="connsiteY32" fmla="*/ 71437 h 1323975"/>
              <a:gd name="connsiteX33" fmla="*/ 0 w 2386013"/>
              <a:gd name="connsiteY33" fmla="*/ 71437 h 1323975"/>
              <a:gd name="connsiteX34" fmla="*/ 0 w 2386013"/>
              <a:gd name="connsiteY34" fmla="*/ 0 h 1323975"/>
              <a:gd name="connsiteX0" fmla="*/ 2386013 w 2386013"/>
              <a:gd name="connsiteY0" fmla="*/ 1323975 h 1323975"/>
              <a:gd name="connsiteX1" fmla="*/ 1514475 w 2386013"/>
              <a:gd name="connsiteY1" fmla="*/ 1323975 h 1323975"/>
              <a:gd name="connsiteX2" fmla="*/ 1514475 w 2386013"/>
              <a:gd name="connsiteY2" fmla="*/ 1252537 h 1323975"/>
              <a:gd name="connsiteX3" fmla="*/ 1333500 w 2386013"/>
              <a:gd name="connsiteY3" fmla="*/ 1252537 h 1323975"/>
              <a:gd name="connsiteX4" fmla="*/ 1293744 w 2386013"/>
              <a:gd name="connsiteY4" fmla="*/ 1094132 h 1323975"/>
              <a:gd name="connsiteX5" fmla="*/ 1214438 w 2386013"/>
              <a:gd name="connsiteY5" fmla="*/ 1123950 h 1323975"/>
              <a:gd name="connsiteX6" fmla="*/ 1101795 w 2386013"/>
              <a:gd name="connsiteY6" fmla="*/ 1195387 h 1323975"/>
              <a:gd name="connsiteX7" fmla="*/ 1015862 w 2386013"/>
              <a:gd name="connsiteY7" fmla="*/ 1069491 h 1323975"/>
              <a:gd name="connsiteX8" fmla="*/ 1095375 w 2386013"/>
              <a:gd name="connsiteY8" fmla="*/ 906946 h 1323975"/>
              <a:gd name="connsiteX9" fmla="*/ 751646 w 2386013"/>
              <a:gd name="connsiteY9" fmla="*/ 903633 h 1323975"/>
              <a:gd name="connsiteX10" fmla="*/ 735081 w 2386013"/>
              <a:gd name="connsiteY10" fmla="*/ 860355 h 1323975"/>
              <a:gd name="connsiteX11" fmla="*/ 666750 w 2386013"/>
              <a:gd name="connsiteY11" fmla="*/ 863668 h 1323975"/>
              <a:gd name="connsiteX12" fmla="*/ 633620 w 2386013"/>
              <a:gd name="connsiteY12" fmla="*/ 795130 h 1323975"/>
              <a:gd name="connsiteX13" fmla="*/ 590550 w 2386013"/>
              <a:gd name="connsiteY13" fmla="*/ 762000 h 1323975"/>
              <a:gd name="connsiteX14" fmla="*/ 590550 w 2386013"/>
              <a:gd name="connsiteY14" fmla="*/ 728662 h 1323975"/>
              <a:gd name="connsiteX15" fmla="*/ 547688 w 2386013"/>
              <a:gd name="connsiteY15" fmla="*/ 728662 h 1323975"/>
              <a:gd name="connsiteX16" fmla="*/ 547688 w 2386013"/>
              <a:gd name="connsiteY16" fmla="*/ 685800 h 1323975"/>
              <a:gd name="connsiteX17" fmla="*/ 504825 w 2386013"/>
              <a:gd name="connsiteY17" fmla="*/ 685800 h 1323975"/>
              <a:gd name="connsiteX18" fmla="*/ 504825 w 2386013"/>
              <a:gd name="connsiteY18" fmla="*/ 619125 h 1323975"/>
              <a:gd name="connsiteX19" fmla="*/ 447675 w 2386013"/>
              <a:gd name="connsiteY19" fmla="*/ 619125 h 1323975"/>
              <a:gd name="connsiteX20" fmla="*/ 447675 w 2386013"/>
              <a:gd name="connsiteY20" fmla="*/ 547687 h 1323975"/>
              <a:gd name="connsiteX21" fmla="*/ 319088 w 2386013"/>
              <a:gd name="connsiteY21" fmla="*/ 547687 h 1323975"/>
              <a:gd name="connsiteX22" fmla="*/ 319088 w 2386013"/>
              <a:gd name="connsiteY22" fmla="*/ 471487 h 1323975"/>
              <a:gd name="connsiteX23" fmla="*/ 271463 w 2386013"/>
              <a:gd name="connsiteY23" fmla="*/ 471487 h 1323975"/>
              <a:gd name="connsiteX24" fmla="*/ 271463 w 2386013"/>
              <a:gd name="connsiteY24" fmla="*/ 385762 h 1323975"/>
              <a:gd name="connsiteX25" fmla="*/ 242888 w 2386013"/>
              <a:gd name="connsiteY25" fmla="*/ 385762 h 1323975"/>
              <a:gd name="connsiteX26" fmla="*/ 242888 w 2386013"/>
              <a:gd name="connsiteY26" fmla="*/ 304800 h 1323975"/>
              <a:gd name="connsiteX27" fmla="*/ 138113 w 2386013"/>
              <a:gd name="connsiteY27" fmla="*/ 304800 h 1323975"/>
              <a:gd name="connsiteX28" fmla="*/ 138113 w 2386013"/>
              <a:gd name="connsiteY28" fmla="*/ 228600 h 1323975"/>
              <a:gd name="connsiteX29" fmla="*/ 95250 w 2386013"/>
              <a:gd name="connsiteY29" fmla="*/ 228600 h 1323975"/>
              <a:gd name="connsiteX30" fmla="*/ 95250 w 2386013"/>
              <a:gd name="connsiteY30" fmla="*/ 119062 h 1323975"/>
              <a:gd name="connsiteX31" fmla="*/ 57150 w 2386013"/>
              <a:gd name="connsiteY31" fmla="*/ 119062 h 1323975"/>
              <a:gd name="connsiteX32" fmla="*/ 57150 w 2386013"/>
              <a:gd name="connsiteY32" fmla="*/ 71437 h 1323975"/>
              <a:gd name="connsiteX33" fmla="*/ 0 w 2386013"/>
              <a:gd name="connsiteY33" fmla="*/ 71437 h 1323975"/>
              <a:gd name="connsiteX34" fmla="*/ 0 w 2386013"/>
              <a:gd name="connsiteY34" fmla="*/ 0 h 1323975"/>
              <a:gd name="connsiteX0" fmla="*/ 2386013 w 2386013"/>
              <a:gd name="connsiteY0" fmla="*/ 1323975 h 1323975"/>
              <a:gd name="connsiteX1" fmla="*/ 1514475 w 2386013"/>
              <a:gd name="connsiteY1" fmla="*/ 1323975 h 1323975"/>
              <a:gd name="connsiteX2" fmla="*/ 1514475 w 2386013"/>
              <a:gd name="connsiteY2" fmla="*/ 1252537 h 1323975"/>
              <a:gd name="connsiteX3" fmla="*/ 1333500 w 2386013"/>
              <a:gd name="connsiteY3" fmla="*/ 1252537 h 1323975"/>
              <a:gd name="connsiteX4" fmla="*/ 1293744 w 2386013"/>
              <a:gd name="connsiteY4" fmla="*/ 1094132 h 1323975"/>
              <a:gd name="connsiteX5" fmla="*/ 1191246 w 2386013"/>
              <a:gd name="connsiteY5" fmla="*/ 1080880 h 1323975"/>
              <a:gd name="connsiteX6" fmla="*/ 1101795 w 2386013"/>
              <a:gd name="connsiteY6" fmla="*/ 1195387 h 1323975"/>
              <a:gd name="connsiteX7" fmla="*/ 1015862 w 2386013"/>
              <a:gd name="connsiteY7" fmla="*/ 1069491 h 1323975"/>
              <a:gd name="connsiteX8" fmla="*/ 1095375 w 2386013"/>
              <a:gd name="connsiteY8" fmla="*/ 906946 h 1323975"/>
              <a:gd name="connsiteX9" fmla="*/ 751646 w 2386013"/>
              <a:gd name="connsiteY9" fmla="*/ 903633 h 1323975"/>
              <a:gd name="connsiteX10" fmla="*/ 735081 w 2386013"/>
              <a:gd name="connsiteY10" fmla="*/ 860355 h 1323975"/>
              <a:gd name="connsiteX11" fmla="*/ 666750 w 2386013"/>
              <a:gd name="connsiteY11" fmla="*/ 863668 h 1323975"/>
              <a:gd name="connsiteX12" fmla="*/ 633620 w 2386013"/>
              <a:gd name="connsiteY12" fmla="*/ 795130 h 1323975"/>
              <a:gd name="connsiteX13" fmla="*/ 590550 w 2386013"/>
              <a:gd name="connsiteY13" fmla="*/ 762000 h 1323975"/>
              <a:gd name="connsiteX14" fmla="*/ 590550 w 2386013"/>
              <a:gd name="connsiteY14" fmla="*/ 728662 h 1323975"/>
              <a:gd name="connsiteX15" fmla="*/ 547688 w 2386013"/>
              <a:gd name="connsiteY15" fmla="*/ 728662 h 1323975"/>
              <a:gd name="connsiteX16" fmla="*/ 547688 w 2386013"/>
              <a:gd name="connsiteY16" fmla="*/ 685800 h 1323975"/>
              <a:gd name="connsiteX17" fmla="*/ 504825 w 2386013"/>
              <a:gd name="connsiteY17" fmla="*/ 685800 h 1323975"/>
              <a:gd name="connsiteX18" fmla="*/ 504825 w 2386013"/>
              <a:gd name="connsiteY18" fmla="*/ 619125 h 1323975"/>
              <a:gd name="connsiteX19" fmla="*/ 447675 w 2386013"/>
              <a:gd name="connsiteY19" fmla="*/ 619125 h 1323975"/>
              <a:gd name="connsiteX20" fmla="*/ 447675 w 2386013"/>
              <a:gd name="connsiteY20" fmla="*/ 547687 h 1323975"/>
              <a:gd name="connsiteX21" fmla="*/ 319088 w 2386013"/>
              <a:gd name="connsiteY21" fmla="*/ 547687 h 1323975"/>
              <a:gd name="connsiteX22" fmla="*/ 319088 w 2386013"/>
              <a:gd name="connsiteY22" fmla="*/ 471487 h 1323975"/>
              <a:gd name="connsiteX23" fmla="*/ 271463 w 2386013"/>
              <a:gd name="connsiteY23" fmla="*/ 471487 h 1323975"/>
              <a:gd name="connsiteX24" fmla="*/ 271463 w 2386013"/>
              <a:gd name="connsiteY24" fmla="*/ 385762 h 1323975"/>
              <a:gd name="connsiteX25" fmla="*/ 242888 w 2386013"/>
              <a:gd name="connsiteY25" fmla="*/ 385762 h 1323975"/>
              <a:gd name="connsiteX26" fmla="*/ 242888 w 2386013"/>
              <a:gd name="connsiteY26" fmla="*/ 304800 h 1323975"/>
              <a:gd name="connsiteX27" fmla="*/ 138113 w 2386013"/>
              <a:gd name="connsiteY27" fmla="*/ 304800 h 1323975"/>
              <a:gd name="connsiteX28" fmla="*/ 138113 w 2386013"/>
              <a:gd name="connsiteY28" fmla="*/ 228600 h 1323975"/>
              <a:gd name="connsiteX29" fmla="*/ 95250 w 2386013"/>
              <a:gd name="connsiteY29" fmla="*/ 228600 h 1323975"/>
              <a:gd name="connsiteX30" fmla="*/ 95250 w 2386013"/>
              <a:gd name="connsiteY30" fmla="*/ 119062 h 1323975"/>
              <a:gd name="connsiteX31" fmla="*/ 57150 w 2386013"/>
              <a:gd name="connsiteY31" fmla="*/ 119062 h 1323975"/>
              <a:gd name="connsiteX32" fmla="*/ 57150 w 2386013"/>
              <a:gd name="connsiteY32" fmla="*/ 71437 h 1323975"/>
              <a:gd name="connsiteX33" fmla="*/ 0 w 2386013"/>
              <a:gd name="connsiteY33" fmla="*/ 71437 h 1323975"/>
              <a:gd name="connsiteX34" fmla="*/ 0 w 2386013"/>
              <a:gd name="connsiteY34" fmla="*/ 0 h 1323975"/>
              <a:gd name="connsiteX0" fmla="*/ 2386013 w 2386013"/>
              <a:gd name="connsiteY0" fmla="*/ 1323975 h 1323975"/>
              <a:gd name="connsiteX1" fmla="*/ 1514475 w 2386013"/>
              <a:gd name="connsiteY1" fmla="*/ 1323975 h 1323975"/>
              <a:gd name="connsiteX2" fmla="*/ 1514475 w 2386013"/>
              <a:gd name="connsiteY2" fmla="*/ 1252537 h 1323975"/>
              <a:gd name="connsiteX3" fmla="*/ 1333500 w 2386013"/>
              <a:gd name="connsiteY3" fmla="*/ 1252537 h 1323975"/>
              <a:gd name="connsiteX4" fmla="*/ 1293744 w 2386013"/>
              <a:gd name="connsiteY4" fmla="*/ 1094132 h 1323975"/>
              <a:gd name="connsiteX5" fmla="*/ 1191246 w 2386013"/>
              <a:gd name="connsiteY5" fmla="*/ 1080880 h 1323975"/>
              <a:gd name="connsiteX6" fmla="*/ 1168056 w 2386013"/>
              <a:gd name="connsiteY6" fmla="*/ 1049613 h 1323975"/>
              <a:gd name="connsiteX7" fmla="*/ 1015862 w 2386013"/>
              <a:gd name="connsiteY7" fmla="*/ 1069491 h 1323975"/>
              <a:gd name="connsiteX8" fmla="*/ 1095375 w 2386013"/>
              <a:gd name="connsiteY8" fmla="*/ 906946 h 1323975"/>
              <a:gd name="connsiteX9" fmla="*/ 751646 w 2386013"/>
              <a:gd name="connsiteY9" fmla="*/ 903633 h 1323975"/>
              <a:gd name="connsiteX10" fmla="*/ 735081 w 2386013"/>
              <a:gd name="connsiteY10" fmla="*/ 860355 h 1323975"/>
              <a:gd name="connsiteX11" fmla="*/ 666750 w 2386013"/>
              <a:gd name="connsiteY11" fmla="*/ 863668 h 1323975"/>
              <a:gd name="connsiteX12" fmla="*/ 633620 w 2386013"/>
              <a:gd name="connsiteY12" fmla="*/ 795130 h 1323975"/>
              <a:gd name="connsiteX13" fmla="*/ 590550 w 2386013"/>
              <a:gd name="connsiteY13" fmla="*/ 762000 h 1323975"/>
              <a:gd name="connsiteX14" fmla="*/ 590550 w 2386013"/>
              <a:gd name="connsiteY14" fmla="*/ 728662 h 1323975"/>
              <a:gd name="connsiteX15" fmla="*/ 547688 w 2386013"/>
              <a:gd name="connsiteY15" fmla="*/ 728662 h 1323975"/>
              <a:gd name="connsiteX16" fmla="*/ 547688 w 2386013"/>
              <a:gd name="connsiteY16" fmla="*/ 685800 h 1323975"/>
              <a:gd name="connsiteX17" fmla="*/ 504825 w 2386013"/>
              <a:gd name="connsiteY17" fmla="*/ 685800 h 1323975"/>
              <a:gd name="connsiteX18" fmla="*/ 504825 w 2386013"/>
              <a:gd name="connsiteY18" fmla="*/ 619125 h 1323975"/>
              <a:gd name="connsiteX19" fmla="*/ 447675 w 2386013"/>
              <a:gd name="connsiteY19" fmla="*/ 619125 h 1323975"/>
              <a:gd name="connsiteX20" fmla="*/ 447675 w 2386013"/>
              <a:gd name="connsiteY20" fmla="*/ 547687 h 1323975"/>
              <a:gd name="connsiteX21" fmla="*/ 319088 w 2386013"/>
              <a:gd name="connsiteY21" fmla="*/ 547687 h 1323975"/>
              <a:gd name="connsiteX22" fmla="*/ 319088 w 2386013"/>
              <a:gd name="connsiteY22" fmla="*/ 471487 h 1323975"/>
              <a:gd name="connsiteX23" fmla="*/ 271463 w 2386013"/>
              <a:gd name="connsiteY23" fmla="*/ 471487 h 1323975"/>
              <a:gd name="connsiteX24" fmla="*/ 271463 w 2386013"/>
              <a:gd name="connsiteY24" fmla="*/ 385762 h 1323975"/>
              <a:gd name="connsiteX25" fmla="*/ 242888 w 2386013"/>
              <a:gd name="connsiteY25" fmla="*/ 385762 h 1323975"/>
              <a:gd name="connsiteX26" fmla="*/ 242888 w 2386013"/>
              <a:gd name="connsiteY26" fmla="*/ 304800 h 1323975"/>
              <a:gd name="connsiteX27" fmla="*/ 138113 w 2386013"/>
              <a:gd name="connsiteY27" fmla="*/ 304800 h 1323975"/>
              <a:gd name="connsiteX28" fmla="*/ 138113 w 2386013"/>
              <a:gd name="connsiteY28" fmla="*/ 228600 h 1323975"/>
              <a:gd name="connsiteX29" fmla="*/ 95250 w 2386013"/>
              <a:gd name="connsiteY29" fmla="*/ 228600 h 1323975"/>
              <a:gd name="connsiteX30" fmla="*/ 95250 w 2386013"/>
              <a:gd name="connsiteY30" fmla="*/ 119062 h 1323975"/>
              <a:gd name="connsiteX31" fmla="*/ 57150 w 2386013"/>
              <a:gd name="connsiteY31" fmla="*/ 119062 h 1323975"/>
              <a:gd name="connsiteX32" fmla="*/ 57150 w 2386013"/>
              <a:gd name="connsiteY32" fmla="*/ 71437 h 1323975"/>
              <a:gd name="connsiteX33" fmla="*/ 0 w 2386013"/>
              <a:gd name="connsiteY33" fmla="*/ 71437 h 1323975"/>
              <a:gd name="connsiteX34" fmla="*/ 0 w 2386013"/>
              <a:gd name="connsiteY34" fmla="*/ 0 h 1323975"/>
              <a:gd name="connsiteX0" fmla="*/ 2386013 w 2386013"/>
              <a:gd name="connsiteY0" fmla="*/ 1323975 h 1323975"/>
              <a:gd name="connsiteX1" fmla="*/ 1514475 w 2386013"/>
              <a:gd name="connsiteY1" fmla="*/ 1323975 h 1323975"/>
              <a:gd name="connsiteX2" fmla="*/ 1514475 w 2386013"/>
              <a:gd name="connsiteY2" fmla="*/ 1252537 h 1323975"/>
              <a:gd name="connsiteX3" fmla="*/ 1333500 w 2386013"/>
              <a:gd name="connsiteY3" fmla="*/ 1252537 h 1323975"/>
              <a:gd name="connsiteX4" fmla="*/ 1293744 w 2386013"/>
              <a:gd name="connsiteY4" fmla="*/ 1094132 h 1323975"/>
              <a:gd name="connsiteX5" fmla="*/ 1191246 w 2386013"/>
              <a:gd name="connsiteY5" fmla="*/ 1080880 h 1323975"/>
              <a:gd name="connsiteX6" fmla="*/ 1168056 w 2386013"/>
              <a:gd name="connsiteY6" fmla="*/ 1049613 h 1323975"/>
              <a:gd name="connsiteX7" fmla="*/ 1131819 w 2386013"/>
              <a:gd name="connsiteY7" fmla="*/ 999917 h 1323975"/>
              <a:gd name="connsiteX8" fmla="*/ 1095375 w 2386013"/>
              <a:gd name="connsiteY8" fmla="*/ 906946 h 1323975"/>
              <a:gd name="connsiteX9" fmla="*/ 751646 w 2386013"/>
              <a:gd name="connsiteY9" fmla="*/ 903633 h 1323975"/>
              <a:gd name="connsiteX10" fmla="*/ 735081 w 2386013"/>
              <a:gd name="connsiteY10" fmla="*/ 860355 h 1323975"/>
              <a:gd name="connsiteX11" fmla="*/ 666750 w 2386013"/>
              <a:gd name="connsiteY11" fmla="*/ 863668 h 1323975"/>
              <a:gd name="connsiteX12" fmla="*/ 633620 w 2386013"/>
              <a:gd name="connsiteY12" fmla="*/ 795130 h 1323975"/>
              <a:gd name="connsiteX13" fmla="*/ 590550 w 2386013"/>
              <a:gd name="connsiteY13" fmla="*/ 762000 h 1323975"/>
              <a:gd name="connsiteX14" fmla="*/ 590550 w 2386013"/>
              <a:gd name="connsiteY14" fmla="*/ 728662 h 1323975"/>
              <a:gd name="connsiteX15" fmla="*/ 547688 w 2386013"/>
              <a:gd name="connsiteY15" fmla="*/ 728662 h 1323975"/>
              <a:gd name="connsiteX16" fmla="*/ 547688 w 2386013"/>
              <a:gd name="connsiteY16" fmla="*/ 685800 h 1323975"/>
              <a:gd name="connsiteX17" fmla="*/ 504825 w 2386013"/>
              <a:gd name="connsiteY17" fmla="*/ 685800 h 1323975"/>
              <a:gd name="connsiteX18" fmla="*/ 504825 w 2386013"/>
              <a:gd name="connsiteY18" fmla="*/ 619125 h 1323975"/>
              <a:gd name="connsiteX19" fmla="*/ 447675 w 2386013"/>
              <a:gd name="connsiteY19" fmla="*/ 619125 h 1323975"/>
              <a:gd name="connsiteX20" fmla="*/ 447675 w 2386013"/>
              <a:gd name="connsiteY20" fmla="*/ 547687 h 1323975"/>
              <a:gd name="connsiteX21" fmla="*/ 319088 w 2386013"/>
              <a:gd name="connsiteY21" fmla="*/ 547687 h 1323975"/>
              <a:gd name="connsiteX22" fmla="*/ 319088 w 2386013"/>
              <a:gd name="connsiteY22" fmla="*/ 471487 h 1323975"/>
              <a:gd name="connsiteX23" fmla="*/ 271463 w 2386013"/>
              <a:gd name="connsiteY23" fmla="*/ 471487 h 1323975"/>
              <a:gd name="connsiteX24" fmla="*/ 271463 w 2386013"/>
              <a:gd name="connsiteY24" fmla="*/ 385762 h 1323975"/>
              <a:gd name="connsiteX25" fmla="*/ 242888 w 2386013"/>
              <a:gd name="connsiteY25" fmla="*/ 385762 h 1323975"/>
              <a:gd name="connsiteX26" fmla="*/ 242888 w 2386013"/>
              <a:gd name="connsiteY26" fmla="*/ 304800 h 1323975"/>
              <a:gd name="connsiteX27" fmla="*/ 138113 w 2386013"/>
              <a:gd name="connsiteY27" fmla="*/ 304800 h 1323975"/>
              <a:gd name="connsiteX28" fmla="*/ 138113 w 2386013"/>
              <a:gd name="connsiteY28" fmla="*/ 228600 h 1323975"/>
              <a:gd name="connsiteX29" fmla="*/ 95250 w 2386013"/>
              <a:gd name="connsiteY29" fmla="*/ 228600 h 1323975"/>
              <a:gd name="connsiteX30" fmla="*/ 95250 w 2386013"/>
              <a:gd name="connsiteY30" fmla="*/ 119062 h 1323975"/>
              <a:gd name="connsiteX31" fmla="*/ 57150 w 2386013"/>
              <a:gd name="connsiteY31" fmla="*/ 119062 h 1323975"/>
              <a:gd name="connsiteX32" fmla="*/ 57150 w 2386013"/>
              <a:gd name="connsiteY32" fmla="*/ 71437 h 1323975"/>
              <a:gd name="connsiteX33" fmla="*/ 0 w 2386013"/>
              <a:gd name="connsiteY33" fmla="*/ 71437 h 1323975"/>
              <a:gd name="connsiteX34" fmla="*/ 0 w 2386013"/>
              <a:gd name="connsiteY34" fmla="*/ 0 h 1323975"/>
              <a:gd name="connsiteX0" fmla="*/ 2386013 w 2386013"/>
              <a:gd name="connsiteY0" fmla="*/ 1323975 h 1323975"/>
              <a:gd name="connsiteX1" fmla="*/ 1514475 w 2386013"/>
              <a:gd name="connsiteY1" fmla="*/ 1323975 h 1323975"/>
              <a:gd name="connsiteX2" fmla="*/ 1514475 w 2386013"/>
              <a:gd name="connsiteY2" fmla="*/ 1252537 h 1323975"/>
              <a:gd name="connsiteX3" fmla="*/ 1333500 w 2386013"/>
              <a:gd name="connsiteY3" fmla="*/ 1252537 h 1323975"/>
              <a:gd name="connsiteX4" fmla="*/ 1293744 w 2386013"/>
              <a:gd name="connsiteY4" fmla="*/ 1094132 h 1323975"/>
              <a:gd name="connsiteX5" fmla="*/ 1187933 w 2386013"/>
              <a:gd name="connsiteY5" fmla="*/ 1090819 h 1323975"/>
              <a:gd name="connsiteX6" fmla="*/ 1168056 w 2386013"/>
              <a:gd name="connsiteY6" fmla="*/ 1049613 h 1323975"/>
              <a:gd name="connsiteX7" fmla="*/ 1131819 w 2386013"/>
              <a:gd name="connsiteY7" fmla="*/ 999917 h 1323975"/>
              <a:gd name="connsiteX8" fmla="*/ 1095375 w 2386013"/>
              <a:gd name="connsiteY8" fmla="*/ 906946 h 1323975"/>
              <a:gd name="connsiteX9" fmla="*/ 751646 w 2386013"/>
              <a:gd name="connsiteY9" fmla="*/ 903633 h 1323975"/>
              <a:gd name="connsiteX10" fmla="*/ 735081 w 2386013"/>
              <a:gd name="connsiteY10" fmla="*/ 860355 h 1323975"/>
              <a:gd name="connsiteX11" fmla="*/ 666750 w 2386013"/>
              <a:gd name="connsiteY11" fmla="*/ 863668 h 1323975"/>
              <a:gd name="connsiteX12" fmla="*/ 633620 w 2386013"/>
              <a:gd name="connsiteY12" fmla="*/ 795130 h 1323975"/>
              <a:gd name="connsiteX13" fmla="*/ 590550 w 2386013"/>
              <a:gd name="connsiteY13" fmla="*/ 762000 h 1323975"/>
              <a:gd name="connsiteX14" fmla="*/ 590550 w 2386013"/>
              <a:gd name="connsiteY14" fmla="*/ 728662 h 1323975"/>
              <a:gd name="connsiteX15" fmla="*/ 547688 w 2386013"/>
              <a:gd name="connsiteY15" fmla="*/ 728662 h 1323975"/>
              <a:gd name="connsiteX16" fmla="*/ 547688 w 2386013"/>
              <a:gd name="connsiteY16" fmla="*/ 685800 h 1323975"/>
              <a:gd name="connsiteX17" fmla="*/ 504825 w 2386013"/>
              <a:gd name="connsiteY17" fmla="*/ 685800 h 1323975"/>
              <a:gd name="connsiteX18" fmla="*/ 504825 w 2386013"/>
              <a:gd name="connsiteY18" fmla="*/ 619125 h 1323975"/>
              <a:gd name="connsiteX19" fmla="*/ 447675 w 2386013"/>
              <a:gd name="connsiteY19" fmla="*/ 619125 h 1323975"/>
              <a:gd name="connsiteX20" fmla="*/ 447675 w 2386013"/>
              <a:gd name="connsiteY20" fmla="*/ 547687 h 1323975"/>
              <a:gd name="connsiteX21" fmla="*/ 319088 w 2386013"/>
              <a:gd name="connsiteY21" fmla="*/ 547687 h 1323975"/>
              <a:gd name="connsiteX22" fmla="*/ 319088 w 2386013"/>
              <a:gd name="connsiteY22" fmla="*/ 471487 h 1323975"/>
              <a:gd name="connsiteX23" fmla="*/ 271463 w 2386013"/>
              <a:gd name="connsiteY23" fmla="*/ 471487 h 1323975"/>
              <a:gd name="connsiteX24" fmla="*/ 271463 w 2386013"/>
              <a:gd name="connsiteY24" fmla="*/ 385762 h 1323975"/>
              <a:gd name="connsiteX25" fmla="*/ 242888 w 2386013"/>
              <a:gd name="connsiteY25" fmla="*/ 385762 h 1323975"/>
              <a:gd name="connsiteX26" fmla="*/ 242888 w 2386013"/>
              <a:gd name="connsiteY26" fmla="*/ 304800 h 1323975"/>
              <a:gd name="connsiteX27" fmla="*/ 138113 w 2386013"/>
              <a:gd name="connsiteY27" fmla="*/ 304800 h 1323975"/>
              <a:gd name="connsiteX28" fmla="*/ 138113 w 2386013"/>
              <a:gd name="connsiteY28" fmla="*/ 228600 h 1323975"/>
              <a:gd name="connsiteX29" fmla="*/ 95250 w 2386013"/>
              <a:gd name="connsiteY29" fmla="*/ 228600 h 1323975"/>
              <a:gd name="connsiteX30" fmla="*/ 95250 w 2386013"/>
              <a:gd name="connsiteY30" fmla="*/ 119062 h 1323975"/>
              <a:gd name="connsiteX31" fmla="*/ 57150 w 2386013"/>
              <a:gd name="connsiteY31" fmla="*/ 119062 h 1323975"/>
              <a:gd name="connsiteX32" fmla="*/ 57150 w 2386013"/>
              <a:gd name="connsiteY32" fmla="*/ 71437 h 1323975"/>
              <a:gd name="connsiteX33" fmla="*/ 0 w 2386013"/>
              <a:gd name="connsiteY33" fmla="*/ 71437 h 1323975"/>
              <a:gd name="connsiteX34" fmla="*/ 0 w 2386013"/>
              <a:gd name="connsiteY34" fmla="*/ 0 h 1323975"/>
              <a:gd name="connsiteX0" fmla="*/ 2386013 w 2386013"/>
              <a:gd name="connsiteY0" fmla="*/ 1323975 h 1323975"/>
              <a:gd name="connsiteX1" fmla="*/ 1514475 w 2386013"/>
              <a:gd name="connsiteY1" fmla="*/ 1323975 h 1323975"/>
              <a:gd name="connsiteX2" fmla="*/ 1514475 w 2386013"/>
              <a:gd name="connsiteY2" fmla="*/ 1252537 h 1323975"/>
              <a:gd name="connsiteX3" fmla="*/ 1290431 w 2386013"/>
              <a:gd name="connsiteY3" fmla="*/ 1212781 h 1323975"/>
              <a:gd name="connsiteX4" fmla="*/ 1293744 w 2386013"/>
              <a:gd name="connsiteY4" fmla="*/ 1094132 h 1323975"/>
              <a:gd name="connsiteX5" fmla="*/ 1187933 w 2386013"/>
              <a:gd name="connsiteY5" fmla="*/ 1090819 h 1323975"/>
              <a:gd name="connsiteX6" fmla="*/ 1168056 w 2386013"/>
              <a:gd name="connsiteY6" fmla="*/ 1049613 h 1323975"/>
              <a:gd name="connsiteX7" fmla="*/ 1131819 w 2386013"/>
              <a:gd name="connsiteY7" fmla="*/ 999917 h 1323975"/>
              <a:gd name="connsiteX8" fmla="*/ 1095375 w 2386013"/>
              <a:gd name="connsiteY8" fmla="*/ 906946 h 1323975"/>
              <a:gd name="connsiteX9" fmla="*/ 751646 w 2386013"/>
              <a:gd name="connsiteY9" fmla="*/ 903633 h 1323975"/>
              <a:gd name="connsiteX10" fmla="*/ 735081 w 2386013"/>
              <a:gd name="connsiteY10" fmla="*/ 860355 h 1323975"/>
              <a:gd name="connsiteX11" fmla="*/ 666750 w 2386013"/>
              <a:gd name="connsiteY11" fmla="*/ 863668 h 1323975"/>
              <a:gd name="connsiteX12" fmla="*/ 633620 w 2386013"/>
              <a:gd name="connsiteY12" fmla="*/ 795130 h 1323975"/>
              <a:gd name="connsiteX13" fmla="*/ 590550 w 2386013"/>
              <a:gd name="connsiteY13" fmla="*/ 762000 h 1323975"/>
              <a:gd name="connsiteX14" fmla="*/ 590550 w 2386013"/>
              <a:gd name="connsiteY14" fmla="*/ 728662 h 1323975"/>
              <a:gd name="connsiteX15" fmla="*/ 547688 w 2386013"/>
              <a:gd name="connsiteY15" fmla="*/ 728662 h 1323975"/>
              <a:gd name="connsiteX16" fmla="*/ 547688 w 2386013"/>
              <a:gd name="connsiteY16" fmla="*/ 685800 h 1323975"/>
              <a:gd name="connsiteX17" fmla="*/ 504825 w 2386013"/>
              <a:gd name="connsiteY17" fmla="*/ 685800 h 1323975"/>
              <a:gd name="connsiteX18" fmla="*/ 504825 w 2386013"/>
              <a:gd name="connsiteY18" fmla="*/ 619125 h 1323975"/>
              <a:gd name="connsiteX19" fmla="*/ 447675 w 2386013"/>
              <a:gd name="connsiteY19" fmla="*/ 619125 h 1323975"/>
              <a:gd name="connsiteX20" fmla="*/ 447675 w 2386013"/>
              <a:gd name="connsiteY20" fmla="*/ 547687 h 1323975"/>
              <a:gd name="connsiteX21" fmla="*/ 319088 w 2386013"/>
              <a:gd name="connsiteY21" fmla="*/ 547687 h 1323975"/>
              <a:gd name="connsiteX22" fmla="*/ 319088 w 2386013"/>
              <a:gd name="connsiteY22" fmla="*/ 471487 h 1323975"/>
              <a:gd name="connsiteX23" fmla="*/ 271463 w 2386013"/>
              <a:gd name="connsiteY23" fmla="*/ 471487 h 1323975"/>
              <a:gd name="connsiteX24" fmla="*/ 271463 w 2386013"/>
              <a:gd name="connsiteY24" fmla="*/ 385762 h 1323975"/>
              <a:gd name="connsiteX25" fmla="*/ 242888 w 2386013"/>
              <a:gd name="connsiteY25" fmla="*/ 385762 h 1323975"/>
              <a:gd name="connsiteX26" fmla="*/ 242888 w 2386013"/>
              <a:gd name="connsiteY26" fmla="*/ 304800 h 1323975"/>
              <a:gd name="connsiteX27" fmla="*/ 138113 w 2386013"/>
              <a:gd name="connsiteY27" fmla="*/ 304800 h 1323975"/>
              <a:gd name="connsiteX28" fmla="*/ 138113 w 2386013"/>
              <a:gd name="connsiteY28" fmla="*/ 228600 h 1323975"/>
              <a:gd name="connsiteX29" fmla="*/ 95250 w 2386013"/>
              <a:gd name="connsiteY29" fmla="*/ 228600 h 1323975"/>
              <a:gd name="connsiteX30" fmla="*/ 95250 w 2386013"/>
              <a:gd name="connsiteY30" fmla="*/ 119062 h 1323975"/>
              <a:gd name="connsiteX31" fmla="*/ 57150 w 2386013"/>
              <a:gd name="connsiteY31" fmla="*/ 119062 h 1323975"/>
              <a:gd name="connsiteX32" fmla="*/ 57150 w 2386013"/>
              <a:gd name="connsiteY32" fmla="*/ 71437 h 1323975"/>
              <a:gd name="connsiteX33" fmla="*/ 0 w 2386013"/>
              <a:gd name="connsiteY33" fmla="*/ 71437 h 1323975"/>
              <a:gd name="connsiteX34" fmla="*/ 0 w 2386013"/>
              <a:gd name="connsiteY34" fmla="*/ 0 h 1323975"/>
              <a:gd name="connsiteX0" fmla="*/ 2386013 w 2386013"/>
              <a:gd name="connsiteY0" fmla="*/ 1323975 h 1323975"/>
              <a:gd name="connsiteX1" fmla="*/ 1514475 w 2386013"/>
              <a:gd name="connsiteY1" fmla="*/ 1323975 h 1323975"/>
              <a:gd name="connsiteX2" fmla="*/ 1514475 w 2386013"/>
              <a:gd name="connsiteY2" fmla="*/ 1252537 h 1323975"/>
              <a:gd name="connsiteX3" fmla="*/ 1297057 w 2386013"/>
              <a:gd name="connsiteY3" fmla="*/ 1212781 h 1323975"/>
              <a:gd name="connsiteX4" fmla="*/ 1293744 w 2386013"/>
              <a:gd name="connsiteY4" fmla="*/ 1094132 h 1323975"/>
              <a:gd name="connsiteX5" fmla="*/ 1187933 w 2386013"/>
              <a:gd name="connsiteY5" fmla="*/ 1090819 h 1323975"/>
              <a:gd name="connsiteX6" fmla="*/ 1168056 w 2386013"/>
              <a:gd name="connsiteY6" fmla="*/ 1049613 h 1323975"/>
              <a:gd name="connsiteX7" fmla="*/ 1131819 w 2386013"/>
              <a:gd name="connsiteY7" fmla="*/ 999917 h 1323975"/>
              <a:gd name="connsiteX8" fmla="*/ 1095375 w 2386013"/>
              <a:gd name="connsiteY8" fmla="*/ 906946 h 1323975"/>
              <a:gd name="connsiteX9" fmla="*/ 751646 w 2386013"/>
              <a:gd name="connsiteY9" fmla="*/ 903633 h 1323975"/>
              <a:gd name="connsiteX10" fmla="*/ 735081 w 2386013"/>
              <a:gd name="connsiteY10" fmla="*/ 860355 h 1323975"/>
              <a:gd name="connsiteX11" fmla="*/ 666750 w 2386013"/>
              <a:gd name="connsiteY11" fmla="*/ 863668 h 1323975"/>
              <a:gd name="connsiteX12" fmla="*/ 633620 w 2386013"/>
              <a:gd name="connsiteY12" fmla="*/ 795130 h 1323975"/>
              <a:gd name="connsiteX13" fmla="*/ 590550 w 2386013"/>
              <a:gd name="connsiteY13" fmla="*/ 762000 h 1323975"/>
              <a:gd name="connsiteX14" fmla="*/ 590550 w 2386013"/>
              <a:gd name="connsiteY14" fmla="*/ 728662 h 1323975"/>
              <a:gd name="connsiteX15" fmla="*/ 547688 w 2386013"/>
              <a:gd name="connsiteY15" fmla="*/ 728662 h 1323975"/>
              <a:gd name="connsiteX16" fmla="*/ 547688 w 2386013"/>
              <a:gd name="connsiteY16" fmla="*/ 685800 h 1323975"/>
              <a:gd name="connsiteX17" fmla="*/ 504825 w 2386013"/>
              <a:gd name="connsiteY17" fmla="*/ 685800 h 1323975"/>
              <a:gd name="connsiteX18" fmla="*/ 504825 w 2386013"/>
              <a:gd name="connsiteY18" fmla="*/ 619125 h 1323975"/>
              <a:gd name="connsiteX19" fmla="*/ 447675 w 2386013"/>
              <a:gd name="connsiteY19" fmla="*/ 619125 h 1323975"/>
              <a:gd name="connsiteX20" fmla="*/ 447675 w 2386013"/>
              <a:gd name="connsiteY20" fmla="*/ 547687 h 1323975"/>
              <a:gd name="connsiteX21" fmla="*/ 319088 w 2386013"/>
              <a:gd name="connsiteY21" fmla="*/ 547687 h 1323975"/>
              <a:gd name="connsiteX22" fmla="*/ 319088 w 2386013"/>
              <a:gd name="connsiteY22" fmla="*/ 471487 h 1323975"/>
              <a:gd name="connsiteX23" fmla="*/ 271463 w 2386013"/>
              <a:gd name="connsiteY23" fmla="*/ 471487 h 1323975"/>
              <a:gd name="connsiteX24" fmla="*/ 271463 w 2386013"/>
              <a:gd name="connsiteY24" fmla="*/ 385762 h 1323975"/>
              <a:gd name="connsiteX25" fmla="*/ 242888 w 2386013"/>
              <a:gd name="connsiteY25" fmla="*/ 385762 h 1323975"/>
              <a:gd name="connsiteX26" fmla="*/ 242888 w 2386013"/>
              <a:gd name="connsiteY26" fmla="*/ 304800 h 1323975"/>
              <a:gd name="connsiteX27" fmla="*/ 138113 w 2386013"/>
              <a:gd name="connsiteY27" fmla="*/ 304800 h 1323975"/>
              <a:gd name="connsiteX28" fmla="*/ 138113 w 2386013"/>
              <a:gd name="connsiteY28" fmla="*/ 228600 h 1323975"/>
              <a:gd name="connsiteX29" fmla="*/ 95250 w 2386013"/>
              <a:gd name="connsiteY29" fmla="*/ 228600 h 1323975"/>
              <a:gd name="connsiteX30" fmla="*/ 95250 w 2386013"/>
              <a:gd name="connsiteY30" fmla="*/ 119062 h 1323975"/>
              <a:gd name="connsiteX31" fmla="*/ 57150 w 2386013"/>
              <a:gd name="connsiteY31" fmla="*/ 119062 h 1323975"/>
              <a:gd name="connsiteX32" fmla="*/ 57150 w 2386013"/>
              <a:gd name="connsiteY32" fmla="*/ 71437 h 1323975"/>
              <a:gd name="connsiteX33" fmla="*/ 0 w 2386013"/>
              <a:gd name="connsiteY33" fmla="*/ 71437 h 1323975"/>
              <a:gd name="connsiteX34" fmla="*/ 0 w 2386013"/>
              <a:gd name="connsiteY34" fmla="*/ 0 h 1323975"/>
              <a:gd name="connsiteX0" fmla="*/ 2386013 w 2386013"/>
              <a:gd name="connsiteY0" fmla="*/ 1323975 h 1323975"/>
              <a:gd name="connsiteX1" fmla="*/ 1514475 w 2386013"/>
              <a:gd name="connsiteY1" fmla="*/ 1323975 h 1323975"/>
              <a:gd name="connsiteX2" fmla="*/ 1431649 w 2386013"/>
              <a:gd name="connsiteY2" fmla="*/ 1196216 h 1323975"/>
              <a:gd name="connsiteX3" fmla="*/ 1297057 w 2386013"/>
              <a:gd name="connsiteY3" fmla="*/ 1212781 h 1323975"/>
              <a:gd name="connsiteX4" fmla="*/ 1293744 w 2386013"/>
              <a:gd name="connsiteY4" fmla="*/ 1094132 h 1323975"/>
              <a:gd name="connsiteX5" fmla="*/ 1187933 w 2386013"/>
              <a:gd name="connsiteY5" fmla="*/ 1090819 h 1323975"/>
              <a:gd name="connsiteX6" fmla="*/ 1168056 w 2386013"/>
              <a:gd name="connsiteY6" fmla="*/ 1049613 h 1323975"/>
              <a:gd name="connsiteX7" fmla="*/ 1131819 w 2386013"/>
              <a:gd name="connsiteY7" fmla="*/ 999917 h 1323975"/>
              <a:gd name="connsiteX8" fmla="*/ 1095375 w 2386013"/>
              <a:gd name="connsiteY8" fmla="*/ 906946 h 1323975"/>
              <a:gd name="connsiteX9" fmla="*/ 751646 w 2386013"/>
              <a:gd name="connsiteY9" fmla="*/ 903633 h 1323975"/>
              <a:gd name="connsiteX10" fmla="*/ 735081 w 2386013"/>
              <a:gd name="connsiteY10" fmla="*/ 860355 h 1323975"/>
              <a:gd name="connsiteX11" fmla="*/ 666750 w 2386013"/>
              <a:gd name="connsiteY11" fmla="*/ 863668 h 1323975"/>
              <a:gd name="connsiteX12" fmla="*/ 633620 w 2386013"/>
              <a:gd name="connsiteY12" fmla="*/ 795130 h 1323975"/>
              <a:gd name="connsiteX13" fmla="*/ 590550 w 2386013"/>
              <a:gd name="connsiteY13" fmla="*/ 762000 h 1323975"/>
              <a:gd name="connsiteX14" fmla="*/ 590550 w 2386013"/>
              <a:gd name="connsiteY14" fmla="*/ 728662 h 1323975"/>
              <a:gd name="connsiteX15" fmla="*/ 547688 w 2386013"/>
              <a:gd name="connsiteY15" fmla="*/ 728662 h 1323975"/>
              <a:gd name="connsiteX16" fmla="*/ 547688 w 2386013"/>
              <a:gd name="connsiteY16" fmla="*/ 685800 h 1323975"/>
              <a:gd name="connsiteX17" fmla="*/ 504825 w 2386013"/>
              <a:gd name="connsiteY17" fmla="*/ 685800 h 1323975"/>
              <a:gd name="connsiteX18" fmla="*/ 504825 w 2386013"/>
              <a:gd name="connsiteY18" fmla="*/ 619125 h 1323975"/>
              <a:gd name="connsiteX19" fmla="*/ 447675 w 2386013"/>
              <a:gd name="connsiteY19" fmla="*/ 619125 h 1323975"/>
              <a:gd name="connsiteX20" fmla="*/ 447675 w 2386013"/>
              <a:gd name="connsiteY20" fmla="*/ 547687 h 1323975"/>
              <a:gd name="connsiteX21" fmla="*/ 319088 w 2386013"/>
              <a:gd name="connsiteY21" fmla="*/ 547687 h 1323975"/>
              <a:gd name="connsiteX22" fmla="*/ 319088 w 2386013"/>
              <a:gd name="connsiteY22" fmla="*/ 471487 h 1323975"/>
              <a:gd name="connsiteX23" fmla="*/ 271463 w 2386013"/>
              <a:gd name="connsiteY23" fmla="*/ 471487 h 1323975"/>
              <a:gd name="connsiteX24" fmla="*/ 271463 w 2386013"/>
              <a:gd name="connsiteY24" fmla="*/ 385762 h 1323975"/>
              <a:gd name="connsiteX25" fmla="*/ 242888 w 2386013"/>
              <a:gd name="connsiteY25" fmla="*/ 385762 h 1323975"/>
              <a:gd name="connsiteX26" fmla="*/ 242888 w 2386013"/>
              <a:gd name="connsiteY26" fmla="*/ 304800 h 1323975"/>
              <a:gd name="connsiteX27" fmla="*/ 138113 w 2386013"/>
              <a:gd name="connsiteY27" fmla="*/ 304800 h 1323975"/>
              <a:gd name="connsiteX28" fmla="*/ 138113 w 2386013"/>
              <a:gd name="connsiteY28" fmla="*/ 228600 h 1323975"/>
              <a:gd name="connsiteX29" fmla="*/ 95250 w 2386013"/>
              <a:gd name="connsiteY29" fmla="*/ 228600 h 1323975"/>
              <a:gd name="connsiteX30" fmla="*/ 95250 w 2386013"/>
              <a:gd name="connsiteY30" fmla="*/ 119062 h 1323975"/>
              <a:gd name="connsiteX31" fmla="*/ 57150 w 2386013"/>
              <a:gd name="connsiteY31" fmla="*/ 119062 h 1323975"/>
              <a:gd name="connsiteX32" fmla="*/ 57150 w 2386013"/>
              <a:gd name="connsiteY32" fmla="*/ 71437 h 1323975"/>
              <a:gd name="connsiteX33" fmla="*/ 0 w 2386013"/>
              <a:gd name="connsiteY33" fmla="*/ 71437 h 1323975"/>
              <a:gd name="connsiteX34" fmla="*/ 0 w 2386013"/>
              <a:gd name="connsiteY34" fmla="*/ 0 h 1323975"/>
              <a:gd name="connsiteX0" fmla="*/ 2386013 w 2386013"/>
              <a:gd name="connsiteY0" fmla="*/ 1323975 h 1323975"/>
              <a:gd name="connsiteX1" fmla="*/ 1514475 w 2386013"/>
              <a:gd name="connsiteY1" fmla="*/ 1323975 h 1323975"/>
              <a:gd name="connsiteX2" fmla="*/ 1431649 w 2386013"/>
              <a:gd name="connsiteY2" fmla="*/ 1196216 h 1323975"/>
              <a:gd name="connsiteX3" fmla="*/ 1297057 w 2386013"/>
              <a:gd name="connsiteY3" fmla="*/ 1202842 h 1323975"/>
              <a:gd name="connsiteX4" fmla="*/ 1293744 w 2386013"/>
              <a:gd name="connsiteY4" fmla="*/ 1094132 h 1323975"/>
              <a:gd name="connsiteX5" fmla="*/ 1187933 w 2386013"/>
              <a:gd name="connsiteY5" fmla="*/ 1090819 h 1323975"/>
              <a:gd name="connsiteX6" fmla="*/ 1168056 w 2386013"/>
              <a:gd name="connsiteY6" fmla="*/ 1049613 h 1323975"/>
              <a:gd name="connsiteX7" fmla="*/ 1131819 w 2386013"/>
              <a:gd name="connsiteY7" fmla="*/ 999917 h 1323975"/>
              <a:gd name="connsiteX8" fmla="*/ 1095375 w 2386013"/>
              <a:gd name="connsiteY8" fmla="*/ 906946 h 1323975"/>
              <a:gd name="connsiteX9" fmla="*/ 751646 w 2386013"/>
              <a:gd name="connsiteY9" fmla="*/ 903633 h 1323975"/>
              <a:gd name="connsiteX10" fmla="*/ 735081 w 2386013"/>
              <a:gd name="connsiteY10" fmla="*/ 860355 h 1323975"/>
              <a:gd name="connsiteX11" fmla="*/ 666750 w 2386013"/>
              <a:gd name="connsiteY11" fmla="*/ 863668 h 1323975"/>
              <a:gd name="connsiteX12" fmla="*/ 633620 w 2386013"/>
              <a:gd name="connsiteY12" fmla="*/ 795130 h 1323975"/>
              <a:gd name="connsiteX13" fmla="*/ 590550 w 2386013"/>
              <a:gd name="connsiteY13" fmla="*/ 762000 h 1323975"/>
              <a:gd name="connsiteX14" fmla="*/ 590550 w 2386013"/>
              <a:gd name="connsiteY14" fmla="*/ 728662 h 1323975"/>
              <a:gd name="connsiteX15" fmla="*/ 547688 w 2386013"/>
              <a:gd name="connsiteY15" fmla="*/ 728662 h 1323975"/>
              <a:gd name="connsiteX16" fmla="*/ 547688 w 2386013"/>
              <a:gd name="connsiteY16" fmla="*/ 685800 h 1323975"/>
              <a:gd name="connsiteX17" fmla="*/ 504825 w 2386013"/>
              <a:gd name="connsiteY17" fmla="*/ 685800 h 1323975"/>
              <a:gd name="connsiteX18" fmla="*/ 504825 w 2386013"/>
              <a:gd name="connsiteY18" fmla="*/ 619125 h 1323975"/>
              <a:gd name="connsiteX19" fmla="*/ 447675 w 2386013"/>
              <a:gd name="connsiteY19" fmla="*/ 619125 h 1323975"/>
              <a:gd name="connsiteX20" fmla="*/ 447675 w 2386013"/>
              <a:gd name="connsiteY20" fmla="*/ 547687 h 1323975"/>
              <a:gd name="connsiteX21" fmla="*/ 319088 w 2386013"/>
              <a:gd name="connsiteY21" fmla="*/ 547687 h 1323975"/>
              <a:gd name="connsiteX22" fmla="*/ 319088 w 2386013"/>
              <a:gd name="connsiteY22" fmla="*/ 471487 h 1323975"/>
              <a:gd name="connsiteX23" fmla="*/ 271463 w 2386013"/>
              <a:gd name="connsiteY23" fmla="*/ 471487 h 1323975"/>
              <a:gd name="connsiteX24" fmla="*/ 271463 w 2386013"/>
              <a:gd name="connsiteY24" fmla="*/ 385762 h 1323975"/>
              <a:gd name="connsiteX25" fmla="*/ 242888 w 2386013"/>
              <a:gd name="connsiteY25" fmla="*/ 385762 h 1323975"/>
              <a:gd name="connsiteX26" fmla="*/ 242888 w 2386013"/>
              <a:gd name="connsiteY26" fmla="*/ 304800 h 1323975"/>
              <a:gd name="connsiteX27" fmla="*/ 138113 w 2386013"/>
              <a:gd name="connsiteY27" fmla="*/ 304800 h 1323975"/>
              <a:gd name="connsiteX28" fmla="*/ 138113 w 2386013"/>
              <a:gd name="connsiteY28" fmla="*/ 228600 h 1323975"/>
              <a:gd name="connsiteX29" fmla="*/ 95250 w 2386013"/>
              <a:gd name="connsiteY29" fmla="*/ 228600 h 1323975"/>
              <a:gd name="connsiteX30" fmla="*/ 95250 w 2386013"/>
              <a:gd name="connsiteY30" fmla="*/ 119062 h 1323975"/>
              <a:gd name="connsiteX31" fmla="*/ 57150 w 2386013"/>
              <a:gd name="connsiteY31" fmla="*/ 119062 h 1323975"/>
              <a:gd name="connsiteX32" fmla="*/ 57150 w 2386013"/>
              <a:gd name="connsiteY32" fmla="*/ 71437 h 1323975"/>
              <a:gd name="connsiteX33" fmla="*/ 0 w 2386013"/>
              <a:gd name="connsiteY33" fmla="*/ 71437 h 1323975"/>
              <a:gd name="connsiteX34" fmla="*/ 0 w 2386013"/>
              <a:gd name="connsiteY34" fmla="*/ 0 h 1323975"/>
              <a:gd name="connsiteX0" fmla="*/ 2386013 w 2386013"/>
              <a:gd name="connsiteY0" fmla="*/ 1323975 h 1323975"/>
              <a:gd name="connsiteX1" fmla="*/ 1451528 w 2386013"/>
              <a:gd name="connsiteY1" fmla="*/ 1297471 h 1323975"/>
              <a:gd name="connsiteX2" fmla="*/ 1431649 w 2386013"/>
              <a:gd name="connsiteY2" fmla="*/ 1196216 h 1323975"/>
              <a:gd name="connsiteX3" fmla="*/ 1297057 w 2386013"/>
              <a:gd name="connsiteY3" fmla="*/ 1202842 h 1323975"/>
              <a:gd name="connsiteX4" fmla="*/ 1293744 w 2386013"/>
              <a:gd name="connsiteY4" fmla="*/ 1094132 h 1323975"/>
              <a:gd name="connsiteX5" fmla="*/ 1187933 w 2386013"/>
              <a:gd name="connsiteY5" fmla="*/ 1090819 h 1323975"/>
              <a:gd name="connsiteX6" fmla="*/ 1168056 w 2386013"/>
              <a:gd name="connsiteY6" fmla="*/ 1049613 h 1323975"/>
              <a:gd name="connsiteX7" fmla="*/ 1131819 w 2386013"/>
              <a:gd name="connsiteY7" fmla="*/ 999917 h 1323975"/>
              <a:gd name="connsiteX8" fmla="*/ 1095375 w 2386013"/>
              <a:gd name="connsiteY8" fmla="*/ 906946 h 1323975"/>
              <a:gd name="connsiteX9" fmla="*/ 751646 w 2386013"/>
              <a:gd name="connsiteY9" fmla="*/ 903633 h 1323975"/>
              <a:gd name="connsiteX10" fmla="*/ 735081 w 2386013"/>
              <a:gd name="connsiteY10" fmla="*/ 860355 h 1323975"/>
              <a:gd name="connsiteX11" fmla="*/ 666750 w 2386013"/>
              <a:gd name="connsiteY11" fmla="*/ 863668 h 1323975"/>
              <a:gd name="connsiteX12" fmla="*/ 633620 w 2386013"/>
              <a:gd name="connsiteY12" fmla="*/ 795130 h 1323975"/>
              <a:gd name="connsiteX13" fmla="*/ 590550 w 2386013"/>
              <a:gd name="connsiteY13" fmla="*/ 762000 h 1323975"/>
              <a:gd name="connsiteX14" fmla="*/ 590550 w 2386013"/>
              <a:gd name="connsiteY14" fmla="*/ 728662 h 1323975"/>
              <a:gd name="connsiteX15" fmla="*/ 547688 w 2386013"/>
              <a:gd name="connsiteY15" fmla="*/ 728662 h 1323975"/>
              <a:gd name="connsiteX16" fmla="*/ 547688 w 2386013"/>
              <a:gd name="connsiteY16" fmla="*/ 685800 h 1323975"/>
              <a:gd name="connsiteX17" fmla="*/ 504825 w 2386013"/>
              <a:gd name="connsiteY17" fmla="*/ 685800 h 1323975"/>
              <a:gd name="connsiteX18" fmla="*/ 504825 w 2386013"/>
              <a:gd name="connsiteY18" fmla="*/ 619125 h 1323975"/>
              <a:gd name="connsiteX19" fmla="*/ 447675 w 2386013"/>
              <a:gd name="connsiteY19" fmla="*/ 619125 h 1323975"/>
              <a:gd name="connsiteX20" fmla="*/ 447675 w 2386013"/>
              <a:gd name="connsiteY20" fmla="*/ 547687 h 1323975"/>
              <a:gd name="connsiteX21" fmla="*/ 319088 w 2386013"/>
              <a:gd name="connsiteY21" fmla="*/ 547687 h 1323975"/>
              <a:gd name="connsiteX22" fmla="*/ 319088 w 2386013"/>
              <a:gd name="connsiteY22" fmla="*/ 471487 h 1323975"/>
              <a:gd name="connsiteX23" fmla="*/ 271463 w 2386013"/>
              <a:gd name="connsiteY23" fmla="*/ 471487 h 1323975"/>
              <a:gd name="connsiteX24" fmla="*/ 271463 w 2386013"/>
              <a:gd name="connsiteY24" fmla="*/ 385762 h 1323975"/>
              <a:gd name="connsiteX25" fmla="*/ 242888 w 2386013"/>
              <a:gd name="connsiteY25" fmla="*/ 385762 h 1323975"/>
              <a:gd name="connsiteX26" fmla="*/ 242888 w 2386013"/>
              <a:gd name="connsiteY26" fmla="*/ 304800 h 1323975"/>
              <a:gd name="connsiteX27" fmla="*/ 138113 w 2386013"/>
              <a:gd name="connsiteY27" fmla="*/ 304800 h 1323975"/>
              <a:gd name="connsiteX28" fmla="*/ 138113 w 2386013"/>
              <a:gd name="connsiteY28" fmla="*/ 228600 h 1323975"/>
              <a:gd name="connsiteX29" fmla="*/ 95250 w 2386013"/>
              <a:gd name="connsiteY29" fmla="*/ 228600 h 1323975"/>
              <a:gd name="connsiteX30" fmla="*/ 95250 w 2386013"/>
              <a:gd name="connsiteY30" fmla="*/ 119062 h 1323975"/>
              <a:gd name="connsiteX31" fmla="*/ 57150 w 2386013"/>
              <a:gd name="connsiteY31" fmla="*/ 119062 h 1323975"/>
              <a:gd name="connsiteX32" fmla="*/ 57150 w 2386013"/>
              <a:gd name="connsiteY32" fmla="*/ 71437 h 1323975"/>
              <a:gd name="connsiteX33" fmla="*/ 0 w 2386013"/>
              <a:gd name="connsiteY33" fmla="*/ 71437 h 1323975"/>
              <a:gd name="connsiteX34" fmla="*/ 0 w 2386013"/>
              <a:gd name="connsiteY34" fmla="*/ 0 h 1323975"/>
              <a:gd name="connsiteX0" fmla="*/ 2386013 w 2386013"/>
              <a:gd name="connsiteY0" fmla="*/ 1323975 h 1323975"/>
              <a:gd name="connsiteX1" fmla="*/ 1438276 w 2386013"/>
              <a:gd name="connsiteY1" fmla="*/ 1267654 h 1323975"/>
              <a:gd name="connsiteX2" fmla="*/ 1431649 w 2386013"/>
              <a:gd name="connsiteY2" fmla="*/ 1196216 h 1323975"/>
              <a:gd name="connsiteX3" fmla="*/ 1297057 w 2386013"/>
              <a:gd name="connsiteY3" fmla="*/ 1202842 h 1323975"/>
              <a:gd name="connsiteX4" fmla="*/ 1293744 w 2386013"/>
              <a:gd name="connsiteY4" fmla="*/ 1094132 h 1323975"/>
              <a:gd name="connsiteX5" fmla="*/ 1187933 w 2386013"/>
              <a:gd name="connsiteY5" fmla="*/ 1090819 h 1323975"/>
              <a:gd name="connsiteX6" fmla="*/ 1168056 w 2386013"/>
              <a:gd name="connsiteY6" fmla="*/ 1049613 h 1323975"/>
              <a:gd name="connsiteX7" fmla="*/ 1131819 w 2386013"/>
              <a:gd name="connsiteY7" fmla="*/ 999917 h 1323975"/>
              <a:gd name="connsiteX8" fmla="*/ 1095375 w 2386013"/>
              <a:gd name="connsiteY8" fmla="*/ 906946 h 1323975"/>
              <a:gd name="connsiteX9" fmla="*/ 751646 w 2386013"/>
              <a:gd name="connsiteY9" fmla="*/ 903633 h 1323975"/>
              <a:gd name="connsiteX10" fmla="*/ 735081 w 2386013"/>
              <a:gd name="connsiteY10" fmla="*/ 860355 h 1323975"/>
              <a:gd name="connsiteX11" fmla="*/ 666750 w 2386013"/>
              <a:gd name="connsiteY11" fmla="*/ 863668 h 1323975"/>
              <a:gd name="connsiteX12" fmla="*/ 633620 w 2386013"/>
              <a:gd name="connsiteY12" fmla="*/ 795130 h 1323975"/>
              <a:gd name="connsiteX13" fmla="*/ 590550 w 2386013"/>
              <a:gd name="connsiteY13" fmla="*/ 762000 h 1323975"/>
              <a:gd name="connsiteX14" fmla="*/ 590550 w 2386013"/>
              <a:gd name="connsiteY14" fmla="*/ 728662 h 1323975"/>
              <a:gd name="connsiteX15" fmla="*/ 547688 w 2386013"/>
              <a:gd name="connsiteY15" fmla="*/ 728662 h 1323975"/>
              <a:gd name="connsiteX16" fmla="*/ 547688 w 2386013"/>
              <a:gd name="connsiteY16" fmla="*/ 685800 h 1323975"/>
              <a:gd name="connsiteX17" fmla="*/ 504825 w 2386013"/>
              <a:gd name="connsiteY17" fmla="*/ 685800 h 1323975"/>
              <a:gd name="connsiteX18" fmla="*/ 504825 w 2386013"/>
              <a:gd name="connsiteY18" fmla="*/ 619125 h 1323975"/>
              <a:gd name="connsiteX19" fmla="*/ 447675 w 2386013"/>
              <a:gd name="connsiteY19" fmla="*/ 619125 h 1323975"/>
              <a:gd name="connsiteX20" fmla="*/ 447675 w 2386013"/>
              <a:gd name="connsiteY20" fmla="*/ 547687 h 1323975"/>
              <a:gd name="connsiteX21" fmla="*/ 319088 w 2386013"/>
              <a:gd name="connsiteY21" fmla="*/ 547687 h 1323975"/>
              <a:gd name="connsiteX22" fmla="*/ 319088 w 2386013"/>
              <a:gd name="connsiteY22" fmla="*/ 471487 h 1323975"/>
              <a:gd name="connsiteX23" fmla="*/ 271463 w 2386013"/>
              <a:gd name="connsiteY23" fmla="*/ 471487 h 1323975"/>
              <a:gd name="connsiteX24" fmla="*/ 271463 w 2386013"/>
              <a:gd name="connsiteY24" fmla="*/ 385762 h 1323975"/>
              <a:gd name="connsiteX25" fmla="*/ 242888 w 2386013"/>
              <a:gd name="connsiteY25" fmla="*/ 385762 h 1323975"/>
              <a:gd name="connsiteX26" fmla="*/ 242888 w 2386013"/>
              <a:gd name="connsiteY26" fmla="*/ 304800 h 1323975"/>
              <a:gd name="connsiteX27" fmla="*/ 138113 w 2386013"/>
              <a:gd name="connsiteY27" fmla="*/ 304800 h 1323975"/>
              <a:gd name="connsiteX28" fmla="*/ 138113 w 2386013"/>
              <a:gd name="connsiteY28" fmla="*/ 228600 h 1323975"/>
              <a:gd name="connsiteX29" fmla="*/ 95250 w 2386013"/>
              <a:gd name="connsiteY29" fmla="*/ 228600 h 1323975"/>
              <a:gd name="connsiteX30" fmla="*/ 95250 w 2386013"/>
              <a:gd name="connsiteY30" fmla="*/ 119062 h 1323975"/>
              <a:gd name="connsiteX31" fmla="*/ 57150 w 2386013"/>
              <a:gd name="connsiteY31" fmla="*/ 119062 h 1323975"/>
              <a:gd name="connsiteX32" fmla="*/ 57150 w 2386013"/>
              <a:gd name="connsiteY32" fmla="*/ 71437 h 1323975"/>
              <a:gd name="connsiteX33" fmla="*/ 0 w 2386013"/>
              <a:gd name="connsiteY33" fmla="*/ 71437 h 1323975"/>
              <a:gd name="connsiteX34" fmla="*/ 0 w 2386013"/>
              <a:gd name="connsiteY34" fmla="*/ 0 h 1323975"/>
              <a:gd name="connsiteX0" fmla="*/ 2263430 w 2263430"/>
              <a:gd name="connsiteY0" fmla="*/ 1267654 h 1267654"/>
              <a:gd name="connsiteX1" fmla="*/ 1438276 w 2263430"/>
              <a:gd name="connsiteY1" fmla="*/ 1267654 h 1267654"/>
              <a:gd name="connsiteX2" fmla="*/ 1431649 w 2263430"/>
              <a:gd name="connsiteY2" fmla="*/ 1196216 h 1267654"/>
              <a:gd name="connsiteX3" fmla="*/ 1297057 w 2263430"/>
              <a:gd name="connsiteY3" fmla="*/ 1202842 h 1267654"/>
              <a:gd name="connsiteX4" fmla="*/ 1293744 w 2263430"/>
              <a:gd name="connsiteY4" fmla="*/ 1094132 h 1267654"/>
              <a:gd name="connsiteX5" fmla="*/ 1187933 w 2263430"/>
              <a:gd name="connsiteY5" fmla="*/ 1090819 h 1267654"/>
              <a:gd name="connsiteX6" fmla="*/ 1168056 w 2263430"/>
              <a:gd name="connsiteY6" fmla="*/ 1049613 h 1267654"/>
              <a:gd name="connsiteX7" fmla="*/ 1131819 w 2263430"/>
              <a:gd name="connsiteY7" fmla="*/ 999917 h 1267654"/>
              <a:gd name="connsiteX8" fmla="*/ 1095375 w 2263430"/>
              <a:gd name="connsiteY8" fmla="*/ 906946 h 1267654"/>
              <a:gd name="connsiteX9" fmla="*/ 751646 w 2263430"/>
              <a:gd name="connsiteY9" fmla="*/ 903633 h 1267654"/>
              <a:gd name="connsiteX10" fmla="*/ 735081 w 2263430"/>
              <a:gd name="connsiteY10" fmla="*/ 860355 h 1267654"/>
              <a:gd name="connsiteX11" fmla="*/ 666750 w 2263430"/>
              <a:gd name="connsiteY11" fmla="*/ 863668 h 1267654"/>
              <a:gd name="connsiteX12" fmla="*/ 633620 w 2263430"/>
              <a:gd name="connsiteY12" fmla="*/ 795130 h 1267654"/>
              <a:gd name="connsiteX13" fmla="*/ 590550 w 2263430"/>
              <a:gd name="connsiteY13" fmla="*/ 762000 h 1267654"/>
              <a:gd name="connsiteX14" fmla="*/ 590550 w 2263430"/>
              <a:gd name="connsiteY14" fmla="*/ 728662 h 1267654"/>
              <a:gd name="connsiteX15" fmla="*/ 547688 w 2263430"/>
              <a:gd name="connsiteY15" fmla="*/ 728662 h 1267654"/>
              <a:gd name="connsiteX16" fmla="*/ 547688 w 2263430"/>
              <a:gd name="connsiteY16" fmla="*/ 685800 h 1267654"/>
              <a:gd name="connsiteX17" fmla="*/ 504825 w 2263430"/>
              <a:gd name="connsiteY17" fmla="*/ 685800 h 1267654"/>
              <a:gd name="connsiteX18" fmla="*/ 504825 w 2263430"/>
              <a:gd name="connsiteY18" fmla="*/ 619125 h 1267654"/>
              <a:gd name="connsiteX19" fmla="*/ 447675 w 2263430"/>
              <a:gd name="connsiteY19" fmla="*/ 619125 h 1267654"/>
              <a:gd name="connsiteX20" fmla="*/ 447675 w 2263430"/>
              <a:gd name="connsiteY20" fmla="*/ 547687 h 1267654"/>
              <a:gd name="connsiteX21" fmla="*/ 319088 w 2263430"/>
              <a:gd name="connsiteY21" fmla="*/ 547687 h 1267654"/>
              <a:gd name="connsiteX22" fmla="*/ 319088 w 2263430"/>
              <a:gd name="connsiteY22" fmla="*/ 471487 h 1267654"/>
              <a:gd name="connsiteX23" fmla="*/ 271463 w 2263430"/>
              <a:gd name="connsiteY23" fmla="*/ 471487 h 1267654"/>
              <a:gd name="connsiteX24" fmla="*/ 271463 w 2263430"/>
              <a:gd name="connsiteY24" fmla="*/ 385762 h 1267654"/>
              <a:gd name="connsiteX25" fmla="*/ 242888 w 2263430"/>
              <a:gd name="connsiteY25" fmla="*/ 385762 h 1267654"/>
              <a:gd name="connsiteX26" fmla="*/ 242888 w 2263430"/>
              <a:gd name="connsiteY26" fmla="*/ 304800 h 1267654"/>
              <a:gd name="connsiteX27" fmla="*/ 138113 w 2263430"/>
              <a:gd name="connsiteY27" fmla="*/ 304800 h 1267654"/>
              <a:gd name="connsiteX28" fmla="*/ 138113 w 2263430"/>
              <a:gd name="connsiteY28" fmla="*/ 228600 h 1267654"/>
              <a:gd name="connsiteX29" fmla="*/ 95250 w 2263430"/>
              <a:gd name="connsiteY29" fmla="*/ 228600 h 1267654"/>
              <a:gd name="connsiteX30" fmla="*/ 95250 w 2263430"/>
              <a:gd name="connsiteY30" fmla="*/ 119062 h 1267654"/>
              <a:gd name="connsiteX31" fmla="*/ 57150 w 2263430"/>
              <a:gd name="connsiteY31" fmla="*/ 119062 h 1267654"/>
              <a:gd name="connsiteX32" fmla="*/ 57150 w 2263430"/>
              <a:gd name="connsiteY32" fmla="*/ 71437 h 1267654"/>
              <a:gd name="connsiteX33" fmla="*/ 0 w 2263430"/>
              <a:gd name="connsiteY33" fmla="*/ 71437 h 1267654"/>
              <a:gd name="connsiteX34" fmla="*/ 0 w 2263430"/>
              <a:gd name="connsiteY34" fmla="*/ 0 h 1267654"/>
              <a:gd name="connsiteX0" fmla="*/ 2263430 w 2263430"/>
              <a:gd name="connsiteY0" fmla="*/ 1267654 h 1267654"/>
              <a:gd name="connsiteX1" fmla="*/ 1438276 w 2263430"/>
              <a:gd name="connsiteY1" fmla="*/ 1267654 h 1267654"/>
              <a:gd name="connsiteX2" fmla="*/ 1431649 w 2263430"/>
              <a:gd name="connsiteY2" fmla="*/ 1196216 h 1267654"/>
              <a:gd name="connsiteX3" fmla="*/ 1297057 w 2263430"/>
              <a:gd name="connsiteY3" fmla="*/ 1202842 h 1267654"/>
              <a:gd name="connsiteX4" fmla="*/ 1293744 w 2263430"/>
              <a:gd name="connsiteY4" fmla="*/ 1094132 h 1267654"/>
              <a:gd name="connsiteX5" fmla="*/ 1187933 w 2263430"/>
              <a:gd name="connsiteY5" fmla="*/ 1090819 h 1267654"/>
              <a:gd name="connsiteX6" fmla="*/ 1168056 w 2263430"/>
              <a:gd name="connsiteY6" fmla="*/ 1049613 h 1267654"/>
              <a:gd name="connsiteX7" fmla="*/ 1131819 w 2263430"/>
              <a:gd name="connsiteY7" fmla="*/ 999917 h 1267654"/>
              <a:gd name="connsiteX8" fmla="*/ 1095375 w 2263430"/>
              <a:gd name="connsiteY8" fmla="*/ 906946 h 1267654"/>
              <a:gd name="connsiteX9" fmla="*/ 751646 w 2263430"/>
              <a:gd name="connsiteY9" fmla="*/ 903633 h 1267654"/>
              <a:gd name="connsiteX10" fmla="*/ 735081 w 2263430"/>
              <a:gd name="connsiteY10" fmla="*/ 860355 h 1267654"/>
              <a:gd name="connsiteX11" fmla="*/ 666750 w 2263430"/>
              <a:gd name="connsiteY11" fmla="*/ 863668 h 1267654"/>
              <a:gd name="connsiteX12" fmla="*/ 633620 w 2263430"/>
              <a:gd name="connsiteY12" fmla="*/ 795130 h 1267654"/>
              <a:gd name="connsiteX13" fmla="*/ 590550 w 2263430"/>
              <a:gd name="connsiteY13" fmla="*/ 762000 h 1267654"/>
              <a:gd name="connsiteX14" fmla="*/ 590550 w 2263430"/>
              <a:gd name="connsiteY14" fmla="*/ 728662 h 1267654"/>
              <a:gd name="connsiteX15" fmla="*/ 547688 w 2263430"/>
              <a:gd name="connsiteY15" fmla="*/ 728662 h 1267654"/>
              <a:gd name="connsiteX16" fmla="*/ 547688 w 2263430"/>
              <a:gd name="connsiteY16" fmla="*/ 685800 h 1267654"/>
              <a:gd name="connsiteX17" fmla="*/ 504825 w 2263430"/>
              <a:gd name="connsiteY17" fmla="*/ 685800 h 1267654"/>
              <a:gd name="connsiteX18" fmla="*/ 504825 w 2263430"/>
              <a:gd name="connsiteY18" fmla="*/ 619125 h 1267654"/>
              <a:gd name="connsiteX19" fmla="*/ 447675 w 2263430"/>
              <a:gd name="connsiteY19" fmla="*/ 619125 h 1267654"/>
              <a:gd name="connsiteX20" fmla="*/ 447675 w 2263430"/>
              <a:gd name="connsiteY20" fmla="*/ 547687 h 1267654"/>
              <a:gd name="connsiteX21" fmla="*/ 319088 w 2263430"/>
              <a:gd name="connsiteY21" fmla="*/ 547687 h 1267654"/>
              <a:gd name="connsiteX22" fmla="*/ 319088 w 2263430"/>
              <a:gd name="connsiteY22" fmla="*/ 471487 h 1267654"/>
              <a:gd name="connsiteX23" fmla="*/ 271463 w 2263430"/>
              <a:gd name="connsiteY23" fmla="*/ 471487 h 1267654"/>
              <a:gd name="connsiteX24" fmla="*/ 271463 w 2263430"/>
              <a:gd name="connsiteY24" fmla="*/ 385762 h 1267654"/>
              <a:gd name="connsiteX25" fmla="*/ 242888 w 2263430"/>
              <a:gd name="connsiteY25" fmla="*/ 385762 h 1267654"/>
              <a:gd name="connsiteX26" fmla="*/ 242888 w 2263430"/>
              <a:gd name="connsiteY26" fmla="*/ 304800 h 1267654"/>
              <a:gd name="connsiteX27" fmla="*/ 138113 w 2263430"/>
              <a:gd name="connsiteY27" fmla="*/ 304800 h 1267654"/>
              <a:gd name="connsiteX28" fmla="*/ 138113 w 2263430"/>
              <a:gd name="connsiteY28" fmla="*/ 228600 h 1267654"/>
              <a:gd name="connsiteX29" fmla="*/ 95250 w 2263430"/>
              <a:gd name="connsiteY29" fmla="*/ 228600 h 1267654"/>
              <a:gd name="connsiteX30" fmla="*/ 95250 w 2263430"/>
              <a:gd name="connsiteY30" fmla="*/ 119062 h 1267654"/>
              <a:gd name="connsiteX31" fmla="*/ 57150 w 2263430"/>
              <a:gd name="connsiteY31" fmla="*/ 119062 h 1267654"/>
              <a:gd name="connsiteX32" fmla="*/ 57150 w 2263430"/>
              <a:gd name="connsiteY32" fmla="*/ 71437 h 1267654"/>
              <a:gd name="connsiteX33" fmla="*/ 0 w 2263430"/>
              <a:gd name="connsiteY33" fmla="*/ 71437 h 1267654"/>
              <a:gd name="connsiteX34" fmla="*/ 0 w 2263430"/>
              <a:gd name="connsiteY34" fmla="*/ 0 h 1267654"/>
              <a:gd name="connsiteX0" fmla="*/ 2263430 w 2263430"/>
              <a:gd name="connsiteY0" fmla="*/ 1267654 h 1267654"/>
              <a:gd name="connsiteX1" fmla="*/ 1438276 w 2263430"/>
              <a:gd name="connsiteY1" fmla="*/ 1267654 h 1267654"/>
              <a:gd name="connsiteX2" fmla="*/ 1431649 w 2263430"/>
              <a:gd name="connsiteY2" fmla="*/ 1196216 h 1267654"/>
              <a:gd name="connsiteX3" fmla="*/ 1297057 w 2263430"/>
              <a:gd name="connsiteY3" fmla="*/ 1202842 h 1267654"/>
              <a:gd name="connsiteX4" fmla="*/ 1293744 w 2263430"/>
              <a:gd name="connsiteY4" fmla="*/ 1094132 h 1267654"/>
              <a:gd name="connsiteX5" fmla="*/ 1187933 w 2263430"/>
              <a:gd name="connsiteY5" fmla="*/ 1090819 h 1267654"/>
              <a:gd name="connsiteX6" fmla="*/ 1168056 w 2263430"/>
              <a:gd name="connsiteY6" fmla="*/ 1049613 h 1267654"/>
              <a:gd name="connsiteX7" fmla="*/ 1131819 w 2263430"/>
              <a:gd name="connsiteY7" fmla="*/ 999917 h 1267654"/>
              <a:gd name="connsiteX8" fmla="*/ 1095375 w 2263430"/>
              <a:gd name="connsiteY8" fmla="*/ 906946 h 1267654"/>
              <a:gd name="connsiteX9" fmla="*/ 751646 w 2263430"/>
              <a:gd name="connsiteY9" fmla="*/ 903633 h 1267654"/>
              <a:gd name="connsiteX10" fmla="*/ 735081 w 2263430"/>
              <a:gd name="connsiteY10" fmla="*/ 860355 h 1267654"/>
              <a:gd name="connsiteX11" fmla="*/ 666750 w 2263430"/>
              <a:gd name="connsiteY11" fmla="*/ 863668 h 1267654"/>
              <a:gd name="connsiteX12" fmla="*/ 633620 w 2263430"/>
              <a:gd name="connsiteY12" fmla="*/ 795130 h 1267654"/>
              <a:gd name="connsiteX13" fmla="*/ 590550 w 2263430"/>
              <a:gd name="connsiteY13" fmla="*/ 762000 h 1267654"/>
              <a:gd name="connsiteX14" fmla="*/ 590550 w 2263430"/>
              <a:gd name="connsiteY14" fmla="*/ 728662 h 1267654"/>
              <a:gd name="connsiteX15" fmla="*/ 547688 w 2263430"/>
              <a:gd name="connsiteY15" fmla="*/ 728662 h 1267654"/>
              <a:gd name="connsiteX16" fmla="*/ 547688 w 2263430"/>
              <a:gd name="connsiteY16" fmla="*/ 685800 h 1267654"/>
              <a:gd name="connsiteX17" fmla="*/ 504825 w 2263430"/>
              <a:gd name="connsiteY17" fmla="*/ 685800 h 1267654"/>
              <a:gd name="connsiteX18" fmla="*/ 504825 w 2263430"/>
              <a:gd name="connsiteY18" fmla="*/ 619125 h 1267654"/>
              <a:gd name="connsiteX19" fmla="*/ 447675 w 2263430"/>
              <a:gd name="connsiteY19" fmla="*/ 619125 h 1267654"/>
              <a:gd name="connsiteX20" fmla="*/ 447675 w 2263430"/>
              <a:gd name="connsiteY20" fmla="*/ 547687 h 1267654"/>
              <a:gd name="connsiteX21" fmla="*/ 319088 w 2263430"/>
              <a:gd name="connsiteY21" fmla="*/ 547687 h 1267654"/>
              <a:gd name="connsiteX22" fmla="*/ 319088 w 2263430"/>
              <a:gd name="connsiteY22" fmla="*/ 471487 h 1267654"/>
              <a:gd name="connsiteX23" fmla="*/ 271463 w 2263430"/>
              <a:gd name="connsiteY23" fmla="*/ 471487 h 1267654"/>
              <a:gd name="connsiteX24" fmla="*/ 271463 w 2263430"/>
              <a:gd name="connsiteY24" fmla="*/ 385762 h 1267654"/>
              <a:gd name="connsiteX25" fmla="*/ 242888 w 2263430"/>
              <a:gd name="connsiteY25" fmla="*/ 385762 h 1267654"/>
              <a:gd name="connsiteX26" fmla="*/ 242888 w 2263430"/>
              <a:gd name="connsiteY26" fmla="*/ 304800 h 1267654"/>
              <a:gd name="connsiteX27" fmla="*/ 138113 w 2263430"/>
              <a:gd name="connsiteY27" fmla="*/ 304800 h 1267654"/>
              <a:gd name="connsiteX28" fmla="*/ 138113 w 2263430"/>
              <a:gd name="connsiteY28" fmla="*/ 228600 h 1267654"/>
              <a:gd name="connsiteX29" fmla="*/ 95250 w 2263430"/>
              <a:gd name="connsiteY29" fmla="*/ 228600 h 1267654"/>
              <a:gd name="connsiteX30" fmla="*/ 95250 w 2263430"/>
              <a:gd name="connsiteY30" fmla="*/ 119062 h 1267654"/>
              <a:gd name="connsiteX31" fmla="*/ 57150 w 2263430"/>
              <a:gd name="connsiteY31" fmla="*/ 119062 h 1267654"/>
              <a:gd name="connsiteX32" fmla="*/ 57150 w 2263430"/>
              <a:gd name="connsiteY32" fmla="*/ 71437 h 1267654"/>
              <a:gd name="connsiteX33" fmla="*/ 0 w 2263430"/>
              <a:gd name="connsiteY33" fmla="*/ 71437 h 1267654"/>
              <a:gd name="connsiteX34" fmla="*/ 0 w 2263430"/>
              <a:gd name="connsiteY34" fmla="*/ 0 h 1267654"/>
              <a:gd name="connsiteX0" fmla="*/ 2263430 w 2263430"/>
              <a:gd name="connsiteY0" fmla="*/ 1267654 h 1267654"/>
              <a:gd name="connsiteX1" fmla="*/ 1441589 w 2263430"/>
              <a:gd name="connsiteY1" fmla="*/ 1267654 h 1267654"/>
              <a:gd name="connsiteX2" fmla="*/ 1431649 w 2263430"/>
              <a:gd name="connsiteY2" fmla="*/ 1196216 h 1267654"/>
              <a:gd name="connsiteX3" fmla="*/ 1297057 w 2263430"/>
              <a:gd name="connsiteY3" fmla="*/ 1202842 h 1267654"/>
              <a:gd name="connsiteX4" fmla="*/ 1293744 w 2263430"/>
              <a:gd name="connsiteY4" fmla="*/ 1094132 h 1267654"/>
              <a:gd name="connsiteX5" fmla="*/ 1187933 w 2263430"/>
              <a:gd name="connsiteY5" fmla="*/ 1090819 h 1267654"/>
              <a:gd name="connsiteX6" fmla="*/ 1168056 w 2263430"/>
              <a:gd name="connsiteY6" fmla="*/ 1049613 h 1267654"/>
              <a:gd name="connsiteX7" fmla="*/ 1131819 w 2263430"/>
              <a:gd name="connsiteY7" fmla="*/ 999917 h 1267654"/>
              <a:gd name="connsiteX8" fmla="*/ 1095375 w 2263430"/>
              <a:gd name="connsiteY8" fmla="*/ 906946 h 1267654"/>
              <a:gd name="connsiteX9" fmla="*/ 751646 w 2263430"/>
              <a:gd name="connsiteY9" fmla="*/ 903633 h 1267654"/>
              <a:gd name="connsiteX10" fmla="*/ 735081 w 2263430"/>
              <a:gd name="connsiteY10" fmla="*/ 860355 h 1267654"/>
              <a:gd name="connsiteX11" fmla="*/ 666750 w 2263430"/>
              <a:gd name="connsiteY11" fmla="*/ 863668 h 1267654"/>
              <a:gd name="connsiteX12" fmla="*/ 633620 w 2263430"/>
              <a:gd name="connsiteY12" fmla="*/ 795130 h 1267654"/>
              <a:gd name="connsiteX13" fmla="*/ 590550 w 2263430"/>
              <a:gd name="connsiteY13" fmla="*/ 762000 h 1267654"/>
              <a:gd name="connsiteX14" fmla="*/ 590550 w 2263430"/>
              <a:gd name="connsiteY14" fmla="*/ 728662 h 1267654"/>
              <a:gd name="connsiteX15" fmla="*/ 547688 w 2263430"/>
              <a:gd name="connsiteY15" fmla="*/ 728662 h 1267654"/>
              <a:gd name="connsiteX16" fmla="*/ 547688 w 2263430"/>
              <a:gd name="connsiteY16" fmla="*/ 685800 h 1267654"/>
              <a:gd name="connsiteX17" fmla="*/ 504825 w 2263430"/>
              <a:gd name="connsiteY17" fmla="*/ 685800 h 1267654"/>
              <a:gd name="connsiteX18" fmla="*/ 504825 w 2263430"/>
              <a:gd name="connsiteY18" fmla="*/ 619125 h 1267654"/>
              <a:gd name="connsiteX19" fmla="*/ 447675 w 2263430"/>
              <a:gd name="connsiteY19" fmla="*/ 619125 h 1267654"/>
              <a:gd name="connsiteX20" fmla="*/ 447675 w 2263430"/>
              <a:gd name="connsiteY20" fmla="*/ 547687 h 1267654"/>
              <a:gd name="connsiteX21" fmla="*/ 319088 w 2263430"/>
              <a:gd name="connsiteY21" fmla="*/ 547687 h 1267654"/>
              <a:gd name="connsiteX22" fmla="*/ 319088 w 2263430"/>
              <a:gd name="connsiteY22" fmla="*/ 471487 h 1267654"/>
              <a:gd name="connsiteX23" fmla="*/ 271463 w 2263430"/>
              <a:gd name="connsiteY23" fmla="*/ 471487 h 1267654"/>
              <a:gd name="connsiteX24" fmla="*/ 271463 w 2263430"/>
              <a:gd name="connsiteY24" fmla="*/ 385762 h 1267654"/>
              <a:gd name="connsiteX25" fmla="*/ 242888 w 2263430"/>
              <a:gd name="connsiteY25" fmla="*/ 385762 h 1267654"/>
              <a:gd name="connsiteX26" fmla="*/ 242888 w 2263430"/>
              <a:gd name="connsiteY26" fmla="*/ 304800 h 1267654"/>
              <a:gd name="connsiteX27" fmla="*/ 138113 w 2263430"/>
              <a:gd name="connsiteY27" fmla="*/ 304800 h 1267654"/>
              <a:gd name="connsiteX28" fmla="*/ 138113 w 2263430"/>
              <a:gd name="connsiteY28" fmla="*/ 228600 h 1267654"/>
              <a:gd name="connsiteX29" fmla="*/ 95250 w 2263430"/>
              <a:gd name="connsiteY29" fmla="*/ 228600 h 1267654"/>
              <a:gd name="connsiteX30" fmla="*/ 95250 w 2263430"/>
              <a:gd name="connsiteY30" fmla="*/ 119062 h 1267654"/>
              <a:gd name="connsiteX31" fmla="*/ 57150 w 2263430"/>
              <a:gd name="connsiteY31" fmla="*/ 119062 h 1267654"/>
              <a:gd name="connsiteX32" fmla="*/ 57150 w 2263430"/>
              <a:gd name="connsiteY32" fmla="*/ 71437 h 1267654"/>
              <a:gd name="connsiteX33" fmla="*/ 0 w 2263430"/>
              <a:gd name="connsiteY33" fmla="*/ 71437 h 1267654"/>
              <a:gd name="connsiteX34" fmla="*/ 0 w 2263430"/>
              <a:gd name="connsiteY34" fmla="*/ 0 h 1267654"/>
              <a:gd name="connsiteX0" fmla="*/ 2263430 w 2263430"/>
              <a:gd name="connsiteY0" fmla="*/ 1267654 h 1267654"/>
              <a:gd name="connsiteX1" fmla="*/ 1441589 w 2263430"/>
              <a:gd name="connsiteY1" fmla="*/ 1267654 h 1267654"/>
              <a:gd name="connsiteX2" fmla="*/ 1431649 w 2263430"/>
              <a:gd name="connsiteY2" fmla="*/ 1196216 h 1267654"/>
              <a:gd name="connsiteX3" fmla="*/ 1300370 w 2263430"/>
              <a:gd name="connsiteY3" fmla="*/ 1196216 h 1267654"/>
              <a:gd name="connsiteX4" fmla="*/ 1293744 w 2263430"/>
              <a:gd name="connsiteY4" fmla="*/ 1094132 h 1267654"/>
              <a:gd name="connsiteX5" fmla="*/ 1187933 w 2263430"/>
              <a:gd name="connsiteY5" fmla="*/ 1090819 h 1267654"/>
              <a:gd name="connsiteX6" fmla="*/ 1168056 w 2263430"/>
              <a:gd name="connsiteY6" fmla="*/ 1049613 h 1267654"/>
              <a:gd name="connsiteX7" fmla="*/ 1131819 w 2263430"/>
              <a:gd name="connsiteY7" fmla="*/ 999917 h 1267654"/>
              <a:gd name="connsiteX8" fmla="*/ 1095375 w 2263430"/>
              <a:gd name="connsiteY8" fmla="*/ 906946 h 1267654"/>
              <a:gd name="connsiteX9" fmla="*/ 751646 w 2263430"/>
              <a:gd name="connsiteY9" fmla="*/ 903633 h 1267654"/>
              <a:gd name="connsiteX10" fmla="*/ 735081 w 2263430"/>
              <a:gd name="connsiteY10" fmla="*/ 860355 h 1267654"/>
              <a:gd name="connsiteX11" fmla="*/ 666750 w 2263430"/>
              <a:gd name="connsiteY11" fmla="*/ 863668 h 1267654"/>
              <a:gd name="connsiteX12" fmla="*/ 633620 w 2263430"/>
              <a:gd name="connsiteY12" fmla="*/ 795130 h 1267654"/>
              <a:gd name="connsiteX13" fmla="*/ 590550 w 2263430"/>
              <a:gd name="connsiteY13" fmla="*/ 762000 h 1267654"/>
              <a:gd name="connsiteX14" fmla="*/ 590550 w 2263430"/>
              <a:gd name="connsiteY14" fmla="*/ 728662 h 1267654"/>
              <a:gd name="connsiteX15" fmla="*/ 547688 w 2263430"/>
              <a:gd name="connsiteY15" fmla="*/ 728662 h 1267654"/>
              <a:gd name="connsiteX16" fmla="*/ 547688 w 2263430"/>
              <a:gd name="connsiteY16" fmla="*/ 685800 h 1267654"/>
              <a:gd name="connsiteX17" fmla="*/ 504825 w 2263430"/>
              <a:gd name="connsiteY17" fmla="*/ 685800 h 1267654"/>
              <a:gd name="connsiteX18" fmla="*/ 504825 w 2263430"/>
              <a:gd name="connsiteY18" fmla="*/ 619125 h 1267654"/>
              <a:gd name="connsiteX19" fmla="*/ 447675 w 2263430"/>
              <a:gd name="connsiteY19" fmla="*/ 619125 h 1267654"/>
              <a:gd name="connsiteX20" fmla="*/ 447675 w 2263430"/>
              <a:gd name="connsiteY20" fmla="*/ 547687 h 1267654"/>
              <a:gd name="connsiteX21" fmla="*/ 319088 w 2263430"/>
              <a:gd name="connsiteY21" fmla="*/ 547687 h 1267654"/>
              <a:gd name="connsiteX22" fmla="*/ 319088 w 2263430"/>
              <a:gd name="connsiteY22" fmla="*/ 471487 h 1267654"/>
              <a:gd name="connsiteX23" fmla="*/ 271463 w 2263430"/>
              <a:gd name="connsiteY23" fmla="*/ 471487 h 1267654"/>
              <a:gd name="connsiteX24" fmla="*/ 271463 w 2263430"/>
              <a:gd name="connsiteY24" fmla="*/ 385762 h 1267654"/>
              <a:gd name="connsiteX25" fmla="*/ 242888 w 2263430"/>
              <a:gd name="connsiteY25" fmla="*/ 385762 h 1267654"/>
              <a:gd name="connsiteX26" fmla="*/ 242888 w 2263430"/>
              <a:gd name="connsiteY26" fmla="*/ 304800 h 1267654"/>
              <a:gd name="connsiteX27" fmla="*/ 138113 w 2263430"/>
              <a:gd name="connsiteY27" fmla="*/ 304800 h 1267654"/>
              <a:gd name="connsiteX28" fmla="*/ 138113 w 2263430"/>
              <a:gd name="connsiteY28" fmla="*/ 228600 h 1267654"/>
              <a:gd name="connsiteX29" fmla="*/ 95250 w 2263430"/>
              <a:gd name="connsiteY29" fmla="*/ 228600 h 1267654"/>
              <a:gd name="connsiteX30" fmla="*/ 95250 w 2263430"/>
              <a:gd name="connsiteY30" fmla="*/ 119062 h 1267654"/>
              <a:gd name="connsiteX31" fmla="*/ 57150 w 2263430"/>
              <a:gd name="connsiteY31" fmla="*/ 119062 h 1267654"/>
              <a:gd name="connsiteX32" fmla="*/ 57150 w 2263430"/>
              <a:gd name="connsiteY32" fmla="*/ 71437 h 1267654"/>
              <a:gd name="connsiteX33" fmla="*/ 0 w 2263430"/>
              <a:gd name="connsiteY33" fmla="*/ 71437 h 1267654"/>
              <a:gd name="connsiteX34" fmla="*/ 0 w 2263430"/>
              <a:gd name="connsiteY34" fmla="*/ 0 h 1267654"/>
              <a:gd name="connsiteX0" fmla="*/ 2263430 w 2263430"/>
              <a:gd name="connsiteY0" fmla="*/ 1267654 h 1267654"/>
              <a:gd name="connsiteX1" fmla="*/ 1431649 w 2263430"/>
              <a:gd name="connsiteY1" fmla="*/ 1267654 h 1267654"/>
              <a:gd name="connsiteX2" fmla="*/ 1431649 w 2263430"/>
              <a:gd name="connsiteY2" fmla="*/ 1196216 h 1267654"/>
              <a:gd name="connsiteX3" fmla="*/ 1300370 w 2263430"/>
              <a:gd name="connsiteY3" fmla="*/ 1196216 h 1267654"/>
              <a:gd name="connsiteX4" fmla="*/ 1293744 w 2263430"/>
              <a:gd name="connsiteY4" fmla="*/ 1094132 h 1267654"/>
              <a:gd name="connsiteX5" fmla="*/ 1187933 w 2263430"/>
              <a:gd name="connsiteY5" fmla="*/ 1090819 h 1267654"/>
              <a:gd name="connsiteX6" fmla="*/ 1168056 w 2263430"/>
              <a:gd name="connsiteY6" fmla="*/ 1049613 h 1267654"/>
              <a:gd name="connsiteX7" fmla="*/ 1131819 w 2263430"/>
              <a:gd name="connsiteY7" fmla="*/ 999917 h 1267654"/>
              <a:gd name="connsiteX8" fmla="*/ 1095375 w 2263430"/>
              <a:gd name="connsiteY8" fmla="*/ 906946 h 1267654"/>
              <a:gd name="connsiteX9" fmla="*/ 751646 w 2263430"/>
              <a:gd name="connsiteY9" fmla="*/ 903633 h 1267654"/>
              <a:gd name="connsiteX10" fmla="*/ 735081 w 2263430"/>
              <a:gd name="connsiteY10" fmla="*/ 860355 h 1267654"/>
              <a:gd name="connsiteX11" fmla="*/ 666750 w 2263430"/>
              <a:gd name="connsiteY11" fmla="*/ 863668 h 1267654"/>
              <a:gd name="connsiteX12" fmla="*/ 633620 w 2263430"/>
              <a:gd name="connsiteY12" fmla="*/ 795130 h 1267654"/>
              <a:gd name="connsiteX13" fmla="*/ 590550 w 2263430"/>
              <a:gd name="connsiteY13" fmla="*/ 762000 h 1267654"/>
              <a:gd name="connsiteX14" fmla="*/ 590550 w 2263430"/>
              <a:gd name="connsiteY14" fmla="*/ 728662 h 1267654"/>
              <a:gd name="connsiteX15" fmla="*/ 547688 w 2263430"/>
              <a:gd name="connsiteY15" fmla="*/ 728662 h 1267654"/>
              <a:gd name="connsiteX16" fmla="*/ 547688 w 2263430"/>
              <a:gd name="connsiteY16" fmla="*/ 685800 h 1267654"/>
              <a:gd name="connsiteX17" fmla="*/ 504825 w 2263430"/>
              <a:gd name="connsiteY17" fmla="*/ 685800 h 1267654"/>
              <a:gd name="connsiteX18" fmla="*/ 504825 w 2263430"/>
              <a:gd name="connsiteY18" fmla="*/ 619125 h 1267654"/>
              <a:gd name="connsiteX19" fmla="*/ 447675 w 2263430"/>
              <a:gd name="connsiteY19" fmla="*/ 619125 h 1267654"/>
              <a:gd name="connsiteX20" fmla="*/ 447675 w 2263430"/>
              <a:gd name="connsiteY20" fmla="*/ 547687 h 1267654"/>
              <a:gd name="connsiteX21" fmla="*/ 319088 w 2263430"/>
              <a:gd name="connsiteY21" fmla="*/ 547687 h 1267654"/>
              <a:gd name="connsiteX22" fmla="*/ 319088 w 2263430"/>
              <a:gd name="connsiteY22" fmla="*/ 471487 h 1267654"/>
              <a:gd name="connsiteX23" fmla="*/ 271463 w 2263430"/>
              <a:gd name="connsiteY23" fmla="*/ 471487 h 1267654"/>
              <a:gd name="connsiteX24" fmla="*/ 271463 w 2263430"/>
              <a:gd name="connsiteY24" fmla="*/ 385762 h 1267654"/>
              <a:gd name="connsiteX25" fmla="*/ 242888 w 2263430"/>
              <a:gd name="connsiteY25" fmla="*/ 385762 h 1267654"/>
              <a:gd name="connsiteX26" fmla="*/ 242888 w 2263430"/>
              <a:gd name="connsiteY26" fmla="*/ 304800 h 1267654"/>
              <a:gd name="connsiteX27" fmla="*/ 138113 w 2263430"/>
              <a:gd name="connsiteY27" fmla="*/ 304800 h 1267654"/>
              <a:gd name="connsiteX28" fmla="*/ 138113 w 2263430"/>
              <a:gd name="connsiteY28" fmla="*/ 228600 h 1267654"/>
              <a:gd name="connsiteX29" fmla="*/ 95250 w 2263430"/>
              <a:gd name="connsiteY29" fmla="*/ 228600 h 1267654"/>
              <a:gd name="connsiteX30" fmla="*/ 95250 w 2263430"/>
              <a:gd name="connsiteY30" fmla="*/ 119062 h 1267654"/>
              <a:gd name="connsiteX31" fmla="*/ 57150 w 2263430"/>
              <a:gd name="connsiteY31" fmla="*/ 119062 h 1267654"/>
              <a:gd name="connsiteX32" fmla="*/ 57150 w 2263430"/>
              <a:gd name="connsiteY32" fmla="*/ 71437 h 1267654"/>
              <a:gd name="connsiteX33" fmla="*/ 0 w 2263430"/>
              <a:gd name="connsiteY33" fmla="*/ 71437 h 1267654"/>
              <a:gd name="connsiteX34" fmla="*/ 0 w 2263430"/>
              <a:gd name="connsiteY34" fmla="*/ 0 h 1267654"/>
              <a:gd name="connsiteX0" fmla="*/ 2263430 w 2263430"/>
              <a:gd name="connsiteY0" fmla="*/ 1267654 h 1267654"/>
              <a:gd name="connsiteX1" fmla="*/ 1431649 w 2263430"/>
              <a:gd name="connsiteY1" fmla="*/ 1267654 h 1267654"/>
              <a:gd name="connsiteX2" fmla="*/ 1431649 w 2263430"/>
              <a:gd name="connsiteY2" fmla="*/ 1196216 h 1267654"/>
              <a:gd name="connsiteX3" fmla="*/ 1300370 w 2263430"/>
              <a:gd name="connsiteY3" fmla="*/ 1196216 h 1267654"/>
              <a:gd name="connsiteX4" fmla="*/ 1293744 w 2263430"/>
              <a:gd name="connsiteY4" fmla="*/ 1094132 h 1267654"/>
              <a:gd name="connsiteX5" fmla="*/ 1187933 w 2263430"/>
              <a:gd name="connsiteY5" fmla="*/ 1090819 h 1267654"/>
              <a:gd name="connsiteX6" fmla="*/ 1168056 w 2263430"/>
              <a:gd name="connsiteY6" fmla="*/ 1049613 h 1267654"/>
              <a:gd name="connsiteX7" fmla="*/ 1141758 w 2263430"/>
              <a:gd name="connsiteY7" fmla="*/ 996604 h 1267654"/>
              <a:gd name="connsiteX8" fmla="*/ 1095375 w 2263430"/>
              <a:gd name="connsiteY8" fmla="*/ 906946 h 1267654"/>
              <a:gd name="connsiteX9" fmla="*/ 751646 w 2263430"/>
              <a:gd name="connsiteY9" fmla="*/ 903633 h 1267654"/>
              <a:gd name="connsiteX10" fmla="*/ 735081 w 2263430"/>
              <a:gd name="connsiteY10" fmla="*/ 860355 h 1267654"/>
              <a:gd name="connsiteX11" fmla="*/ 666750 w 2263430"/>
              <a:gd name="connsiteY11" fmla="*/ 863668 h 1267654"/>
              <a:gd name="connsiteX12" fmla="*/ 633620 w 2263430"/>
              <a:gd name="connsiteY12" fmla="*/ 795130 h 1267654"/>
              <a:gd name="connsiteX13" fmla="*/ 590550 w 2263430"/>
              <a:gd name="connsiteY13" fmla="*/ 762000 h 1267654"/>
              <a:gd name="connsiteX14" fmla="*/ 590550 w 2263430"/>
              <a:gd name="connsiteY14" fmla="*/ 728662 h 1267654"/>
              <a:gd name="connsiteX15" fmla="*/ 547688 w 2263430"/>
              <a:gd name="connsiteY15" fmla="*/ 728662 h 1267654"/>
              <a:gd name="connsiteX16" fmla="*/ 547688 w 2263430"/>
              <a:gd name="connsiteY16" fmla="*/ 685800 h 1267654"/>
              <a:gd name="connsiteX17" fmla="*/ 504825 w 2263430"/>
              <a:gd name="connsiteY17" fmla="*/ 685800 h 1267654"/>
              <a:gd name="connsiteX18" fmla="*/ 504825 w 2263430"/>
              <a:gd name="connsiteY18" fmla="*/ 619125 h 1267654"/>
              <a:gd name="connsiteX19" fmla="*/ 447675 w 2263430"/>
              <a:gd name="connsiteY19" fmla="*/ 619125 h 1267654"/>
              <a:gd name="connsiteX20" fmla="*/ 447675 w 2263430"/>
              <a:gd name="connsiteY20" fmla="*/ 547687 h 1267654"/>
              <a:gd name="connsiteX21" fmla="*/ 319088 w 2263430"/>
              <a:gd name="connsiteY21" fmla="*/ 547687 h 1267654"/>
              <a:gd name="connsiteX22" fmla="*/ 319088 w 2263430"/>
              <a:gd name="connsiteY22" fmla="*/ 471487 h 1267654"/>
              <a:gd name="connsiteX23" fmla="*/ 271463 w 2263430"/>
              <a:gd name="connsiteY23" fmla="*/ 471487 h 1267654"/>
              <a:gd name="connsiteX24" fmla="*/ 271463 w 2263430"/>
              <a:gd name="connsiteY24" fmla="*/ 385762 h 1267654"/>
              <a:gd name="connsiteX25" fmla="*/ 242888 w 2263430"/>
              <a:gd name="connsiteY25" fmla="*/ 385762 h 1267654"/>
              <a:gd name="connsiteX26" fmla="*/ 242888 w 2263430"/>
              <a:gd name="connsiteY26" fmla="*/ 304800 h 1267654"/>
              <a:gd name="connsiteX27" fmla="*/ 138113 w 2263430"/>
              <a:gd name="connsiteY27" fmla="*/ 304800 h 1267654"/>
              <a:gd name="connsiteX28" fmla="*/ 138113 w 2263430"/>
              <a:gd name="connsiteY28" fmla="*/ 228600 h 1267654"/>
              <a:gd name="connsiteX29" fmla="*/ 95250 w 2263430"/>
              <a:gd name="connsiteY29" fmla="*/ 228600 h 1267654"/>
              <a:gd name="connsiteX30" fmla="*/ 95250 w 2263430"/>
              <a:gd name="connsiteY30" fmla="*/ 119062 h 1267654"/>
              <a:gd name="connsiteX31" fmla="*/ 57150 w 2263430"/>
              <a:gd name="connsiteY31" fmla="*/ 119062 h 1267654"/>
              <a:gd name="connsiteX32" fmla="*/ 57150 w 2263430"/>
              <a:gd name="connsiteY32" fmla="*/ 71437 h 1267654"/>
              <a:gd name="connsiteX33" fmla="*/ 0 w 2263430"/>
              <a:gd name="connsiteY33" fmla="*/ 71437 h 1267654"/>
              <a:gd name="connsiteX34" fmla="*/ 0 w 2263430"/>
              <a:gd name="connsiteY34" fmla="*/ 0 h 1267654"/>
              <a:gd name="connsiteX0" fmla="*/ 2263430 w 2263430"/>
              <a:gd name="connsiteY0" fmla="*/ 1267654 h 1267654"/>
              <a:gd name="connsiteX1" fmla="*/ 1431649 w 2263430"/>
              <a:gd name="connsiteY1" fmla="*/ 1267654 h 1267654"/>
              <a:gd name="connsiteX2" fmla="*/ 1431649 w 2263430"/>
              <a:gd name="connsiteY2" fmla="*/ 1196216 h 1267654"/>
              <a:gd name="connsiteX3" fmla="*/ 1300370 w 2263430"/>
              <a:gd name="connsiteY3" fmla="*/ 1196216 h 1267654"/>
              <a:gd name="connsiteX4" fmla="*/ 1293744 w 2263430"/>
              <a:gd name="connsiteY4" fmla="*/ 1094132 h 1267654"/>
              <a:gd name="connsiteX5" fmla="*/ 1187933 w 2263430"/>
              <a:gd name="connsiteY5" fmla="*/ 1090819 h 1267654"/>
              <a:gd name="connsiteX6" fmla="*/ 1168056 w 2263430"/>
              <a:gd name="connsiteY6" fmla="*/ 1049613 h 1267654"/>
              <a:gd name="connsiteX7" fmla="*/ 1141758 w 2263430"/>
              <a:gd name="connsiteY7" fmla="*/ 996604 h 1267654"/>
              <a:gd name="connsiteX8" fmla="*/ 1095375 w 2263430"/>
              <a:gd name="connsiteY8" fmla="*/ 906946 h 1267654"/>
              <a:gd name="connsiteX9" fmla="*/ 751646 w 2263430"/>
              <a:gd name="connsiteY9" fmla="*/ 903633 h 1267654"/>
              <a:gd name="connsiteX10" fmla="*/ 735081 w 2263430"/>
              <a:gd name="connsiteY10" fmla="*/ 860355 h 1267654"/>
              <a:gd name="connsiteX11" fmla="*/ 666750 w 2263430"/>
              <a:gd name="connsiteY11" fmla="*/ 863668 h 1267654"/>
              <a:gd name="connsiteX12" fmla="*/ 636933 w 2263430"/>
              <a:gd name="connsiteY12" fmla="*/ 755373 h 1267654"/>
              <a:gd name="connsiteX13" fmla="*/ 590550 w 2263430"/>
              <a:gd name="connsiteY13" fmla="*/ 762000 h 1267654"/>
              <a:gd name="connsiteX14" fmla="*/ 590550 w 2263430"/>
              <a:gd name="connsiteY14" fmla="*/ 728662 h 1267654"/>
              <a:gd name="connsiteX15" fmla="*/ 547688 w 2263430"/>
              <a:gd name="connsiteY15" fmla="*/ 728662 h 1267654"/>
              <a:gd name="connsiteX16" fmla="*/ 547688 w 2263430"/>
              <a:gd name="connsiteY16" fmla="*/ 685800 h 1267654"/>
              <a:gd name="connsiteX17" fmla="*/ 504825 w 2263430"/>
              <a:gd name="connsiteY17" fmla="*/ 685800 h 1267654"/>
              <a:gd name="connsiteX18" fmla="*/ 504825 w 2263430"/>
              <a:gd name="connsiteY18" fmla="*/ 619125 h 1267654"/>
              <a:gd name="connsiteX19" fmla="*/ 447675 w 2263430"/>
              <a:gd name="connsiteY19" fmla="*/ 619125 h 1267654"/>
              <a:gd name="connsiteX20" fmla="*/ 447675 w 2263430"/>
              <a:gd name="connsiteY20" fmla="*/ 547687 h 1267654"/>
              <a:gd name="connsiteX21" fmla="*/ 319088 w 2263430"/>
              <a:gd name="connsiteY21" fmla="*/ 547687 h 1267654"/>
              <a:gd name="connsiteX22" fmla="*/ 319088 w 2263430"/>
              <a:gd name="connsiteY22" fmla="*/ 471487 h 1267654"/>
              <a:gd name="connsiteX23" fmla="*/ 271463 w 2263430"/>
              <a:gd name="connsiteY23" fmla="*/ 471487 h 1267654"/>
              <a:gd name="connsiteX24" fmla="*/ 271463 w 2263430"/>
              <a:gd name="connsiteY24" fmla="*/ 385762 h 1267654"/>
              <a:gd name="connsiteX25" fmla="*/ 242888 w 2263430"/>
              <a:gd name="connsiteY25" fmla="*/ 385762 h 1267654"/>
              <a:gd name="connsiteX26" fmla="*/ 242888 w 2263430"/>
              <a:gd name="connsiteY26" fmla="*/ 304800 h 1267654"/>
              <a:gd name="connsiteX27" fmla="*/ 138113 w 2263430"/>
              <a:gd name="connsiteY27" fmla="*/ 304800 h 1267654"/>
              <a:gd name="connsiteX28" fmla="*/ 138113 w 2263430"/>
              <a:gd name="connsiteY28" fmla="*/ 228600 h 1267654"/>
              <a:gd name="connsiteX29" fmla="*/ 95250 w 2263430"/>
              <a:gd name="connsiteY29" fmla="*/ 228600 h 1267654"/>
              <a:gd name="connsiteX30" fmla="*/ 95250 w 2263430"/>
              <a:gd name="connsiteY30" fmla="*/ 119062 h 1267654"/>
              <a:gd name="connsiteX31" fmla="*/ 57150 w 2263430"/>
              <a:gd name="connsiteY31" fmla="*/ 119062 h 1267654"/>
              <a:gd name="connsiteX32" fmla="*/ 57150 w 2263430"/>
              <a:gd name="connsiteY32" fmla="*/ 71437 h 1267654"/>
              <a:gd name="connsiteX33" fmla="*/ 0 w 2263430"/>
              <a:gd name="connsiteY33" fmla="*/ 71437 h 1267654"/>
              <a:gd name="connsiteX34" fmla="*/ 0 w 2263430"/>
              <a:gd name="connsiteY34" fmla="*/ 0 h 1267654"/>
              <a:gd name="connsiteX0" fmla="*/ 2263430 w 2263430"/>
              <a:gd name="connsiteY0" fmla="*/ 1267654 h 1267654"/>
              <a:gd name="connsiteX1" fmla="*/ 1431649 w 2263430"/>
              <a:gd name="connsiteY1" fmla="*/ 1267654 h 1267654"/>
              <a:gd name="connsiteX2" fmla="*/ 1431649 w 2263430"/>
              <a:gd name="connsiteY2" fmla="*/ 1196216 h 1267654"/>
              <a:gd name="connsiteX3" fmla="*/ 1293743 w 2263430"/>
              <a:gd name="connsiteY3" fmla="*/ 1196216 h 1267654"/>
              <a:gd name="connsiteX4" fmla="*/ 1293744 w 2263430"/>
              <a:gd name="connsiteY4" fmla="*/ 1094132 h 1267654"/>
              <a:gd name="connsiteX5" fmla="*/ 1187933 w 2263430"/>
              <a:gd name="connsiteY5" fmla="*/ 1090819 h 1267654"/>
              <a:gd name="connsiteX6" fmla="*/ 1168056 w 2263430"/>
              <a:gd name="connsiteY6" fmla="*/ 1049613 h 1267654"/>
              <a:gd name="connsiteX7" fmla="*/ 1141758 w 2263430"/>
              <a:gd name="connsiteY7" fmla="*/ 996604 h 1267654"/>
              <a:gd name="connsiteX8" fmla="*/ 1095375 w 2263430"/>
              <a:gd name="connsiteY8" fmla="*/ 906946 h 1267654"/>
              <a:gd name="connsiteX9" fmla="*/ 751646 w 2263430"/>
              <a:gd name="connsiteY9" fmla="*/ 903633 h 1267654"/>
              <a:gd name="connsiteX10" fmla="*/ 735081 w 2263430"/>
              <a:gd name="connsiteY10" fmla="*/ 860355 h 1267654"/>
              <a:gd name="connsiteX11" fmla="*/ 666750 w 2263430"/>
              <a:gd name="connsiteY11" fmla="*/ 863668 h 1267654"/>
              <a:gd name="connsiteX12" fmla="*/ 636933 w 2263430"/>
              <a:gd name="connsiteY12" fmla="*/ 755373 h 1267654"/>
              <a:gd name="connsiteX13" fmla="*/ 590550 w 2263430"/>
              <a:gd name="connsiteY13" fmla="*/ 762000 h 1267654"/>
              <a:gd name="connsiteX14" fmla="*/ 590550 w 2263430"/>
              <a:gd name="connsiteY14" fmla="*/ 728662 h 1267654"/>
              <a:gd name="connsiteX15" fmla="*/ 547688 w 2263430"/>
              <a:gd name="connsiteY15" fmla="*/ 728662 h 1267654"/>
              <a:gd name="connsiteX16" fmla="*/ 547688 w 2263430"/>
              <a:gd name="connsiteY16" fmla="*/ 685800 h 1267654"/>
              <a:gd name="connsiteX17" fmla="*/ 504825 w 2263430"/>
              <a:gd name="connsiteY17" fmla="*/ 685800 h 1267654"/>
              <a:gd name="connsiteX18" fmla="*/ 504825 w 2263430"/>
              <a:gd name="connsiteY18" fmla="*/ 619125 h 1267654"/>
              <a:gd name="connsiteX19" fmla="*/ 447675 w 2263430"/>
              <a:gd name="connsiteY19" fmla="*/ 619125 h 1267654"/>
              <a:gd name="connsiteX20" fmla="*/ 447675 w 2263430"/>
              <a:gd name="connsiteY20" fmla="*/ 547687 h 1267654"/>
              <a:gd name="connsiteX21" fmla="*/ 319088 w 2263430"/>
              <a:gd name="connsiteY21" fmla="*/ 547687 h 1267654"/>
              <a:gd name="connsiteX22" fmla="*/ 319088 w 2263430"/>
              <a:gd name="connsiteY22" fmla="*/ 471487 h 1267654"/>
              <a:gd name="connsiteX23" fmla="*/ 271463 w 2263430"/>
              <a:gd name="connsiteY23" fmla="*/ 471487 h 1267654"/>
              <a:gd name="connsiteX24" fmla="*/ 271463 w 2263430"/>
              <a:gd name="connsiteY24" fmla="*/ 385762 h 1267654"/>
              <a:gd name="connsiteX25" fmla="*/ 242888 w 2263430"/>
              <a:gd name="connsiteY25" fmla="*/ 385762 h 1267654"/>
              <a:gd name="connsiteX26" fmla="*/ 242888 w 2263430"/>
              <a:gd name="connsiteY26" fmla="*/ 304800 h 1267654"/>
              <a:gd name="connsiteX27" fmla="*/ 138113 w 2263430"/>
              <a:gd name="connsiteY27" fmla="*/ 304800 h 1267654"/>
              <a:gd name="connsiteX28" fmla="*/ 138113 w 2263430"/>
              <a:gd name="connsiteY28" fmla="*/ 228600 h 1267654"/>
              <a:gd name="connsiteX29" fmla="*/ 95250 w 2263430"/>
              <a:gd name="connsiteY29" fmla="*/ 228600 h 1267654"/>
              <a:gd name="connsiteX30" fmla="*/ 95250 w 2263430"/>
              <a:gd name="connsiteY30" fmla="*/ 119062 h 1267654"/>
              <a:gd name="connsiteX31" fmla="*/ 57150 w 2263430"/>
              <a:gd name="connsiteY31" fmla="*/ 119062 h 1267654"/>
              <a:gd name="connsiteX32" fmla="*/ 57150 w 2263430"/>
              <a:gd name="connsiteY32" fmla="*/ 71437 h 1267654"/>
              <a:gd name="connsiteX33" fmla="*/ 0 w 2263430"/>
              <a:gd name="connsiteY33" fmla="*/ 71437 h 1267654"/>
              <a:gd name="connsiteX34" fmla="*/ 0 w 2263430"/>
              <a:gd name="connsiteY34" fmla="*/ 0 h 1267654"/>
              <a:gd name="connsiteX0" fmla="*/ 2263430 w 2263430"/>
              <a:gd name="connsiteY0" fmla="*/ 1267654 h 1267654"/>
              <a:gd name="connsiteX1" fmla="*/ 1431649 w 2263430"/>
              <a:gd name="connsiteY1" fmla="*/ 1267654 h 1267654"/>
              <a:gd name="connsiteX2" fmla="*/ 1431649 w 2263430"/>
              <a:gd name="connsiteY2" fmla="*/ 1196216 h 1267654"/>
              <a:gd name="connsiteX3" fmla="*/ 1293743 w 2263430"/>
              <a:gd name="connsiteY3" fmla="*/ 1196216 h 1267654"/>
              <a:gd name="connsiteX4" fmla="*/ 1293744 w 2263430"/>
              <a:gd name="connsiteY4" fmla="*/ 1094132 h 1267654"/>
              <a:gd name="connsiteX5" fmla="*/ 1187933 w 2263430"/>
              <a:gd name="connsiteY5" fmla="*/ 1090819 h 1267654"/>
              <a:gd name="connsiteX6" fmla="*/ 1168056 w 2263430"/>
              <a:gd name="connsiteY6" fmla="*/ 1049613 h 1267654"/>
              <a:gd name="connsiteX7" fmla="*/ 1141758 w 2263430"/>
              <a:gd name="connsiteY7" fmla="*/ 996604 h 1267654"/>
              <a:gd name="connsiteX8" fmla="*/ 1095375 w 2263430"/>
              <a:gd name="connsiteY8" fmla="*/ 906946 h 1267654"/>
              <a:gd name="connsiteX9" fmla="*/ 751646 w 2263430"/>
              <a:gd name="connsiteY9" fmla="*/ 903633 h 1267654"/>
              <a:gd name="connsiteX10" fmla="*/ 735081 w 2263430"/>
              <a:gd name="connsiteY10" fmla="*/ 860355 h 1267654"/>
              <a:gd name="connsiteX11" fmla="*/ 666750 w 2263430"/>
              <a:gd name="connsiteY11" fmla="*/ 863668 h 1267654"/>
              <a:gd name="connsiteX12" fmla="*/ 648335 w 2263430"/>
              <a:gd name="connsiteY12" fmla="*/ 809942 h 1267654"/>
              <a:gd name="connsiteX13" fmla="*/ 636933 w 2263430"/>
              <a:gd name="connsiteY13" fmla="*/ 755373 h 1267654"/>
              <a:gd name="connsiteX14" fmla="*/ 590550 w 2263430"/>
              <a:gd name="connsiteY14" fmla="*/ 762000 h 1267654"/>
              <a:gd name="connsiteX15" fmla="*/ 590550 w 2263430"/>
              <a:gd name="connsiteY15" fmla="*/ 728662 h 1267654"/>
              <a:gd name="connsiteX16" fmla="*/ 547688 w 2263430"/>
              <a:gd name="connsiteY16" fmla="*/ 728662 h 1267654"/>
              <a:gd name="connsiteX17" fmla="*/ 547688 w 2263430"/>
              <a:gd name="connsiteY17" fmla="*/ 685800 h 1267654"/>
              <a:gd name="connsiteX18" fmla="*/ 504825 w 2263430"/>
              <a:gd name="connsiteY18" fmla="*/ 685800 h 1267654"/>
              <a:gd name="connsiteX19" fmla="*/ 504825 w 2263430"/>
              <a:gd name="connsiteY19" fmla="*/ 619125 h 1267654"/>
              <a:gd name="connsiteX20" fmla="*/ 447675 w 2263430"/>
              <a:gd name="connsiteY20" fmla="*/ 619125 h 1267654"/>
              <a:gd name="connsiteX21" fmla="*/ 447675 w 2263430"/>
              <a:gd name="connsiteY21" fmla="*/ 547687 h 1267654"/>
              <a:gd name="connsiteX22" fmla="*/ 319088 w 2263430"/>
              <a:gd name="connsiteY22" fmla="*/ 547687 h 1267654"/>
              <a:gd name="connsiteX23" fmla="*/ 319088 w 2263430"/>
              <a:gd name="connsiteY23" fmla="*/ 471487 h 1267654"/>
              <a:gd name="connsiteX24" fmla="*/ 271463 w 2263430"/>
              <a:gd name="connsiteY24" fmla="*/ 471487 h 1267654"/>
              <a:gd name="connsiteX25" fmla="*/ 271463 w 2263430"/>
              <a:gd name="connsiteY25" fmla="*/ 385762 h 1267654"/>
              <a:gd name="connsiteX26" fmla="*/ 242888 w 2263430"/>
              <a:gd name="connsiteY26" fmla="*/ 385762 h 1267654"/>
              <a:gd name="connsiteX27" fmla="*/ 242888 w 2263430"/>
              <a:gd name="connsiteY27" fmla="*/ 304800 h 1267654"/>
              <a:gd name="connsiteX28" fmla="*/ 138113 w 2263430"/>
              <a:gd name="connsiteY28" fmla="*/ 304800 h 1267654"/>
              <a:gd name="connsiteX29" fmla="*/ 138113 w 2263430"/>
              <a:gd name="connsiteY29" fmla="*/ 228600 h 1267654"/>
              <a:gd name="connsiteX30" fmla="*/ 95250 w 2263430"/>
              <a:gd name="connsiteY30" fmla="*/ 228600 h 1267654"/>
              <a:gd name="connsiteX31" fmla="*/ 95250 w 2263430"/>
              <a:gd name="connsiteY31" fmla="*/ 119062 h 1267654"/>
              <a:gd name="connsiteX32" fmla="*/ 57150 w 2263430"/>
              <a:gd name="connsiteY32" fmla="*/ 119062 h 1267654"/>
              <a:gd name="connsiteX33" fmla="*/ 57150 w 2263430"/>
              <a:gd name="connsiteY33" fmla="*/ 71437 h 1267654"/>
              <a:gd name="connsiteX34" fmla="*/ 0 w 2263430"/>
              <a:gd name="connsiteY34" fmla="*/ 71437 h 1267654"/>
              <a:gd name="connsiteX35" fmla="*/ 0 w 2263430"/>
              <a:gd name="connsiteY35" fmla="*/ 0 h 1267654"/>
              <a:gd name="connsiteX0" fmla="*/ 2263430 w 2263430"/>
              <a:gd name="connsiteY0" fmla="*/ 1267654 h 1267654"/>
              <a:gd name="connsiteX1" fmla="*/ 1431649 w 2263430"/>
              <a:gd name="connsiteY1" fmla="*/ 1267654 h 1267654"/>
              <a:gd name="connsiteX2" fmla="*/ 1431649 w 2263430"/>
              <a:gd name="connsiteY2" fmla="*/ 1196216 h 1267654"/>
              <a:gd name="connsiteX3" fmla="*/ 1293743 w 2263430"/>
              <a:gd name="connsiteY3" fmla="*/ 1196216 h 1267654"/>
              <a:gd name="connsiteX4" fmla="*/ 1293744 w 2263430"/>
              <a:gd name="connsiteY4" fmla="*/ 1094132 h 1267654"/>
              <a:gd name="connsiteX5" fmla="*/ 1187933 w 2263430"/>
              <a:gd name="connsiteY5" fmla="*/ 1090819 h 1267654"/>
              <a:gd name="connsiteX6" fmla="*/ 1168056 w 2263430"/>
              <a:gd name="connsiteY6" fmla="*/ 1049613 h 1267654"/>
              <a:gd name="connsiteX7" fmla="*/ 1141758 w 2263430"/>
              <a:gd name="connsiteY7" fmla="*/ 996604 h 1267654"/>
              <a:gd name="connsiteX8" fmla="*/ 1095375 w 2263430"/>
              <a:gd name="connsiteY8" fmla="*/ 906946 h 1267654"/>
              <a:gd name="connsiteX9" fmla="*/ 751646 w 2263430"/>
              <a:gd name="connsiteY9" fmla="*/ 903633 h 1267654"/>
              <a:gd name="connsiteX10" fmla="*/ 735081 w 2263430"/>
              <a:gd name="connsiteY10" fmla="*/ 860355 h 1267654"/>
              <a:gd name="connsiteX11" fmla="*/ 666750 w 2263430"/>
              <a:gd name="connsiteY11" fmla="*/ 863668 h 1267654"/>
              <a:gd name="connsiteX12" fmla="*/ 727075 w 2263430"/>
              <a:gd name="connsiteY12" fmla="*/ 782002 h 1267654"/>
              <a:gd name="connsiteX13" fmla="*/ 636933 w 2263430"/>
              <a:gd name="connsiteY13" fmla="*/ 755373 h 1267654"/>
              <a:gd name="connsiteX14" fmla="*/ 590550 w 2263430"/>
              <a:gd name="connsiteY14" fmla="*/ 762000 h 1267654"/>
              <a:gd name="connsiteX15" fmla="*/ 590550 w 2263430"/>
              <a:gd name="connsiteY15" fmla="*/ 728662 h 1267654"/>
              <a:gd name="connsiteX16" fmla="*/ 547688 w 2263430"/>
              <a:gd name="connsiteY16" fmla="*/ 728662 h 1267654"/>
              <a:gd name="connsiteX17" fmla="*/ 547688 w 2263430"/>
              <a:gd name="connsiteY17" fmla="*/ 685800 h 1267654"/>
              <a:gd name="connsiteX18" fmla="*/ 504825 w 2263430"/>
              <a:gd name="connsiteY18" fmla="*/ 685800 h 1267654"/>
              <a:gd name="connsiteX19" fmla="*/ 504825 w 2263430"/>
              <a:gd name="connsiteY19" fmla="*/ 619125 h 1267654"/>
              <a:gd name="connsiteX20" fmla="*/ 447675 w 2263430"/>
              <a:gd name="connsiteY20" fmla="*/ 619125 h 1267654"/>
              <a:gd name="connsiteX21" fmla="*/ 447675 w 2263430"/>
              <a:gd name="connsiteY21" fmla="*/ 547687 h 1267654"/>
              <a:gd name="connsiteX22" fmla="*/ 319088 w 2263430"/>
              <a:gd name="connsiteY22" fmla="*/ 547687 h 1267654"/>
              <a:gd name="connsiteX23" fmla="*/ 319088 w 2263430"/>
              <a:gd name="connsiteY23" fmla="*/ 471487 h 1267654"/>
              <a:gd name="connsiteX24" fmla="*/ 271463 w 2263430"/>
              <a:gd name="connsiteY24" fmla="*/ 471487 h 1267654"/>
              <a:gd name="connsiteX25" fmla="*/ 271463 w 2263430"/>
              <a:gd name="connsiteY25" fmla="*/ 385762 h 1267654"/>
              <a:gd name="connsiteX26" fmla="*/ 242888 w 2263430"/>
              <a:gd name="connsiteY26" fmla="*/ 385762 h 1267654"/>
              <a:gd name="connsiteX27" fmla="*/ 242888 w 2263430"/>
              <a:gd name="connsiteY27" fmla="*/ 304800 h 1267654"/>
              <a:gd name="connsiteX28" fmla="*/ 138113 w 2263430"/>
              <a:gd name="connsiteY28" fmla="*/ 304800 h 1267654"/>
              <a:gd name="connsiteX29" fmla="*/ 138113 w 2263430"/>
              <a:gd name="connsiteY29" fmla="*/ 228600 h 1267654"/>
              <a:gd name="connsiteX30" fmla="*/ 95250 w 2263430"/>
              <a:gd name="connsiteY30" fmla="*/ 228600 h 1267654"/>
              <a:gd name="connsiteX31" fmla="*/ 95250 w 2263430"/>
              <a:gd name="connsiteY31" fmla="*/ 119062 h 1267654"/>
              <a:gd name="connsiteX32" fmla="*/ 57150 w 2263430"/>
              <a:gd name="connsiteY32" fmla="*/ 119062 h 1267654"/>
              <a:gd name="connsiteX33" fmla="*/ 57150 w 2263430"/>
              <a:gd name="connsiteY33" fmla="*/ 71437 h 1267654"/>
              <a:gd name="connsiteX34" fmla="*/ 0 w 2263430"/>
              <a:gd name="connsiteY34" fmla="*/ 71437 h 1267654"/>
              <a:gd name="connsiteX35" fmla="*/ 0 w 2263430"/>
              <a:gd name="connsiteY35" fmla="*/ 0 h 1267654"/>
              <a:gd name="connsiteX0" fmla="*/ 2263430 w 2263430"/>
              <a:gd name="connsiteY0" fmla="*/ 1267654 h 1267654"/>
              <a:gd name="connsiteX1" fmla="*/ 1431649 w 2263430"/>
              <a:gd name="connsiteY1" fmla="*/ 1267654 h 1267654"/>
              <a:gd name="connsiteX2" fmla="*/ 1431649 w 2263430"/>
              <a:gd name="connsiteY2" fmla="*/ 1196216 h 1267654"/>
              <a:gd name="connsiteX3" fmla="*/ 1293743 w 2263430"/>
              <a:gd name="connsiteY3" fmla="*/ 1196216 h 1267654"/>
              <a:gd name="connsiteX4" fmla="*/ 1293744 w 2263430"/>
              <a:gd name="connsiteY4" fmla="*/ 1094132 h 1267654"/>
              <a:gd name="connsiteX5" fmla="*/ 1187933 w 2263430"/>
              <a:gd name="connsiteY5" fmla="*/ 1090819 h 1267654"/>
              <a:gd name="connsiteX6" fmla="*/ 1168056 w 2263430"/>
              <a:gd name="connsiteY6" fmla="*/ 1049613 h 1267654"/>
              <a:gd name="connsiteX7" fmla="*/ 1141758 w 2263430"/>
              <a:gd name="connsiteY7" fmla="*/ 996604 h 1267654"/>
              <a:gd name="connsiteX8" fmla="*/ 1095375 w 2263430"/>
              <a:gd name="connsiteY8" fmla="*/ 906946 h 1267654"/>
              <a:gd name="connsiteX9" fmla="*/ 751646 w 2263430"/>
              <a:gd name="connsiteY9" fmla="*/ 903633 h 1267654"/>
              <a:gd name="connsiteX10" fmla="*/ 735081 w 2263430"/>
              <a:gd name="connsiteY10" fmla="*/ 860355 h 1267654"/>
              <a:gd name="connsiteX11" fmla="*/ 666750 w 2263430"/>
              <a:gd name="connsiteY11" fmla="*/ 863668 h 1267654"/>
              <a:gd name="connsiteX12" fmla="*/ 727075 w 2263430"/>
              <a:gd name="connsiteY12" fmla="*/ 782002 h 1267654"/>
              <a:gd name="connsiteX13" fmla="*/ 636933 w 2263430"/>
              <a:gd name="connsiteY13" fmla="*/ 760453 h 1267654"/>
              <a:gd name="connsiteX14" fmla="*/ 590550 w 2263430"/>
              <a:gd name="connsiteY14" fmla="*/ 762000 h 1267654"/>
              <a:gd name="connsiteX15" fmla="*/ 590550 w 2263430"/>
              <a:gd name="connsiteY15" fmla="*/ 728662 h 1267654"/>
              <a:gd name="connsiteX16" fmla="*/ 547688 w 2263430"/>
              <a:gd name="connsiteY16" fmla="*/ 728662 h 1267654"/>
              <a:gd name="connsiteX17" fmla="*/ 547688 w 2263430"/>
              <a:gd name="connsiteY17" fmla="*/ 685800 h 1267654"/>
              <a:gd name="connsiteX18" fmla="*/ 504825 w 2263430"/>
              <a:gd name="connsiteY18" fmla="*/ 685800 h 1267654"/>
              <a:gd name="connsiteX19" fmla="*/ 504825 w 2263430"/>
              <a:gd name="connsiteY19" fmla="*/ 619125 h 1267654"/>
              <a:gd name="connsiteX20" fmla="*/ 447675 w 2263430"/>
              <a:gd name="connsiteY20" fmla="*/ 619125 h 1267654"/>
              <a:gd name="connsiteX21" fmla="*/ 447675 w 2263430"/>
              <a:gd name="connsiteY21" fmla="*/ 547687 h 1267654"/>
              <a:gd name="connsiteX22" fmla="*/ 319088 w 2263430"/>
              <a:gd name="connsiteY22" fmla="*/ 547687 h 1267654"/>
              <a:gd name="connsiteX23" fmla="*/ 319088 w 2263430"/>
              <a:gd name="connsiteY23" fmla="*/ 471487 h 1267654"/>
              <a:gd name="connsiteX24" fmla="*/ 271463 w 2263430"/>
              <a:gd name="connsiteY24" fmla="*/ 471487 h 1267654"/>
              <a:gd name="connsiteX25" fmla="*/ 271463 w 2263430"/>
              <a:gd name="connsiteY25" fmla="*/ 385762 h 1267654"/>
              <a:gd name="connsiteX26" fmla="*/ 242888 w 2263430"/>
              <a:gd name="connsiteY26" fmla="*/ 385762 h 1267654"/>
              <a:gd name="connsiteX27" fmla="*/ 242888 w 2263430"/>
              <a:gd name="connsiteY27" fmla="*/ 304800 h 1267654"/>
              <a:gd name="connsiteX28" fmla="*/ 138113 w 2263430"/>
              <a:gd name="connsiteY28" fmla="*/ 304800 h 1267654"/>
              <a:gd name="connsiteX29" fmla="*/ 138113 w 2263430"/>
              <a:gd name="connsiteY29" fmla="*/ 228600 h 1267654"/>
              <a:gd name="connsiteX30" fmla="*/ 95250 w 2263430"/>
              <a:gd name="connsiteY30" fmla="*/ 228600 h 1267654"/>
              <a:gd name="connsiteX31" fmla="*/ 95250 w 2263430"/>
              <a:gd name="connsiteY31" fmla="*/ 119062 h 1267654"/>
              <a:gd name="connsiteX32" fmla="*/ 57150 w 2263430"/>
              <a:gd name="connsiteY32" fmla="*/ 119062 h 1267654"/>
              <a:gd name="connsiteX33" fmla="*/ 57150 w 2263430"/>
              <a:gd name="connsiteY33" fmla="*/ 71437 h 1267654"/>
              <a:gd name="connsiteX34" fmla="*/ 0 w 2263430"/>
              <a:gd name="connsiteY34" fmla="*/ 71437 h 1267654"/>
              <a:gd name="connsiteX35" fmla="*/ 0 w 2263430"/>
              <a:gd name="connsiteY35" fmla="*/ 0 h 1267654"/>
              <a:gd name="connsiteX0" fmla="*/ 2263430 w 2263430"/>
              <a:gd name="connsiteY0" fmla="*/ 1267654 h 1267654"/>
              <a:gd name="connsiteX1" fmla="*/ 1431649 w 2263430"/>
              <a:gd name="connsiteY1" fmla="*/ 1267654 h 1267654"/>
              <a:gd name="connsiteX2" fmla="*/ 1431649 w 2263430"/>
              <a:gd name="connsiteY2" fmla="*/ 1196216 h 1267654"/>
              <a:gd name="connsiteX3" fmla="*/ 1293743 w 2263430"/>
              <a:gd name="connsiteY3" fmla="*/ 1196216 h 1267654"/>
              <a:gd name="connsiteX4" fmla="*/ 1293744 w 2263430"/>
              <a:gd name="connsiteY4" fmla="*/ 1094132 h 1267654"/>
              <a:gd name="connsiteX5" fmla="*/ 1187933 w 2263430"/>
              <a:gd name="connsiteY5" fmla="*/ 1090819 h 1267654"/>
              <a:gd name="connsiteX6" fmla="*/ 1168056 w 2263430"/>
              <a:gd name="connsiteY6" fmla="*/ 1049613 h 1267654"/>
              <a:gd name="connsiteX7" fmla="*/ 1141758 w 2263430"/>
              <a:gd name="connsiteY7" fmla="*/ 996604 h 1267654"/>
              <a:gd name="connsiteX8" fmla="*/ 1095375 w 2263430"/>
              <a:gd name="connsiteY8" fmla="*/ 906946 h 1267654"/>
              <a:gd name="connsiteX9" fmla="*/ 751646 w 2263430"/>
              <a:gd name="connsiteY9" fmla="*/ 903633 h 1267654"/>
              <a:gd name="connsiteX10" fmla="*/ 735081 w 2263430"/>
              <a:gd name="connsiteY10" fmla="*/ 860355 h 1267654"/>
              <a:gd name="connsiteX11" fmla="*/ 666750 w 2263430"/>
              <a:gd name="connsiteY11" fmla="*/ 863668 h 1267654"/>
              <a:gd name="connsiteX12" fmla="*/ 638175 w 2263430"/>
              <a:gd name="connsiteY12" fmla="*/ 812482 h 1267654"/>
              <a:gd name="connsiteX13" fmla="*/ 636933 w 2263430"/>
              <a:gd name="connsiteY13" fmla="*/ 760453 h 1267654"/>
              <a:gd name="connsiteX14" fmla="*/ 590550 w 2263430"/>
              <a:gd name="connsiteY14" fmla="*/ 762000 h 1267654"/>
              <a:gd name="connsiteX15" fmla="*/ 590550 w 2263430"/>
              <a:gd name="connsiteY15" fmla="*/ 728662 h 1267654"/>
              <a:gd name="connsiteX16" fmla="*/ 547688 w 2263430"/>
              <a:gd name="connsiteY16" fmla="*/ 728662 h 1267654"/>
              <a:gd name="connsiteX17" fmla="*/ 547688 w 2263430"/>
              <a:gd name="connsiteY17" fmla="*/ 685800 h 1267654"/>
              <a:gd name="connsiteX18" fmla="*/ 504825 w 2263430"/>
              <a:gd name="connsiteY18" fmla="*/ 685800 h 1267654"/>
              <a:gd name="connsiteX19" fmla="*/ 504825 w 2263430"/>
              <a:gd name="connsiteY19" fmla="*/ 619125 h 1267654"/>
              <a:gd name="connsiteX20" fmla="*/ 447675 w 2263430"/>
              <a:gd name="connsiteY20" fmla="*/ 619125 h 1267654"/>
              <a:gd name="connsiteX21" fmla="*/ 447675 w 2263430"/>
              <a:gd name="connsiteY21" fmla="*/ 547687 h 1267654"/>
              <a:gd name="connsiteX22" fmla="*/ 319088 w 2263430"/>
              <a:gd name="connsiteY22" fmla="*/ 547687 h 1267654"/>
              <a:gd name="connsiteX23" fmla="*/ 319088 w 2263430"/>
              <a:gd name="connsiteY23" fmla="*/ 471487 h 1267654"/>
              <a:gd name="connsiteX24" fmla="*/ 271463 w 2263430"/>
              <a:gd name="connsiteY24" fmla="*/ 471487 h 1267654"/>
              <a:gd name="connsiteX25" fmla="*/ 271463 w 2263430"/>
              <a:gd name="connsiteY25" fmla="*/ 385762 h 1267654"/>
              <a:gd name="connsiteX26" fmla="*/ 242888 w 2263430"/>
              <a:gd name="connsiteY26" fmla="*/ 385762 h 1267654"/>
              <a:gd name="connsiteX27" fmla="*/ 242888 w 2263430"/>
              <a:gd name="connsiteY27" fmla="*/ 304800 h 1267654"/>
              <a:gd name="connsiteX28" fmla="*/ 138113 w 2263430"/>
              <a:gd name="connsiteY28" fmla="*/ 304800 h 1267654"/>
              <a:gd name="connsiteX29" fmla="*/ 138113 w 2263430"/>
              <a:gd name="connsiteY29" fmla="*/ 228600 h 1267654"/>
              <a:gd name="connsiteX30" fmla="*/ 95250 w 2263430"/>
              <a:gd name="connsiteY30" fmla="*/ 228600 h 1267654"/>
              <a:gd name="connsiteX31" fmla="*/ 95250 w 2263430"/>
              <a:gd name="connsiteY31" fmla="*/ 119062 h 1267654"/>
              <a:gd name="connsiteX32" fmla="*/ 57150 w 2263430"/>
              <a:gd name="connsiteY32" fmla="*/ 119062 h 1267654"/>
              <a:gd name="connsiteX33" fmla="*/ 57150 w 2263430"/>
              <a:gd name="connsiteY33" fmla="*/ 71437 h 1267654"/>
              <a:gd name="connsiteX34" fmla="*/ 0 w 2263430"/>
              <a:gd name="connsiteY34" fmla="*/ 71437 h 1267654"/>
              <a:gd name="connsiteX35" fmla="*/ 0 w 2263430"/>
              <a:gd name="connsiteY35" fmla="*/ 0 h 1267654"/>
              <a:gd name="connsiteX0" fmla="*/ 2263430 w 2263430"/>
              <a:gd name="connsiteY0" fmla="*/ 1267654 h 1267654"/>
              <a:gd name="connsiteX1" fmla="*/ 1431649 w 2263430"/>
              <a:gd name="connsiteY1" fmla="*/ 1267654 h 1267654"/>
              <a:gd name="connsiteX2" fmla="*/ 1431649 w 2263430"/>
              <a:gd name="connsiteY2" fmla="*/ 1196216 h 1267654"/>
              <a:gd name="connsiteX3" fmla="*/ 1293743 w 2263430"/>
              <a:gd name="connsiteY3" fmla="*/ 1196216 h 1267654"/>
              <a:gd name="connsiteX4" fmla="*/ 1293744 w 2263430"/>
              <a:gd name="connsiteY4" fmla="*/ 1094132 h 1267654"/>
              <a:gd name="connsiteX5" fmla="*/ 1187933 w 2263430"/>
              <a:gd name="connsiteY5" fmla="*/ 1090819 h 1267654"/>
              <a:gd name="connsiteX6" fmla="*/ 1168056 w 2263430"/>
              <a:gd name="connsiteY6" fmla="*/ 1049613 h 1267654"/>
              <a:gd name="connsiteX7" fmla="*/ 1141758 w 2263430"/>
              <a:gd name="connsiteY7" fmla="*/ 996604 h 1267654"/>
              <a:gd name="connsiteX8" fmla="*/ 1095375 w 2263430"/>
              <a:gd name="connsiteY8" fmla="*/ 906946 h 1267654"/>
              <a:gd name="connsiteX9" fmla="*/ 751646 w 2263430"/>
              <a:gd name="connsiteY9" fmla="*/ 903633 h 1267654"/>
              <a:gd name="connsiteX10" fmla="*/ 735081 w 2263430"/>
              <a:gd name="connsiteY10" fmla="*/ 860355 h 1267654"/>
              <a:gd name="connsiteX11" fmla="*/ 666750 w 2263430"/>
              <a:gd name="connsiteY11" fmla="*/ 863668 h 1267654"/>
              <a:gd name="connsiteX12" fmla="*/ 638175 w 2263430"/>
              <a:gd name="connsiteY12" fmla="*/ 812482 h 1267654"/>
              <a:gd name="connsiteX13" fmla="*/ 636933 w 2263430"/>
              <a:gd name="connsiteY13" fmla="*/ 760453 h 1267654"/>
              <a:gd name="connsiteX14" fmla="*/ 590550 w 2263430"/>
              <a:gd name="connsiteY14" fmla="*/ 762000 h 1267654"/>
              <a:gd name="connsiteX15" fmla="*/ 590550 w 2263430"/>
              <a:gd name="connsiteY15" fmla="*/ 728662 h 1267654"/>
              <a:gd name="connsiteX16" fmla="*/ 547688 w 2263430"/>
              <a:gd name="connsiteY16" fmla="*/ 728662 h 1267654"/>
              <a:gd name="connsiteX17" fmla="*/ 547688 w 2263430"/>
              <a:gd name="connsiteY17" fmla="*/ 685800 h 1267654"/>
              <a:gd name="connsiteX18" fmla="*/ 504825 w 2263430"/>
              <a:gd name="connsiteY18" fmla="*/ 685800 h 1267654"/>
              <a:gd name="connsiteX19" fmla="*/ 504825 w 2263430"/>
              <a:gd name="connsiteY19" fmla="*/ 619125 h 1267654"/>
              <a:gd name="connsiteX20" fmla="*/ 447675 w 2263430"/>
              <a:gd name="connsiteY20" fmla="*/ 619125 h 1267654"/>
              <a:gd name="connsiteX21" fmla="*/ 447675 w 2263430"/>
              <a:gd name="connsiteY21" fmla="*/ 547687 h 1267654"/>
              <a:gd name="connsiteX22" fmla="*/ 319088 w 2263430"/>
              <a:gd name="connsiteY22" fmla="*/ 547687 h 1267654"/>
              <a:gd name="connsiteX23" fmla="*/ 319088 w 2263430"/>
              <a:gd name="connsiteY23" fmla="*/ 471487 h 1267654"/>
              <a:gd name="connsiteX24" fmla="*/ 271463 w 2263430"/>
              <a:gd name="connsiteY24" fmla="*/ 471487 h 1267654"/>
              <a:gd name="connsiteX25" fmla="*/ 271463 w 2263430"/>
              <a:gd name="connsiteY25" fmla="*/ 385762 h 1267654"/>
              <a:gd name="connsiteX26" fmla="*/ 242888 w 2263430"/>
              <a:gd name="connsiteY26" fmla="*/ 385762 h 1267654"/>
              <a:gd name="connsiteX27" fmla="*/ 242888 w 2263430"/>
              <a:gd name="connsiteY27" fmla="*/ 304800 h 1267654"/>
              <a:gd name="connsiteX28" fmla="*/ 186055 w 2263430"/>
              <a:gd name="connsiteY28" fmla="*/ 304482 h 1267654"/>
              <a:gd name="connsiteX29" fmla="*/ 138113 w 2263430"/>
              <a:gd name="connsiteY29" fmla="*/ 304800 h 1267654"/>
              <a:gd name="connsiteX30" fmla="*/ 138113 w 2263430"/>
              <a:gd name="connsiteY30" fmla="*/ 228600 h 1267654"/>
              <a:gd name="connsiteX31" fmla="*/ 95250 w 2263430"/>
              <a:gd name="connsiteY31" fmla="*/ 228600 h 1267654"/>
              <a:gd name="connsiteX32" fmla="*/ 95250 w 2263430"/>
              <a:gd name="connsiteY32" fmla="*/ 119062 h 1267654"/>
              <a:gd name="connsiteX33" fmla="*/ 57150 w 2263430"/>
              <a:gd name="connsiteY33" fmla="*/ 119062 h 1267654"/>
              <a:gd name="connsiteX34" fmla="*/ 57150 w 2263430"/>
              <a:gd name="connsiteY34" fmla="*/ 71437 h 1267654"/>
              <a:gd name="connsiteX35" fmla="*/ 0 w 2263430"/>
              <a:gd name="connsiteY35" fmla="*/ 71437 h 1267654"/>
              <a:gd name="connsiteX36" fmla="*/ 0 w 2263430"/>
              <a:gd name="connsiteY36" fmla="*/ 0 h 1267654"/>
              <a:gd name="connsiteX0" fmla="*/ 2263430 w 2263430"/>
              <a:gd name="connsiteY0" fmla="*/ 1267654 h 1267654"/>
              <a:gd name="connsiteX1" fmla="*/ 1431649 w 2263430"/>
              <a:gd name="connsiteY1" fmla="*/ 1267654 h 1267654"/>
              <a:gd name="connsiteX2" fmla="*/ 1431649 w 2263430"/>
              <a:gd name="connsiteY2" fmla="*/ 1196216 h 1267654"/>
              <a:gd name="connsiteX3" fmla="*/ 1293743 w 2263430"/>
              <a:gd name="connsiteY3" fmla="*/ 1196216 h 1267654"/>
              <a:gd name="connsiteX4" fmla="*/ 1293744 w 2263430"/>
              <a:gd name="connsiteY4" fmla="*/ 1094132 h 1267654"/>
              <a:gd name="connsiteX5" fmla="*/ 1187933 w 2263430"/>
              <a:gd name="connsiteY5" fmla="*/ 1090819 h 1267654"/>
              <a:gd name="connsiteX6" fmla="*/ 1168056 w 2263430"/>
              <a:gd name="connsiteY6" fmla="*/ 1049613 h 1267654"/>
              <a:gd name="connsiteX7" fmla="*/ 1141758 w 2263430"/>
              <a:gd name="connsiteY7" fmla="*/ 996604 h 1267654"/>
              <a:gd name="connsiteX8" fmla="*/ 1095375 w 2263430"/>
              <a:gd name="connsiteY8" fmla="*/ 906946 h 1267654"/>
              <a:gd name="connsiteX9" fmla="*/ 751646 w 2263430"/>
              <a:gd name="connsiteY9" fmla="*/ 903633 h 1267654"/>
              <a:gd name="connsiteX10" fmla="*/ 735081 w 2263430"/>
              <a:gd name="connsiteY10" fmla="*/ 860355 h 1267654"/>
              <a:gd name="connsiteX11" fmla="*/ 666750 w 2263430"/>
              <a:gd name="connsiteY11" fmla="*/ 863668 h 1267654"/>
              <a:gd name="connsiteX12" fmla="*/ 638175 w 2263430"/>
              <a:gd name="connsiteY12" fmla="*/ 812482 h 1267654"/>
              <a:gd name="connsiteX13" fmla="*/ 636933 w 2263430"/>
              <a:gd name="connsiteY13" fmla="*/ 760453 h 1267654"/>
              <a:gd name="connsiteX14" fmla="*/ 590550 w 2263430"/>
              <a:gd name="connsiteY14" fmla="*/ 762000 h 1267654"/>
              <a:gd name="connsiteX15" fmla="*/ 590550 w 2263430"/>
              <a:gd name="connsiteY15" fmla="*/ 728662 h 1267654"/>
              <a:gd name="connsiteX16" fmla="*/ 547688 w 2263430"/>
              <a:gd name="connsiteY16" fmla="*/ 728662 h 1267654"/>
              <a:gd name="connsiteX17" fmla="*/ 547688 w 2263430"/>
              <a:gd name="connsiteY17" fmla="*/ 685800 h 1267654"/>
              <a:gd name="connsiteX18" fmla="*/ 504825 w 2263430"/>
              <a:gd name="connsiteY18" fmla="*/ 685800 h 1267654"/>
              <a:gd name="connsiteX19" fmla="*/ 504825 w 2263430"/>
              <a:gd name="connsiteY19" fmla="*/ 619125 h 1267654"/>
              <a:gd name="connsiteX20" fmla="*/ 447675 w 2263430"/>
              <a:gd name="connsiteY20" fmla="*/ 619125 h 1267654"/>
              <a:gd name="connsiteX21" fmla="*/ 447675 w 2263430"/>
              <a:gd name="connsiteY21" fmla="*/ 547687 h 1267654"/>
              <a:gd name="connsiteX22" fmla="*/ 319088 w 2263430"/>
              <a:gd name="connsiteY22" fmla="*/ 547687 h 1267654"/>
              <a:gd name="connsiteX23" fmla="*/ 319088 w 2263430"/>
              <a:gd name="connsiteY23" fmla="*/ 471487 h 1267654"/>
              <a:gd name="connsiteX24" fmla="*/ 271463 w 2263430"/>
              <a:gd name="connsiteY24" fmla="*/ 471487 h 1267654"/>
              <a:gd name="connsiteX25" fmla="*/ 271463 w 2263430"/>
              <a:gd name="connsiteY25" fmla="*/ 385762 h 1267654"/>
              <a:gd name="connsiteX26" fmla="*/ 242888 w 2263430"/>
              <a:gd name="connsiteY26" fmla="*/ 385762 h 1267654"/>
              <a:gd name="connsiteX27" fmla="*/ 242888 w 2263430"/>
              <a:gd name="connsiteY27" fmla="*/ 304800 h 1267654"/>
              <a:gd name="connsiteX28" fmla="*/ 186055 w 2263430"/>
              <a:gd name="connsiteY28" fmla="*/ 304482 h 1267654"/>
              <a:gd name="connsiteX29" fmla="*/ 176213 w 2263430"/>
              <a:gd name="connsiteY29" fmla="*/ 276860 h 1267654"/>
              <a:gd name="connsiteX30" fmla="*/ 138113 w 2263430"/>
              <a:gd name="connsiteY30" fmla="*/ 228600 h 1267654"/>
              <a:gd name="connsiteX31" fmla="*/ 95250 w 2263430"/>
              <a:gd name="connsiteY31" fmla="*/ 228600 h 1267654"/>
              <a:gd name="connsiteX32" fmla="*/ 95250 w 2263430"/>
              <a:gd name="connsiteY32" fmla="*/ 119062 h 1267654"/>
              <a:gd name="connsiteX33" fmla="*/ 57150 w 2263430"/>
              <a:gd name="connsiteY33" fmla="*/ 119062 h 1267654"/>
              <a:gd name="connsiteX34" fmla="*/ 57150 w 2263430"/>
              <a:gd name="connsiteY34" fmla="*/ 71437 h 1267654"/>
              <a:gd name="connsiteX35" fmla="*/ 0 w 2263430"/>
              <a:gd name="connsiteY35" fmla="*/ 71437 h 1267654"/>
              <a:gd name="connsiteX36" fmla="*/ 0 w 2263430"/>
              <a:gd name="connsiteY36" fmla="*/ 0 h 1267654"/>
              <a:gd name="connsiteX0" fmla="*/ 2263430 w 2263430"/>
              <a:gd name="connsiteY0" fmla="*/ 1267654 h 1267654"/>
              <a:gd name="connsiteX1" fmla="*/ 1431649 w 2263430"/>
              <a:gd name="connsiteY1" fmla="*/ 1267654 h 1267654"/>
              <a:gd name="connsiteX2" fmla="*/ 1431649 w 2263430"/>
              <a:gd name="connsiteY2" fmla="*/ 1196216 h 1267654"/>
              <a:gd name="connsiteX3" fmla="*/ 1293743 w 2263430"/>
              <a:gd name="connsiteY3" fmla="*/ 1196216 h 1267654"/>
              <a:gd name="connsiteX4" fmla="*/ 1293744 w 2263430"/>
              <a:gd name="connsiteY4" fmla="*/ 1094132 h 1267654"/>
              <a:gd name="connsiteX5" fmla="*/ 1187933 w 2263430"/>
              <a:gd name="connsiteY5" fmla="*/ 1090819 h 1267654"/>
              <a:gd name="connsiteX6" fmla="*/ 1168056 w 2263430"/>
              <a:gd name="connsiteY6" fmla="*/ 1049613 h 1267654"/>
              <a:gd name="connsiteX7" fmla="*/ 1141758 w 2263430"/>
              <a:gd name="connsiteY7" fmla="*/ 996604 h 1267654"/>
              <a:gd name="connsiteX8" fmla="*/ 1095375 w 2263430"/>
              <a:gd name="connsiteY8" fmla="*/ 906946 h 1267654"/>
              <a:gd name="connsiteX9" fmla="*/ 751646 w 2263430"/>
              <a:gd name="connsiteY9" fmla="*/ 903633 h 1267654"/>
              <a:gd name="connsiteX10" fmla="*/ 735081 w 2263430"/>
              <a:gd name="connsiteY10" fmla="*/ 860355 h 1267654"/>
              <a:gd name="connsiteX11" fmla="*/ 666750 w 2263430"/>
              <a:gd name="connsiteY11" fmla="*/ 863668 h 1267654"/>
              <a:gd name="connsiteX12" fmla="*/ 638175 w 2263430"/>
              <a:gd name="connsiteY12" fmla="*/ 812482 h 1267654"/>
              <a:gd name="connsiteX13" fmla="*/ 636933 w 2263430"/>
              <a:gd name="connsiteY13" fmla="*/ 760453 h 1267654"/>
              <a:gd name="connsiteX14" fmla="*/ 590550 w 2263430"/>
              <a:gd name="connsiteY14" fmla="*/ 762000 h 1267654"/>
              <a:gd name="connsiteX15" fmla="*/ 590550 w 2263430"/>
              <a:gd name="connsiteY15" fmla="*/ 728662 h 1267654"/>
              <a:gd name="connsiteX16" fmla="*/ 547688 w 2263430"/>
              <a:gd name="connsiteY16" fmla="*/ 728662 h 1267654"/>
              <a:gd name="connsiteX17" fmla="*/ 547688 w 2263430"/>
              <a:gd name="connsiteY17" fmla="*/ 685800 h 1267654"/>
              <a:gd name="connsiteX18" fmla="*/ 504825 w 2263430"/>
              <a:gd name="connsiteY18" fmla="*/ 685800 h 1267654"/>
              <a:gd name="connsiteX19" fmla="*/ 504825 w 2263430"/>
              <a:gd name="connsiteY19" fmla="*/ 619125 h 1267654"/>
              <a:gd name="connsiteX20" fmla="*/ 447675 w 2263430"/>
              <a:gd name="connsiteY20" fmla="*/ 619125 h 1267654"/>
              <a:gd name="connsiteX21" fmla="*/ 447675 w 2263430"/>
              <a:gd name="connsiteY21" fmla="*/ 547687 h 1267654"/>
              <a:gd name="connsiteX22" fmla="*/ 319088 w 2263430"/>
              <a:gd name="connsiteY22" fmla="*/ 547687 h 1267654"/>
              <a:gd name="connsiteX23" fmla="*/ 319088 w 2263430"/>
              <a:gd name="connsiteY23" fmla="*/ 471487 h 1267654"/>
              <a:gd name="connsiteX24" fmla="*/ 271463 w 2263430"/>
              <a:gd name="connsiteY24" fmla="*/ 471487 h 1267654"/>
              <a:gd name="connsiteX25" fmla="*/ 271463 w 2263430"/>
              <a:gd name="connsiteY25" fmla="*/ 385762 h 1267654"/>
              <a:gd name="connsiteX26" fmla="*/ 242888 w 2263430"/>
              <a:gd name="connsiteY26" fmla="*/ 385762 h 1267654"/>
              <a:gd name="connsiteX27" fmla="*/ 242888 w 2263430"/>
              <a:gd name="connsiteY27" fmla="*/ 304800 h 1267654"/>
              <a:gd name="connsiteX28" fmla="*/ 175895 w 2263430"/>
              <a:gd name="connsiteY28" fmla="*/ 304482 h 1267654"/>
              <a:gd name="connsiteX29" fmla="*/ 176213 w 2263430"/>
              <a:gd name="connsiteY29" fmla="*/ 276860 h 1267654"/>
              <a:gd name="connsiteX30" fmla="*/ 138113 w 2263430"/>
              <a:gd name="connsiteY30" fmla="*/ 228600 h 1267654"/>
              <a:gd name="connsiteX31" fmla="*/ 95250 w 2263430"/>
              <a:gd name="connsiteY31" fmla="*/ 228600 h 1267654"/>
              <a:gd name="connsiteX32" fmla="*/ 95250 w 2263430"/>
              <a:gd name="connsiteY32" fmla="*/ 119062 h 1267654"/>
              <a:gd name="connsiteX33" fmla="*/ 57150 w 2263430"/>
              <a:gd name="connsiteY33" fmla="*/ 119062 h 1267654"/>
              <a:gd name="connsiteX34" fmla="*/ 57150 w 2263430"/>
              <a:gd name="connsiteY34" fmla="*/ 71437 h 1267654"/>
              <a:gd name="connsiteX35" fmla="*/ 0 w 2263430"/>
              <a:gd name="connsiteY35" fmla="*/ 71437 h 1267654"/>
              <a:gd name="connsiteX36" fmla="*/ 0 w 2263430"/>
              <a:gd name="connsiteY36" fmla="*/ 0 h 1267654"/>
              <a:gd name="connsiteX0" fmla="*/ 2263430 w 2263430"/>
              <a:gd name="connsiteY0" fmla="*/ 1267654 h 1267654"/>
              <a:gd name="connsiteX1" fmla="*/ 1431649 w 2263430"/>
              <a:gd name="connsiteY1" fmla="*/ 1267654 h 1267654"/>
              <a:gd name="connsiteX2" fmla="*/ 1431649 w 2263430"/>
              <a:gd name="connsiteY2" fmla="*/ 1196216 h 1267654"/>
              <a:gd name="connsiteX3" fmla="*/ 1293743 w 2263430"/>
              <a:gd name="connsiteY3" fmla="*/ 1196216 h 1267654"/>
              <a:gd name="connsiteX4" fmla="*/ 1293744 w 2263430"/>
              <a:gd name="connsiteY4" fmla="*/ 1094132 h 1267654"/>
              <a:gd name="connsiteX5" fmla="*/ 1187933 w 2263430"/>
              <a:gd name="connsiteY5" fmla="*/ 1090819 h 1267654"/>
              <a:gd name="connsiteX6" fmla="*/ 1168056 w 2263430"/>
              <a:gd name="connsiteY6" fmla="*/ 1049613 h 1267654"/>
              <a:gd name="connsiteX7" fmla="*/ 1141758 w 2263430"/>
              <a:gd name="connsiteY7" fmla="*/ 996604 h 1267654"/>
              <a:gd name="connsiteX8" fmla="*/ 1095375 w 2263430"/>
              <a:gd name="connsiteY8" fmla="*/ 906946 h 1267654"/>
              <a:gd name="connsiteX9" fmla="*/ 751646 w 2263430"/>
              <a:gd name="connsiteY9" fmla="*/ 903633 h 1267654"/>
              <a:gd name="connsiteX10" fmla="*/ 735081 w 2263430"/>
              <a:gd name="connsiteY10" fmla="*/ 860355 h 1267654"/>
              <a:gd name="connsiteX11" fmla="*/ 666750 w 2263430"/>
              <a:gd name="connsiteY11" fmla="*/ 863668 h 1267654"/>
              <a:gd name="connsiteX12" fmla="*/ 638175 w 2263430"/>
              <a:gd name="connsiteY12" fmla="*/ 812482 h 1267654"/>
              <a:gd name="connsiteX13" fmla="*/ 636933 w 2263430"/>
              <a:gd name="connsiteY13" fmla="*/ 760453 h 1267654"/>
              <a:gd name="connsiteX14" fmla="*/ 590550 w 2263430"/>
              <a:gd name="connsiteY14" fmla="*/ 762000 h 1267654"/>
              <a:gd name="connsiteX15" fmla="*/ 590550 w 2263430"/>
              <a:gd name="connsiteY15" fmla="*/ 728662 h 1267654"/>
              <a:gd name="connsiteX16" fmla="*/ 547688 w 2263430"/>
              <a:gd name="connsiteY16" fmla="*/ 728662 h 1267654"/>
              <a:gd name="connsiteX17" fmla="*/ 547688 w 2263430"/>
              <a:gd name="connsiteY17" fmla="*/ 685800 h 1267654"/>
              <a:gd name="connsiteX18" fmla="*/ 504825 w 2263430"/>
              <a:gd name="connsiteY18" fmla="*/ 685800 h 1267654"/>
              <a:gd name="connsiteX19" fmla="*/ 504825 w 2263430"/>
              <a:gd name="connsiteY19" fmla="*/ 619125 h 1267654"/>
              <a:gd name="connsiteX20" fmla="*/ 447675 w 2263430"/>
              <a:gd name="connsiteY20" fmla="*/ 619125 h 1267654"/>
              <a:gd name="connsiteX21" fmla="*/ 447675 w 2263430"/>
              <a:gd name="connsiteY21" fmla="*/ 547687 h 1267654"/>
              <a:gd name="connsiteX22" fmla="*/ 319088 w 2263430"/>
              <a:gd name="connsiteY22" fmla="*/ 547687 h 1267654"/>
              <a:gd name="connsiteX23" fmla="*/ 319088 w 2263430"/>
              <a:gd name="connsiteY23" fmla="*/ 471487 h 1267654"/>
              <a:gd name="connsiteX24" fmla="*/ 271463 w 2263430"/>
              <a:gd name="connsiteY24" fmla="*/ 471487 h 1267654"/>
              <a:gd name="connsiteX25" fmla="*/ 271463 w 2263430"/>
              <a:gd name="connsiteY25" fmla="*/ 385762 h 1267654"/>
              <a:gd name="connsiteX26" fmla="*/ 242888 w 2263430"/>
              <a:gd name="connsiteY26" fmla="*/ 385762 h 1267654"/>
              <a:gd name="connsiteX27" fmla="*/ 242888 w 2263430"/>
              <a:gd name="connsiteY27" fmla="*/ 304800 h 1267654"/>
              <a:gd name="connsiteX28" fmla="*/ 175895 w 2263430"/>
              <a:gd name="connsiteY28" fmla="*/ 304482 h 1267654"/>
              <a:gd name="connsiteX29" fmla="*/ 176213 w 2263430"/>
              <a:gd name="connsiteY29" fmla="*/ 276860 h 1267654"/>
              <a:gd name="connsiteX30" fmla="*/ 150495 w 2263430"/>
              <a:gd name="connsiteY30" fmla="*/ 253682 h 1267654"/>
              <a:gd name="connsiteX31" fmla="*/ 138113 w 2263430"/>
              <a:gd name="connsiteY31" fmla="*/ 228600 h 1267654"/>
              <a:gd name="connsiteX32" fmla="*/ 95250 w 2263430"/>
              <a:gd name="connsiteY32" fmla="*/ 228600 h 1267654"/>
              <a:gd name="connsiteX33" fmla="*/ 95250 w 2263430"/>
              <a:gd name="connsiteY33" fmla="*/ 119062 h 1267654"/>
              <a:gd name="connsiteX34" fmla="*/ 57150 w 2263430"/>
              <a:gd name="connsiteY34" fmla="*/ 119062 h 1267654"/>
              <a:gd name="connsiteX35" fmla="*/ 57150 w 2263430"/>
              <a:gd name="connsiteY35" fmla="*/ 71437 h 1267654"/>
              <a:gd name="connsiteX36" fmla="*/ 0 w 2263430"/>
              <a:gd name="connsiteY36" fmla="*/ 71437 h 1267654"/>
              <a:gd name="connsiteX37" fmla="*/ 0 w 2263430"/>
              <a:gd name="connsiteY37" fmla="*/ 0 h 1267654"/>
              <a:gd name="connsiteX0" fmla="*/ 2263430 w 2263430"/>
              <a:gd name="connsiteY0" fmla="*/ 1267654 h 1267654"/>
              <a:gd name="connsiteX1" fmla="*/ 1431649 w 2263430"/>
              <a:gd name="connsiteY1" fmla="*/ 1267654 h 1267654"/>
              <a:gd name="connsiteX2" fmla="*/ 1431649 w 2263430"/>
              <a:gd name="connsiteY2" fmla="*/ 1196216 h 1267654"/>
              <a:gd name="connsiteX3" fmla="*/ 1293743 w 2263430"/>
              <a:gd name="connsiteY3" fmla="*/ 1196216 h 1267654"/>
              <a:gd name="connsiteX4" fmla="*/ 1293744 w 2263430"/>
              <a:gd name="connsiteY4" fmla="*/ 1094132 h 1267654"/>
              <a:gd name="connsiteX5" fmla="*/ 1187933 w 2263430"/>
              <a:gd name="connsiteY5" fmla="*/ 1090819 h 1267654"/>
              <a:gd name="connsiteX6" fmla="*/ 1168056 w 2263430"/>
              <a:gd name="connsiteY6" fmla="*/ 1049613 h 1267654"/>
              <a:gd name="connsiteX7" fmla="*/ 1141758 w 2263430"/>
              <a:gd name="connsiteY7" fmla="*/ 996604 h 1267654"/>
              <a:gd name="connsiteX8" fmla="*/ 1095375 w 2263430"/>
              <a:gd name="connsiteY8" fmla="*/ 906946 h 1267654"/>
              <a:gd name="connsiteX9" fmla="*/ 751646 w 2263430"/>
              <a:gd name="connsiteY9" fmla="*/ 903633 h 1267654"/>
              <a:gd name="connsiteX10" fmla="*/ 735081 w 2263430"/>
              <a:gd name="connsiteY10" fmla="*/ 860355 h 1267654"/>
              <a:gd name="connsiteX11" fmla="*/ 666750 w 2263430"/>
              <a:gd name="connsiteY11" fmla="*/ 863668 h 1267654"/>
              <a:gd name="connsiteX12" fmla="*/ 638175 w 2263430"/>
              <a:gd name="connsiteY12" fmla="*/ 812482 h 1267654"/>
              <a:gd name="connsiteX13" fmla="*/ 636933 w 2263430"/>
              <a:gd name="connsiteY13" fmla="*/ 760453 h 1267654"/>
              <a:gd name="connsiteX14" fmla="*/ 590550 w 2263430"/>
              <a:gd name="connsiteY14" fmla="*/ 762000 h 1267654"/>
              <a:gd name="connsiteX15" fmla="*/ 590550 w 2263430"/>
              <a:gd name="connsiteY15" fmla="*/ 728662 h 1267654"/>
              <a:gd name="connsiteX16" fmla="*/ 547688 w 2263430"/>
              <a:gd name="connsiteY16" fmla="*/ 728662 h 1267654"/>
              <a:gd name="connsiteX17" fmla="*/ 547688 w 2263430"/>
              <a:gd name="connsiteY17" fmla="*/ 685800 h 1267654"/>
              <a:gd name="connsiteX18" fmla="*/ 504825 w 2263430"/>
              <a:gd name="connsiteY18" fmla="*/ 685800 h 1267654"/>
              <a:gd name="connsiteX19" fmla="*/ 504825 w 2263430"/>
              <a:gd name="connsiteY19" fmla="*/ 619125 h 1267654"/>
              <a:gd name="connsiteX20" fmla="*/ 447675 w 2263430"/>
              <a:gd name="connsiteY20" fmla="*/ 619125 h 1267654"/>
              <a:gd name="connsiteX21" fmla="*/ 447675 w 2263430"/>
              <a:gd name="connsiteY21" fmla="*/ 547687 h 1267654"/>
              <a:gd name="connsiteX22" fmla="*/ 319088 w 2263430"/>
              <a:gd name="connsiteY22" fmla="*/ 547687 h 1267654"/>
              <a:gd name="connsiteX23" fmla="*/ 319088 w 2263430"/>
              <a:gd name="connsiteY23" fmla="*/ 471487 h 1267654"/>
              <a:gd name="connsiteX24" fmla="*/ 271463 w 2263430"/>
              <a:gd name="connsiteY24" fmla="*/ 471487 h 1267654"/>
              <a:gd name="connsiteX25" fmla="*/ 271463 w 2263430"/>
              <a:gd name="connsiteY25" fmla="*/ 385762 h 1267654"/>
              <a:gd name="connsiteX26" fmla="*/ 242888 w 2263430"/>
              <a:gd name="connsiteY26" fmla="*/ 385762 h 1267654"/>
              <a:gd name="connsiteX27" fmla="*/ 242888 w 2263430"/>
              <a:gd name="connsiteY27" fmla="*/ 304800 h 1267654"/>
              <a:gd name="connsiteX28" fmla="*/ 175895 w 2263430"/>
              <a:gd name="connsiteY28" fmla="*/ 304482 h 1267654"/>
              <a:gd name="connsiteX29" fmla="*/ 176213 w 2263430"/>
              <a:gd name="connsiteY29" fmla="*/ 276860 h 1267654"/>
              <a:gd name="connsiteX30" fmla="*/ 142875 w 2263430"/>
              <a:gd name="connsiteY30" fmla="*/ 256222 h 1267654"/>
              <a:gd name="connsiteX31" fmla="*/ 138113 w 2263430"/>
              <a:gd name="connsiteY31" fmla="*/ 228600 h 1267654"/>
              <a:gd name="connsiteX32" fmla="*/ 95250 w 2263430"/>
              <a:gd name="connsiteY32" fmla="*/ 228600 h 1267654"/>
              <a:gd name="connsiteX33" fmla="*/ 95250 w 2263430"/>
              <a:gd name="connsiteY33" fmla="*/ 119062 h 1267654"/>
              <a:gd name="connsiteX34" fmla="*/ 57150 w 2263430"/>
              <a:gd name="connsiteY34" fmla="*/ 119062 h 1267654"/>
              <a:gd name="connsiteX35" fmla="*/ 57150 w 2263430"/>
              <a:gd name="connsiteY35" fmla="*/ 71437 h 1267654"/>
              <a:gd name="connsiteX36" fmla="*/ 0 w 2263430"/>
              <a:gd name="connsiteY36" fmla="*/ 71437 h 1267654"/>
              <a:gd name="connsiteX37" fmla="*/ 0 w 2263430"/>
              <a:gd name="connsiteY37" fmla="*/ 0 h 1267654"/>
              <a:gd name="connsiteX0" fmla="*/ 2263430 w 2263430"/>
              <a:gd name="connsiteY0" fmla="*/ 1267654 h 1267654"/>
              <a:gd name="connsiteX1" fmla="*/ 1431649 w 2263430"/>
              <a:gd name="connsiteY1" fmla="*/ 1267654 h 1267654"/>
              <a:gd name="connsiteX2" fmla="*/ 1431649 w 2263430"/>
              <a:gd name="connsiteY2" fmla="*/ 1196216 h 1267654"/>
              <a:gd name="connsiteX3" fmla="*/ 1293743 w 2263430"/>
              <a:gd name="connsiteY3" fmla="*/ 1196216 h 1267654"/>
              <a:gd name="connsiteX4" fmla="*/ 1293744 w 2263430"/>
              <a:gd name="connsiteY4" fmla="*/ 1094132 h 1267654"/>
              <a:gd name="connsiteX5" fmla="*/ 1187933 w 2263430"/>
              <a:gd name="connsiteY5" fmla="*/ 1090819 h 1267654"/>
              <a:gd name="connsiteX6" fmla="*/ 1168056 w 2263430"/>
              <a:gd name="connsiteY6" fmla="*/ 1049613 h 1267654"/>
              <a:gd name="connsiteX7" fmla="*/ 1141758 w 2263430"/>
              <a:gd name="connsiteY7" fmla="*/ 996604 h 1267654"/>
              <a:gd name="connsiteX8" fmla="*/ 1095375 w 2263430"/>
              <a:gd name="connsiteY8" fmla="*/ 906946 h 1267654"/>
              <a:gd name="connsiteX9" fmla="*/ 751646 w 2263430"/>
              <a:gd name="connsiteY9" fmla="*/ 903633 h 1267654"/>
              <a:gd name="connsiteX10" fmla="*/ 735081 w 2263430"/>
              <a:gd name="connsiteY10" fmla="*/ 860355 h 1267654"/>
              <a:gd name="connsiteX11" fmla="*/ 666750 w 2263430"/>
              <a:gd name="connsiteY11" fmla="*/ 863668 h 1267654"/>
              <a:gd name="connsiteX12" fmla="*/ 638175 w 2263430"/>
              <a:gd name="connsiteY12" fmla="*/ 812482 h 1267654"/>
              <a:gd name="connsiteX13" fmla="*/ 636933 w 2263430"/>
              <a:gd name="connsiteY13" fmla="*/ 760453 h 1267654"/>
              <a:gd name="connsiteX14" fmla="*/ 590550 w 2263430"/>
              <a:gd name="connsiteY14" fmla="*/ 762000 h 1267654"/>
              <a:gd name="connsiteX15" fmla="*/ 590550 w 2263430"/>
              <a:gd name="connsiteY15" fmla="*/ 728662 h 1267654"/>
              <a:gd name="connsiteX16" fmla="*/ 547688 w 2263430"/>
              <a:gd name="connsiteY16" fmla="*/ 728662 h 1267654"/>
              <a:gd name="connsiteX17" fmla="*/ 547688 w 2263430"/>
              <a:gd name="connsiteY17" fmla="*/ 685800 h 1267654"/>
              <a:gd name="connsiteX18" fmla="*/ 504825 w 2263430"/>
              <a:gd name="connsiteY18" fmla="*/ 685800 h 1267654"/>
              <a:gd name="connsiteX19" fmla="*/ 504825 w 2263430"/>
              <a:gd name="connsiteY19" fmla="*/ 619125 h 1267654"/>
              <a:gd name="connsiteX20" fmla="*/ 447675 w 2263430"/>
              <a:gd name="connsiteY20" fmla="*/ 619125 h 1267654"/>
              <a:gd name="connsiteX21" fmla="*/ 447675 w 2263430"/>
              <a:gd name="connsiteY21" fmla="*/ 547687 h 1267654"/>
              <a:gd name="connsiteX22" fmla="*/ 319088 w 2263430"/>
              <a:gd name="connsiteY22" fmla="*/ 547687 h 1267654"/>
              <a:gd name="connsiteX23" fmla="*/ 319088 w 2263430"/>
              <a:gd name="connsiteY23" fmla="*/ 471487 h 1267654"/>
              <a:gd name="connsiteX24" fmla="*/ 271463 w 2263430"/>
              <a:gd name="connsiteY24" fmla="*/ 471487 h 1267654"/>
              <a:gd name="connsiteX25" fmla="*/ 271463 w 2263430"/>
              <a:gd name="connsiteY25" fmla="*/ 385762 h 1267654"/>
              <a:gd name="connsiteX26" fmla="*/ 242888 w 2263430"/>
              <a:gd name="connsiteY26" fmla="*/ 385762 h 1267654"/>
              <a:gd name="connsiteX27" fmla="*/ 242888 w 2263430"/>
              <a:gd name="connsiteY27" fmla="*/ 304800 h 1267654"/>
              <a:gd name="connsiteX28" fmla="*/ 175895 w 2263430"/>
              <a:gd name="connsiteY28" fmla="*/ 304482 h 1267654"/>
              <a:gd name="connsiteX29" fmla="*/ 176213 w 2263430"/>
              <a:gd name="connsiteY29" fmla="*/ 276860 h 1267654"/>
              <a:gd name="connsiteX30" fmla="*/ 135255 w 2263430"/>
              <a:gd name="connsiteY30" fmla="*/ 256222 h 1267654"/>
              <a:gd name="connsiteX31" fmla="*/ 138113 w 2263430"/>
              <a:gd name="connsiteY31" fmla="*/ 228600 h 1267654"/>
              <a:gd name="connsiteX32" fmla="*/ 95250 w 2263430"/>
              <a:gd name="connsiteY32" fmla="*/ 228600 h 1267654"/>
              <a:gd name="connsiteX33" fmla="*/ 95250 w 2263430"/>
              <a:gd name="connsiteY33" fmla="*/ 119062 h 1267654"/>
              <a:gd name="connsiteX34" fmla="*/ 57150 w 2263430"/>
              <a:gd name="connsiteY34" fmla="*/ 119062 h 1267654"/>
              <a:gd name="connsiteX35" fmla="*/ 57150 w 2263430"/>
              <a:gd name="connsiteY35" fmla="*/ 71437 h 1267654"/>
              <a:gd name="connsiteX36" fmla="*/ 0 w 2263430"/>
              <a:gd name="connsiteY36" fmla="*/ 71437 h 1267654"/>
              <a:gd name="connsiteX37" fmla="*/ 0 w 2263430"/>
              <a:gd name="connsiteY37" fmla="*/ 0 h 1267654"/>
              <a:gd name="connsiteX0" fmla="*/ 2263430 w 2263430"/>
              <a:gd name="connsiteY0" fmla="*/ 1267654 h 1267654"/>
              <a:gd name="connsiteX1" fmla="*/ 1431649 w 2263430"/>
              <a:gd name="connsiteY1" fmla="*/ 1267654 h 1267654"/>
              <a:gd name="connsiteX2" fmla="*/ 1431649 w 2263430"/>
              <a:gd name="connsiteY2" fmla="*/ 1196216 h 1267654"/>
              <a:gd name="connsiteX3" fmla="*/ 1293743 w 2263430"/>
              <a:gd name="connsiteY3" fmla="*/ 1196216 h 1267654"/>
              <a:gd name="connsiteX4" fmla="*/ 1293744 w 2263430"/>
              <a:gd name="connsiteY4" fmla="*/ 1094132 h 1267654"/>
              <a:gd name="connsiteX5" fmla="*/ 1187933 w 2263430"/>
              <a:gd name="connsiteY5" fmla="*/ 1090819 h 1267654"/>
              <a:gd name="connsiteX6" fmla="*/ 1168056 w 2263430"/>
              <a:gd name="connsiteY6" fmla="*/ 1049613 h 1267654"/>
              <a:gd name="connsiteX7" fmla="*/ 1141758 w 2263430"/>
              <a:gd name="connsiteY7" fmla="*/ 996604 h 1267654"/>
              <a:gd name="connsiteX8" fmla="*/ 1095375 w 2263430"/>
              <a:gd name="connsiteY8" fmla="*/ 906946 h 1267654"/>
              <a:gd name="connsiteX9" fmla="*/ 751646 w 2263430"/>
              <a:gd name="connsiteY9" fmla="*/ 903633 h 1267654"/>
              <a:gd name="connsiteX10" fmla="*/ 735081 w 2263430"/>
              <a:gd name="connsiteY10" fmla="*/ 860355 h 1267654"/>
              <a:gd name="connsiteX11" fmla="*/ 666750 w 2263430"/>
              <a:gd name="connsiteY11" fmla="*/ 863668 h 1267654"/>
              <a:gd name="connsiteX12" fmla="*/ 638175 w 2263430"/>
              <a:gd name="connsiteY12" fmla="*/ 812482 h 1267654"/>
              <a:gd name="connsiteX13" fmla="*/ 636933 w 2263430"/>
              <a:gd name="connsiteY13" fmla="*/ 760453 h 1267654"/>
              <a:gd name="connsiteX14" fmla="*/ 590550 w 2263430"/>
              <a:gd name="connsiteY14" fmla="*/ 762000 h 1267654"/>
              <a:gd name="connsiteX15" fmla="*/ 590550 w 2263430"/>
              <a:gd name="connsiteY15" fmla="*/ 728662 h 1267654"/>
              <a:gd name="connsiteX16" fmla="*/ 547688 w 2263430"/>
              <a:gd name="connsiteY16" fmla="*/ 728662 h 1267654"/>
              <a:gd name="connsiteX17" fmla="*/ 547688 w 2263430"/>
              <a:gd name="connsiteY17" fmla="*/ 685800 h 1267654"/>
              <a:gd name="connsiteX18" fmla="*/ 504825 w 2263430"/>
              <a:gd name="connsiteY18" fmla="*/ 685800 h 1267654"/>
              <a:gd name="connsiteX19" fmla="*/ 504825 w 2263430"/>
              <a:gd name="connsiteY19" fmla="*/ 619125 h 1267654"/>
              <a:gd name="connsiteX20" fmla="*/ 447675 w 2263430"/>
              <a:gd name="connsiteY20" fmla="*/ 619125 h 1267654"/>
              <a:gd name="connsiteX21" fmla="*/ 447675 w 2263430"/>
              <a:gd name="connsiteY21" fmla="*/ 547687 h 1267654"/>
              <a:gd name="connsiteX22" fmla="*/ 319088 w 2263430"/>
              <a:gd name="connsiteY22" fmla="*/ 547687 h 1267654"/>
              <a:gd name="connsiteX23" fmla="*/ 319088 w 2263430"/>
              <a:gd name="connsiteY23" fmla="*/ 471487 h 1267654"/>
              <a:gd name="connsiteX24" fmla="*/ 271463 w 2263430"/>
              <a:gd name="connsiteY24" fmla="*/ 471487 h 1267654"/>
              <a:gd name="connsiteX25" fmla="*/ 271463 w 2263430"/>
              <a:gd name="connsiteY25" fmla="*/ 385762 h 1267654"/>
              <a:gd name="connsiteX26" fmla="*/ 242888 w 2263430"/>
              <a:gd name="connsiteY26" fmla="*/ 385762 h 1267654"/>
              <a:gd name="connsiteX27" fmla="*/ 242888 w 2263430"/>
              <a:gd name="connsiteY27" fmla="*/ 304800 h 1267654"/>
              <a:gd name="connsiteX28" fmla="*/ 175895 w 2263430"/>
              <a:gd name="connsiteY28" fmla="*/ 304482 h 1267654"/>
              <a:gd name="connsiteX29" fmla="*/ 176213 w 2263430"/>
              <a:gd name="connsiteY29" fmla="*/ 276860 h 1267654"/>
              <a:gd name="connsiteX30" fmla="*/ 135255 w 2263430"/>
              <a:gd name="connsiteY30" fmla="*/ 263842 h 1267654"/>
              <a:gd name="connsiteX31" fmla="*/ 138113 w 2263430"/>
              <a:gd name="connsiteY31" fmla="*/ 228600 h 1267654"/>
              <a:gd name="connsiteX32" fmla="*/ 95250 w 2263430"/>
              <a:gd name="connsiteY32" fmla="*/ 228600 h 1267654"/>
              <a:gd name="connsiteX33" fmla="*/ 95250 w 2263430"/>
              <a:gd name="connsiteY33" fmla="*/ 119062 h 1267654"/>
              <a:gd name="connsiteX34" fmla="*/ 57150 w 2263430"/>
              <a:gd name="connsiteY34" fmla="*/ 119062 h 1267654"/>
              <a:gd name="connsiteX35" fmla="*/ 57150 w 2263430"/>
              <a:gd name="connsiteY35" fmla="*/ 71437 h 1267654"/>
              <a:gd name="connsiteX36" fmla="*/ 0 w 2263430"/>
              <a:gd name="connsiteY36" fmla="*/ 71437 h 1267654"/>
              <a:gd name="connsiteX37" fmla="*/ 0 w 2263430"/>
              <a:gd name="connsiteY37" fmla="*/ 0 h 1267654"/>
              <a:gd name="connsiteX0" fmla="*/ 2263430 w 2263430"/>
              <a:gd name="connsiteY0" fmla="*/ 1267654 h 1267654"/>
              <a:gd name="connsiteX1" fmla="*/ 1431649 w 2263430"/>
              <a:gd name="connsiteY1" fmla="*/ 1267654 h 1267654"/>
              <a:gd name="connsiteX2" fmla="*/ 1431649 w 2263430"/>
              <a:gd name="connsiteY2" fmla="*/ 1196216 h 1267654"/>
              <a:gd name="connsiteX3" fmla="*/ 1293743 w 2263430"/>
              <a:gd name="connsiteY3" fmla="*/ 1196216 h 1267654"/>
              <a:gd name="connsiteX4" fmla="*/ 1293744 w 2263430"/>
              <a:gd name="connsiteY4" fmla="*/ 1094132 h 1267654"/>
              <a:gd name="connsiteX5" fmla="*/ 1187933 w 2263430"/>
              <a:gd name="connsiteY5" fmla="*/ 1090819 h 1267654"/>
              <a:gd name="connsiteX6" fmla="*/ 1168056 w 2263430"/>
              <a:gd name="connsiteY6" fmla="*/ 1049613 h 1267654"/>
              <a:gd name="connsiteX7" fmla="*/ 1141758 w 2263430"/>
              <a:gd name="connsiteY7" fmla="*/ 996604 h 1267654"/>
              <a:gd name="connsiteX8" fmla="*/ 1095375 w 2263430"/>
              <a:gd name="connsiteY8" fmla="*/ 906946 h 1267654"/>
              <a:gd name="connsiteX9" fmla="*/ 751646 w 2263430"/>
              <a:gd name="connsiteY9" fmla="*/ 903633 h 1267654"/>
              <a:gd name="connsiteX10" fmla="*/ 735081 w 2263430"/>
              <a:gd name="connsiteY10" fmla="*/ 860355 h 1267654"/>
              <a:gd name="connsiteX11" fmla="*/ 666750 w 2263430"/>
              <a:gd name="connsiteY11" fmla="*/ 863668 h 1267654"/>
              <a:gd name="connsiteX12" fmla="*/ 638175 w 2263430"/>
              <a:gd name="connsiteY12" fmla="*/ 812482 h 1267654"/>
              <a:gd name="connsiteX13" fmla="*/ 636933 w 2263430"/>
              <a:gd name="connsiteY13" fmla="*/ 760453 h 1267654"/>
              <a:gd name="connsiteX14" fmla="*/ 590550 w 2263430"/>
              <a:gd name="connsiteY14" fmla="*/ 762000 h 1267654"/>
              <a:gd name="connsiteX15" fmla="*/ 590550 w 2263430"/>
              <a:gd name="connsiteY15" fmla="*/ 728662 h 1267654"/>
              <a:gd name="connsiteX16" fmla="*/ 547688 w 2263430"/>
              <a:gd name="connsiteY16" fmla="*/ 728662 h 1267654"/>
              <a:gd name="connsiteX17" fmla="*/ 547688 w 2263430"/>
              <a:gd name="connsiteY17" fmla="*/ 685800 h 1267654"/>
              <a:gd name="connsiteX18" fmla="*/ 504825 w 2263430"/>
              <a:gd name="connsiteY18" fmla="*/ 685800 h 1267654"/>
              <a:gd name="connsiteX19" fmla="*/ 504825 w 2263430"/>
              <a:gd name="connsiteY19" fmla="*/ 619125 h 1267654"/>
              <a:gd name="connsiteX20" fmla="*/ 447675 w 2263430"/>
              <a:gd name="connsiteY20" fmla="*/ 619125 h 1267654"/>
              <a:gd name="connsiteX21" fmla="*/ 447675 w 2263430"/>
              <a:gd name="connsiteY21" fmla="*/ 547687 h 1267654"/>
              <a:gd name="connsiteX22" fmla="*/ 319088 w 2263430"/>
              <a:gd name="connsiteY22" fmla="*/ 547687 h 1267654"/>
              <a:gd name="connsiteX23" fmla="*/ 319088 w 2263430"/>
              <a:gd name="connsiteY23" fmla="*/ 471487 h 1267654"/>
              <a:gd name="connsiteX24" fmla="*/ 271463 w 2263430"/>
              <a:gd name="connsiteY24" fmla="*/ 471487 h 1267654"/>
              <a:gd name="connsiteX25" fmla="*/ 271463 w 2263430"/>
              <a:gd name="connsiteY25" fmla="*/ 385762 h 1267654"/>
              <a:gd name="connsiteX26" fmla="*/ 242888 w 2263430"/>
              <a:gd name="connsiteY26" fmla="*/ 385762 h 1267654"/>
              <a:gd name="connsiteX27" fmla="*/ 242888 w 2263430"/>
              <a:gd name="connsiteY27" fmla="*/ 304800 h 1267654"/>
              <a:gd name="connsiteX28" fmla="*/ 175895 w 2263430"/>
              <a:gd name="connsiteY28" fmla="*/ 304482 h 1267654"/>
              <a:gd name="connsiteX29" fmla="*/ 176213 w 2263430"/>
              <a:gd name="connsiteY29" fmla="*/ 276860 h 1267654"/>
              <a:gd name="connsiteX30" fmla="*/ 140335 w 2263430"/>
              <a:gd name="connsiteY30" fmla="*/ 268922 h 1267654"/>
              <a:gd name="connsiteX31" fmla="*/ 138113 w 2263430"/>
              <a:gd name="connsiteY31" fmla="*/ 228600 h 1267654"/>
              <a:gd name="connsiteX32" fmla="*/ 95250 w 2263430"/>
              <a:gd name="connsiteY32" fmla="*/ 228600 h 1267654"/>
              <a:gd name="connsiteX33" fmla="*/ 95250 w 2263430"/>
              <a:gd name="connsiteY33" fmla="*/ 119062 h 1267654"/>
              <a:gd name="connsiteX34" fmla="*/ 57150 w 2263430"/>
              <a:gd name="connsiteY34" fmla="*/ 119062 h 1267654"/>
              <a:gd name="connsiteX35" fmla="*/ 57150 w 2263430"/>
              <a:gd name="connsiteY35" fmla="*/ 71437 h 1267654"/>
              <a:gd name="connsiteX36" fmla="*/ 0 w 2263430"/>
              <a:gd name="connsiteY36" fmla="*/ 71437 h 1267654"/>
              <a:gd name="connsiteX37" fmla="*/ 0 w 2263430"/>
              <a:gd name="connsiteY37" fmla="*/ 0 h 1267654"/>
              <a:gd name="connsiteX0" fmla="*/ 2263430 w 2263430"/>
              <a:gd name="connsiteY0" fmla="*/ 1267654 h 1267654"/>
              <a:gd name="connsiteX1" fmla="*/ 1431649 w 2263430"/>
              <a:gd name="connsiteY1" fmla="*/ 1267654 h 1267654"/>
              <a:gd name="connsiteX2" fmla="*/ 1431649 w 2263430"/>
              <a:gd name="connsiteY2" fmla="*/ 1196216 h 1267654"/>
              <a:gd name="connsiteX3" fmla="*/ 1293743 w 2263430"/>
              <a:gd name="connsiteY3" fmla="*/ 1196216 h 1267654"/>
              <a:gd name="connsiteX4" fmla="*/ 1293744 w 2263430"/>
              <a:gd name="connsiteY4" fmla="*/ 1094132 h 1267654"/>
              <a:gd name="connsiteX5" fmla="*/ 1187933 w 2263430"/>
              <a:gd name="connsiteY5" fmla="*/ 1090819 h 1267654"/>
              <a:gd name="connsiteX6" fmla="*/ 1168056 w 2263430"/>
              <a:gd name="connsiteY6" fmla="*/ 1049613 h 1267654"/>
              <a:gd name="connsiteX7" fmla="*/ 1141758 w 2263430"/>
              <a:gd name="connsiteY7" fmla="*/ 996604 h 1267654"/>
              <a:gd name="connsiteX8" fmla="*/ 1095375 w 2263430"/>
              <a:gd name="connsiteY8" fmla="*/ 906946 h 1267654"/>
              <a:gd name="connsiteX9" fmla="*/ 751646 w 2263430"/>
              <a:gd name="connsiteY9" fmla="*/ 903633 h 1267654"/>
              <a:gd name="connsiteX10" fmla="*/ 735081 w 2263430"/>
              <a:gd name="connsiteY10" fmla="*/ 860355 h 1267654"/>
              <a:gd name="connsiteX11" fmla="*/ 666750 w 2263430"/>
              <a:gd name="connsiteY11" fmla="*/ 863668 h 1267654"/>
              <a:gd name="connsiteX12" fmla="*/ 638175 w 2263430"/>
              <a:gd name="connsiteY12" fmla="*/ 812482 h 1267654"/>
              <a:gd name="connsiteX13" fmla="*/ 636933 w 2263430"/>
              <a:gd name="connsiteY13" fmla="*/ 760453 h 1267654"/>
              <a:gd name="connsiteX14" fmla="*/ 590550 w 2263430"/>
              <a:gd name="connsiteY14" fmla="*/ 762000 h 1267654"/>
              <a:gd name="connsiteX15" fmla="*/ 590550 w 2263430"/>
              <a:gd name="connsiteY15" fmla="*/ 728662 h 1267654"/>
              <a:gd name="connsiteX16" fmla="*/ 547688 w 2263430"/>
              <a:gd name="connsiteY16" fmla="*/ 728662 h 1267654"/>
              <a:gd name="connsiteX17" fmla="*/ 547688 w 2263430"/>
              <a:gd name="connsiteY17" fmla="*/ 685800 h 1267654"/>
              <a:gd name="connsiteX18" fmla="*/ 504825 w 2263430"/>
              <a:gd name="connsiteY18" fmla="*/ 685800 h 1267654"/>
              <a:gd name="connsiteX19" fmla="*/ 504825 w 2263430"/>
              <a:gd name="connsiteY19" fmla="*/ 619125 h 1267654"/>
              <a:gd name="connsiteX20" fmla="*/ 447675 w 2263430"/>
              <a:gd name="connsiteY20" fmla="*/ 619125 h 1267654"/>
              <a:gd name="connsiteX21" fmla="*/ 447675 w 2263430"/>
              <a:gd name="connsiteY21" fmla="*/ 547687 h 1267654"/>
              <a:gd name="connsiteX22" fmla="*/ 319088 w 2263430"/>
              <a:gd name="connsiteY22" fmla="*/ 547687 h 1267654"/>
              <a:gd name="connsiteX23" fmla="*/ 319088 w 2263430"/>
              <a:gd name="connsiteY23" fmla="*/ 471487 h 1267654"/>
              <a:gd name="connsiteX24" fmla="*/ 271463 w 2263430"/>
              <a:gd name="connsiteY24" fmla="*/ 471487 h 1267654"/>
              <a:gd name="connsiteX25" fmla="*/ 271463 w 2263430"/>
              <a:gd name="connsiteY25" fmla="*/ 385762 h 1267654"/>
              <a:gd name="connsiteX26" fmla="*/ 242888 w 2263430"/>
              <a:gd name="connsiteY26" fmla="*/ 385762 h 1267654"/>
              <a:gd name="connsiteX27" fmla="*/ 242888 w 2263430"/>
              <a:gd name="connsiteY27" fmla="*/ 304800 h 1267654"/>
              <a:gd name="connsiteX28" fmla="*/ 175895 w 2263430"/>
              <a:gd name="connsiteY28" fmla="*/ 304482 h 1267654"/>
              <a:gd name="connsiteX29" fmla="*/ 178753 w 2263430"/>
              <a:gd name="connsiteY29" fmla="*/ 266700 h 1267654"/>
              <a:gd name="connsiteX30" fmla="*/ 140335 w 2263430"/>
              <a:gd name="connsiteY30" fmla="*/ 268922 h 1267654"/>
              <a:gd name="connsiteX31" fmla="*/ 138113 w 2263430"/>
              <a:gd name="connsiteY31" fmla="*/ 228600 h 1267654"/>
              <a:gd name="connsiteX32" fmla="*/ 95250 w 2263430"/>
              <a:gd name="connsiteY32" fmla="*/ 228600 h 1267654"/>
              <a:gd name="connsiteX33" fmla="*/ 95250 w 2263430"/>
              <a:gd name="connsiteY33" fmla="*/ 119062 h 1267654"/>
              <a:gd name="connsiteX34" fmla="*/ 57150 w 2263430"/>
              <a:gd name="connsiteY34" fmla="*/ 119062 h 1267654"/>
              <a:gd name="connsiteX35" fmla="*/ 57150 w 2263430"/>
              <a:gd name="connsiteY35" fmla="*/ 71437 h 1267654"/>
              <a:gd name="connsiteX36" fmla="*/ 0 w 2263430"/>
              <a:gd name="connsiteY36" fmla="*/ 71437 h 1267654"/>
              <a:gd name="connsiteX37" fmla="*/ 0 w 2263430"/>
              <a:gd name="connsiteY37" fmla="*/ 0 h 1267654"/>
              <a:gd name="connsiteX0" fmla="*/ 2263430 w 2263430"/>
              <a:gd name="connsiteY0" fmla="*/ 1267654 h 1267654"/>
              <a:gd name="connsiteX1" fmla="*/ 1431649 w 2263430"/>
              <a:gd name="connsiteY1" fmla="*/ 1267654 h 1267654"/>
              <a:gd name="connsiteX2" fmla="*/ 1431649 w 2263430"/>
              <a:gd name="connsiteY2" fmla="*/ 1196216 h 1267654"/>
              <a:gd name="connsiteX3" fmla="*/ 1293743 w 2263430"/>
              <a:gd name="connsiteY3" fmla="*/ 1196216 h 1267654"/>
              <a:gd name="connsiteX4" fmla="*/ 1293744 w 2263430"/>
              <a:gd name="connsiteY4" fmla="*/ 1094132 h 1267654"/>
              <a:gd name="connsiteX5" fmla="*/ 1187933 w 2263430"/>
              <a:gd name="connsiteY5" fmla="*/ 1090819 h 1267654"/>
              <a:gd name="connsiteX6" fmla="*/ 1168056 w 2263430"/>
              <a:gd name="connsiteY6" fmla="*/ 1049613 h 1267654"/>
              <a:gd name="connsiteX7" fmla="*/ 1141758 w 2263430"/>
              <a:gd name="connsiteY7" fmla="*/ 996604 h 1267654"/>
              <a:gd name="connsiteX8" fmla="*/ 1095375 w 2263430"/>
              <a:gd name="connsiteY8" fmla="*/ 906946 h 1267654"/>
              <a:gd name="connsiteX9" fmla="*/ 751646 w 2263430"/>
              <a:gd name="connsiteY9" fmla="*/ 903633 h 1267654"/>
              <a:gd name="connsiteX10" fmla="*/ 735081 w 2263430"/>
              <a:gd name="connsiteY10" fmla="*/ 860355 h 1267654"/>
              <a:gd name="connsiteX11" fmla="*/ 666750 w 2263430"/>
              <a:gd name="connsiteY11" fmla="*/ 863668 h 1267654"/>
              <a:gd name="connsiteX12" fmla="*/ 638175 w 2263430"/>
              <a:gd name="connsiteY12" fmla="*/ 812482 h 1267654"/>
              <a:gd name="connsiteX13" fmla="*/ 636933 w 2263430"/>
              <a:gd name="connsiteY13" fmla="*/ 760453 h 1267654"/>
              <a:gd name="connsiteX14" fmla="*/ 590550 w 2263430"/>
              <a:gd name="connsiteY14" fmla="*/ 762000 h 1267654"/>
              <a:gd name="connsiteX15" fmla="*/ 590550 w 2263430"/>
              <a:gd name="connsiteY15" fmla="*/ 728662 h 1267654"/>
              <a:gd name="connsiteX16" fmla="*/ 547688 w 2263430"/>
              <a:gd name="connsiteY16" fmla="*/ 728662 h 1267654"/>
              <a:gd name="connsiteX17" fmla="*/ 547688 w 2263430"/>
              <a:gd name="connsiteY17" fmla="*/ 685800 h 1267654"/>
              <a:gd name="connsiteX18" fmla="*/ 504825 w 2263430"/>
              <a:gd name="connsiteY18" fmla="*/ 685800 h 1267654"/>
              <a:gd name="connsiteX19" fmla="*/ 504825 w 2263430"/>
              <a:gd name="connsiteY19" fmla="*/ 619125 h 1267654"/>
              <a:gd name="connsiteX20" fmla="*/ 447675 w 2263430"/>
              <a:gd name="connsiteY20" fmla="*/ 619125 h 1267654"/>
              <a:gd name="connsiteX21" fmla="*/ 447675 w 2263430"/>
              <a:gd name="connsiteY21" fmla="*/ 547687 h 1267654"/>
              <a:gd name="connsiteX22" fmla="*/ 319088 w 2263430"/>
              <a:gd name="connsiteY22" fmla="*/ 547687 h 1267654"/>
              <a:gd name="connsiteX23" fmla="*/ 319088 w 2263430"/>
              <a:gd name="connsiteY23" fmla="*/ 471487 h 1267654"/>
              <a:gd name="connsiteX24" fmla="*/ 271463 w 2263430"/>
              <a:gd name="connsiteY24" fmla="*/ 471487 h 1267654"/>
              <a:gd name="connsiteX25" fmla="*/ 271463 w 2263430"/>
              <a:gd name="connsiteY25" fmla="*/ 385762 h 1267654"/>
              <a:gd name="connsiteX26" fmla="*/ 242888 w 2263430"/>
              <a:gd name="connsiteY26" fmla="*/ 385762 h 1267654"/>
              <a:gd name="connsiteX27" fmla="*/ 242888 w 2263430"/>
              <a:gd name="connsiteY27" fmla="*/ 304800 h 1267654"/>
              <a:gd name="connsiteX28" fmla="*/ 175895 w 2263430"/>
              <a:gd name="connsiteY28" fmla="*/ 304482 h 1267654"/>
              <a:gd name="connsiteX29" fmla="*/ 173673 w 2263430"/>
              <a:gd name="connsiteY29" fmla="*/ 269240 h 1267654"/>
              <a:gd name="connsiteX30" fmla="*/ 140335 w 2263430"/>
              <a:gd name="connsiteY30" fmla="*/ 268922 h 1267654"/>
              <a:gd name="connsiteX31" fmla="*/ 138113 w 2263430"/>
              <a:gd name="connsiteY31" fmla="*/ 228600 h 1267654"/>
              <a:gd name="connsiteX32" fmla="*/ 95250 w 2263430"/>
              <a:gd name="connsiteY32" fmla="*/ 228600 h 1267654"/>
              <a:gd name="connsiteX33" fmla="*/ 95250 w 2263430"/>
              <a:gd name="connsiteY33" fmla="*/ 119062 h 1267654"/>
              <a:gd name="connsiteX34" fmla="*/ 57150 w 2263430"/>
              <a:gd name="connsiteY34" fmla="*/ 119062 h 1267654"/>
              <a:gd name="connsiteX35" fmla="*/ 57150 w 2263430"/>
              <a:gd name="connsiteY35" fmla="*/ 71437 h 1267654"/>
              <a:gd name="connsiteX36" fmla="*/ 0 w 2263430"/>
              <a:gd name="connsiteY36" fmla="*/ 71437 h 1267654"/>
              <a:gd name="connsiteX37" fmla="*/ 0 w 2263430"/>
              <a:gd name="connsiteY37" fmla="*/ 0 h 126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63430" h="1267654">
                <a:moveTo>
                  <a:pt x="2263430" y="1267654"/>
                </a:moveTo>
                <a:lnTo>
                  <a:pt x="1431649" y="1267654"/>
                </a:lnTo>
                <a:lnTo>
                  <a:pt x="1431649" y="1196216"/>
                </a:lnTo>
                <a:lnTo>
                  <a:pt x="1293743" y="1196216"/>
                </a:lnTo>
                <a:cubicBezTo>
                  <a:pt x="1294847" y="1156666"/>
                  <a:pt x="1292640" y="1133682"/>
                  <a:pt x="1293744" y="1094132"/>
                </a:cubicBezTo>
                <a:lnTo>
                  <a:pt x="1187933" y="1090819"/>
                </a:lnTo>
                <a:lnTo>
                  <a:pt x="1168056" y="1049613"/>
                </a:lnTo>
                <a:lnTo>
                  <a:pt x="1141758" y="996604"/>
                </a:lnTo>
                <a:lnTo>
                  <a:pt x="1095375" y="906946"/>
                </a:lnTo>
                <a:lnTo>
                  <a:pt x="751646" y="903633"/>
                </a:lnTo>
                <a:lnTo>
                  <a:pt x="735081" y="860355"/>
                </a:lnTo>
                <a:lnTo>
                  <a:pt x="666750" y="863668"/>
                </a:lnTo>
                <a:lnTo>
                  <a:pt x="638175" y="812482"/>
                </a:lnTo>
                <a:lnTo>
                  <a:pt x="636933" y="760453"/>
                </a:lnTo>
                <a:lnTo>
                  <a:pt x="590550" y="762000"/>
                </a:lnTo>
                <a:lnTo>
                  <a:pt x="590550" y="728662"/>
                </a:lnTo>
                <a:lnTo>
                  <a:pt x="547688" y="728662"/>
                </a:lnTo>
                <a:lnTo>
                  <a:pt x="547688" y="685800"/>
                </a:lnTo>
                <a:lnTo>
                  <a:pt x="504825" y="685800"/>
                </a:lnTo>
                <a:lnTo>
                  <a:pt x="504825" y="619125"/>
                </a:lnTo>
                <a:lnTo>
                  <a:pt x="447675" y="619125"/>
                </a:lnTo>
                <a:lnTo>
                  <a:pt x="447675" y="547687"/>
                </a:lnTo>
                <a:lnTo>
                  <a:pt x="319088" y="547687"/>
                </a:lnTo>
                <a:lnTo>
                  <a:pt x="319088" y="471487"/>
                </a:lnTo>
                <a:lnTo>
                  <a:pt x="271463" y="471487"/>
                </a:lnTo>
                <a:lnTo>
                  <a:pt x="271463" y="385762"/>
                </a:lnTo>
                <a:lnTo>
                  <a:pt x="242888" y="385762"/>
                </a:lnTo>
                <a:lnTo>
                  <a:pt x="242888" y="304800"/>
                </a:lnTo>
                <a:lnTo>
                  <a:pt x="175895" y="304482"/>
                </a:lnTo>
                <a:lnTo>
                  <a:pt x="173673" y="269240"/>
                </a:lnTo>
                <a:lnTo>
                  <a:pt x="140335" y="268922"/>
                </a:lnTo>
                <a:lnTo>
                  <a:pt x="138113" y="228600"/>
                </a:lnTo>
                <a:lnTo>
                  <a:pt x="95250" y="228600"/>
                </a:lnTo>
                <a:lnTo>
                  <a:pt x="95250" y="119062"/>
                </a:lnTo>
                <a:lnTo>
                  <a:pt x="57150" y="119062"/>
                </a:lnTo>
                <a:lnTo>
                  <a:pt x="57150" y="71437"/>
                </a:lnTo>
                <a:lnTo>
                  <a:pt x="0" y="71437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xmlns="" id="{49EF2B88-93F4-415A-B1C3-34EBE1E8A1EA}"/>
              </a:ext>
            </a:extLst>
          </p:cNvPr>
          <p:cNvSpPr/>
          <p:nvPr/>
        </p:nvSpPr>
        <p:spPr bwMode="auto">
          <a:xfrm>
            <a:off x="8539163" y="2928938"/>
            <a:ext cx="2366962" cy="604838"/>
          </a:xfrm>
          <a:custGeom>
            <a:avLst/>
            <a:gdLst>
              <a:gd name="connsiteX0" fmla="*/ 2552700 w 2552700"/>
              <a:gd name="connsiteY0" fmla="*/ 657225 h 657225"/>
              <a:gd name="connsiteX1" fmla="*/ 2152650 w 2552700"/>
              <a:gd name="connsiteY1" fmla="*/ 657225 h 657225"/>
              <a:gd name="connsiteX2" fmla="*/ 2152650 w 2552700"/>
              <a:gd name="connsiteY2" fmla="*/ 576262 h 657225"/>
              <a:gd name="connsiteX3" fmla="*/ 1905000 w 2552700"/>
              <a:gd name="connsiteY3" fmla="*/ 576262 h 657225"/>
              <a:gd name="connsiteX4" fmla="*/ 1905000 w 2552700"/>
              <a:gd name="connsiteY4" fmla="*/ 542925 h 657225"/>
              <a:gd name="connsiteX5" fmla="*/ 1809750 w 2552700"/>
              <a:gd name="connsiteY5" fmla="*/ 542925 h 657225"/>
              <a:gd name="connsiteX6" fmla="*/ 1809750 w 2552700"/>
              <a:gd name="connsiteY6" fmla="*/ 504825 h 657225"/>
              <a:gd name="connsiteX7" fmla="*/ 1647825 w 2552700"/>
              <a:gd name="connsiteY7" fmla="*/ 504825 h 657225"/>
              <a:gd name="connsiteX8" fmla="*/ 1647825 w 2552700"/>
              <a:gd name="connsiteY8" fmla="*/ 481012 h 657225"/>
              <a:gd name="connsiteX9" fmla="*/ 1566862 w 2552700"/>
              <a:gd name="connsiteY9" fmla="*/ 481012 h 657225"/>
              <a:gd name="connsiteX10" fmla="*/ 1566862 w 2552700"/>
              <a:gd name="connsiteY10" fmla="*/ 428625 h 657225"/>
              <a:gd name="connsiteX11" fmla="*/ 1428750 w 2552700"/>
              <a:gd name="connsiteY11" fmla="*/ 428625 h 657225"/>
              <a:gd name="connsiteX12" fmla="*/ 1428750 w 2552700"/>
              <a:gd name="connsiteY12" fmla="*/ 404812 h 657225"/>
              <a:gd name="connsiteX13" fmla="*/ 1281112 w 2552700"/>
              <a:gd name="connsiteY13" fmla="*/ 404812 h 657225"/>
              <a:gd name="connsiteX14" fmla="*/ 1281112 w 2552700"/>
              <a:gd name="connsiteY14" fmla="*/ 342900 h 657225"/>
              <a:gd name="connsiteX15" fmla="*/ 1185862 w 2552700"/>
              <a:gd name="connsiteY15" fmla="*/ 342900 h 657225"/>
              <a:gd name="connsiteX16" fmla="*/ 1185862 w 2552700"/>
              <a:gd name="connsiteY16" fmla="*/ 295275 h 657225"/>
              <a:gd name="connsiteX17" fmla="*/ 904875 w 2552700"/>
              <a:gd name="connsiteY17" fmla="*/ 295275 h 657225"/>
              <a:gd name="connsiteX18" fmla="*/ 904875 w 2552700"/>
              <a:gd name="connsiteY18" fmla="*/ 238125 h 657225"/>
              <a:gd name="connsiteX19" fmla="*/ 719137 w 2552700"/>
              <a:gd name="connsiteY19" fmla="*/ 238125 h 657225"/>
              <a:gd name="connsiteX20" fmla="*/ 719137 w 2552700"/>
              <a:gd name="connsiteY20" fmla="*/ 195262 h 657225"/>
              <a:gd name="connsiteX21" fmla="*/ 595312 w 2552700"/>
              <a:gd name="connsiteY21" fmla="*/ 195262 h 657225"/>
              <a:gd name="connsiteX22" fmla="*/ 595312 w 2552700"/>
              <a:gd name="connsiteY22" fmla="*/ 147637 h 657225"/>
              <a:gd name="connsiteX23" fmla="*/ 361950 w 2552700"/>
              <a:gd name="connsiteY23" fmla="*/ 147637 h 657225"/>
              <a:gd name="connsiteX24" fmla="*/ 361950 w 2552700"/>
              <a:gd name="connsiteY24" fmla="*/ 109537 h 657225"/>
              <a:gd name="connsiteX25" fmla="*/ 166687 w 2552700"/>
              <a:gd name="connsiteY25" fmla="*/ 109537 h 657225"/>
              <a:gd name="connsiteX26" fmla="*/ 166687 w 2552700"/>
              <a:gd name="connsiteY26" fmla="*/ 52387 h 657225"/>
              <a:gd name="connsiteX27" fmla="*/ 0 w 2552700"/>
              <a:gd name="connsiteY27" fmla="*/ 52387 h 657225"/>
              <a:gd name="connsiteX28" fmla="*/ 0 w 2552700"/>
              <a:gd name="connsiteY28" fmla="*/ 0 h 657225"/>
              <a:gd name="connsiteX0" fmla="*/ 2552700 w 2552700"/>
              <a:gd name="connsiteY0" fmla="*/ 657225 h 657225"/>
              <a:gd name="connsiteX1" fmla="*/ 2152650 w 2552700"/>
              <a:gd name="connsiteY1" fmla="*/ 657225 h 657225"/>
              <a:gd name="connsiteX2" fmla="*/ 1981200 w 2552700"/>
              <a:gd name="connsiteY2" fmla="*/ 547687 h 657225"/>
              <a:gd name="connsiteX3" fmla="*/ 1905000 w 2552700"/>
              <a:gd name="connsiteY3" fmla="*/ 576262 h 657225"/>
              <a:gd name="connsiteX4" fmla="*/ 1905000 w 2552700"/>
              <a:gd name="connsiteY4" fmla="*/ 542925 h 657225"/>
              <a:gd name="connsiteX5" fmla="*/ 1809750 w 2552700"/>
              <a:gd name="connsiteY5" fmla="*/ 542925 h 657225"/>
              <a:gd name="connsiteX6" fmla="*/ 1809750 w 2552700"/>
              <a:gd name="connsiteY6" fmla="*/ 504825 h 657225"/>
              <a:gd name="connsiteX7" fmla="*/ 1647825 w 2552700"/>
              <a:gd name="connsiteY7" fmla="*/ 504825 h 657225"/>
              <a:gd name="connsiteX8" fmla="*/ 1647825 w 2552700"/>
              <a:gd name="connsiteY8" fmla="*/ 481012 h 657225"/>
              <a:gd name="connsiteX9" fmla="*/ 1566862 w 2552700"/>
              <a:gd name="connsiteY9" fmla="*/ 481012 h 657225"/>
              <a:gd name="connsiteX10" fmla="*/ 1566862 w 2552700"/>
              <a:gd name="connsiteY10" fmla="*/ 428625 h 657225"/>
              <a:gd name="connsiteX11" fmla="*/ 1428750 w 2552700"/>
              <a:gd name="connsiteY11" fmla="*/ 428625 h 657225"/>
              <a:gd name="connsiteX12" fmla="*/ 1428750 w 2552700"/>
              <a:gd name="connsiteY12" fmla="*/ 404812 h 657225"/>
              <a:gd name="connsiteX13" fmla="*/ 1281112 w 2552700"/>
              <a:gd name="connsiteY13" fmla="*/ 404812 h 657225"/>
              <a:gd name="connsiteX14" fmla="*/ 1281112 w 2552700"/>
              <a:gd name="connsiteY14" fmla="*/ 342900 h 657225"/>
              <a:gd name="connsiteX15" fmla="*/ 1185862 w 2552700"/>
              <a:gd name="connsiteY15" fmla="*/ 342900 h 657225"/>
              <a:gd name="connsiteX16" fmla="*/ 1185862 w 2552700"/>
              <a:gd name="connsiteY16" fmla="*/ 295275 h 657225"/>
              <a:gd name="connsiteX17" fmla="*/ 904875 w 2552700"/>
              <a:gd name="connsiteY17" fmla="*/ 295275 h 657225"/>
              <a:gd name="connsiteX18" fmla="*/ 904875 w 2552700"/>
              <a:gd name="connsiteY18" fmla="*/ 238125 h 657225"/>
              <a:gd name="connsiteX19" fmla="*/ 719137 w 2552700"/>
              <a:gd name="connsiteY19" fmla="*/ 238125 h 657225"/>
              <a:gd name="connsiteX20" fmla="*/ 719137 w 2552700"/>
              <a:gd name="connsiteY20" fmla="*/ 195262 h 657225"/>
              <a:gd name="connsiteX21" fmla="*/ 595312 w 2552700"/>
              <a:gd name="connsiteY21" fmla="*/ 195262 h 657225"/>
              <a:gd name="connsiteX22" fmla="*/ 595312 w 2552700"/>
              <a:gd name="connsiteY22" fmla="*/ 147637 h 657225"/>
              <a:gd name="connsiteX23" fmla="*/ 361950 w 2552700"/>
              <a:gd name="connsiteY23" fmla="*/ 147637 h 657225"/>
              <a:gd name="connsiteX24" fmla="*/ 361950 w 2552700"/>
              <a:gd name="connsiteY24" fmla="*/ 109537 h 657225"/>
              <a:gd name="connsiteX25" fmla="*/ 166687 w 2552700"/>
              <a:gd name="connsiteY25" fmla="*/ 109537 h 657225"/>
              <a:gd name="connsiteX26" fmla="*/ 166687 w 2552700"/>
              <a:gd name="connsiteY26" fmla="*/ 52387 h 657225"/>
              <a:gd name="connsiteX27" fmla="*/ 0 w 2552700"/>
              <a:gd name="connsiteY27" fmla="*/ 52387 h 657225"/>
              <a:gd name="connsiteX28" fmla="*/ 0 w 2552700"/>
              <a:gd name="connsiteY28" fmla="*/ 0 h 657225"/>
              <a:gd name="connsiteX0" fmla="*/ 2552700 w 2552700"/>
              <a:gd name="connsiteY0" fmla="*/ 657225 h 657225"/>
              <a:gd name="connsiteX1" fmla="*/ 2028825 w 2552700"/>
              <a:gd name="connsiteY1" fmla="*/ 614363 h 657225"/>
              <a:gd name="connsiteX2" fmla="*/ 1981200 w 2552700"/>
              <a:gd name="connsiteY2" fmla="*/ 547687 h 657225"/>
              <a:gd name="connsiteX3" fmla="*/ 1905000 w 2552700"/>
              <a:gd name="connsiteY3" fmla="*/ 576262 h 657225"/>
              <a:gd name="connsiteX4" fmla="*/ 1905000 w 2552700"/>
              <a:gd name="connsiteY4" fmla="*/ 542925 h 657225"/>
              <a:gd name="connsiteX5" fmla="*/ 1809750 w 2552700"/>
              <a:gd name="connsiteY5" fmla="*/ 542925 h 657225"/>
              <a:gd name="connsiteX6" fmla="*/ 1809750 w 2552700"/>
              <a:gd name="connsiteY6" fmla="*/ 504825 h 657225"/>
              <a:gd name="connsiteX7" fmla="*/ 1647825 w 2552700"/>
              <a:gd name="connsiteY7" fmla="*/ 504825 h 657225"/>
              <a:gd name="connsiteX8" fmla="*/ 1647825 w 2552700"/>
              <a:gd name="connsiteY8" fmla="*/ 481012 h 657225"/>
              <a:gd name="connsiteX9" fmla="*/ 1566862 w 2552700"/>
              <a:gd name="connsiteY9" fmla="*/ 481012 h 657225"/>
              <a:gd name="connsiteX10" fmla="*/ 1566862 w 2552700"/>
              <a:gd name="connsiteY10" fmla="*/ 428625 h 657225"/>
              <a:gd name="connsiteX11" fmla="*/ 1428750 w 2552700"/>
              <a:gd name="connsiteY11" fmla="*/ 428625 h 657225"/>
              <a:gd name="connsiteX12" fmla="*/ 1428750 w 2552700"/>
              <a:gd name="connsiteY12" fmla="*/ 404812 h 657225"/>
              <a:gd name="connsiteX13" fmla="*/ 1281112 w 2552700"/>
              <a:gd name="connsiteY13" fmla="*/ 404812 h 657225"/>
              <a:gd name="connsiteX14" fmla="*/ 1281112 w 2552700"/>
              <a:gd name="connsiteY14" fmla="*/ 342900 h 657225"/>
              <a:gd name="connsiteX15" fmla="*/ 1185862 w 2552700"/>
              <a:gd name="connsiteY15" fmla="*/ 342900 h 657225"/>
              <a:gd name="connsiteX16" fmla="*/ 1185862 w 2552700"/>
              <a:gd name="connsiteY16" fmla="*/ 295275 h 657225"/>
              <a:gd name="connsiteX17" fmla="*/ 904875 w 2552700"/>
              <a:gd name="connsiteY17" fmla="*/ 295275 h 657225"/>
              <a:gd name="connsiteX18" fmla="*/ 904875 w 2552700"/>
              <a:gd name="connsiteY18" fmla="*/ 238125 h 657225"/>
              <a:gd name="connsiteX19" fmla="*/ 719137 w 2552700"/>
              <a:gd name="connsiteY19" fmla="*/ 238125 h 657225"/>
              <a:gd name="connsiteX20" fmla="*/ 719137 w 2552700"/>
              <a:gd name="connsiteY20" fmla="*/ 195262 h 657225"/>
              <a:gd name="connsiteX21" fmla="*/ 595312 w 2552700"/>
              <a:gd name="connsiteY21" fmla="*/ 195262 h 657225"/>
              <a:gd name="connsiteX22" fmla="*/ 595312 w 2552700"/>
              <a:gd name="connsiteY22" fmla="*/ 147637 h 657225"/>
              <a:gd name="connsiteX23" fmla="*/ 361950 w 2552700"/>
              <a:gd name="connsiteY23" fmla="*/ 147637 h 657225"/>
              <a:gd name="connsiteX24" fmla="*/ 361950 w 2552700"/>
              <a:gd name="connsiteY24" fmla="*/ 109537 h 657225"/>
              <a:gd name="connsiteX25" fmla="*/ 166687 w 2552700"/>
              <a:gd name="connsiteY25" fmla="*/ 109537 h 657225"/>
              <a:gd name="connsiteX26" fmla="*/ 166687 w 2552700"/>
              <a:gd name="connsiteY26" fmla="*/ 52387 h 657225"/>
              <a:gd name="connsiteX27" fmla="*/ 0 w 2552700"/>
              <a:gd name="connsiteY27" fmla="*/ 52387 h 657225"/>
              <a:gd name="connsiteX28" fmla="*/ 0 w 2552700"/>
              <a:gd name="connsiteY28" fmla="*/ 0 h 657225"/>
              <a:gd name="connsiteX0" fmla="*/ 2366962 w 2366962"/>
              <a:gd name="connsiteY0" fmla="*/ 604838 h 614363"/>
              <a:gd name="connsiteX1" fmla="*/ 2028825 w 2366962"/>
              <a:gd name="connsiteY1" fmla="*/ 614363 h 614363"/>
              <a:gd name="connsiteX2" fmla="*/ 1981200 w 2366962"/>
              <a:gd name="connsiteY2" fmla="*/ 547687 h 614363"/>
              <a:gd name="connsiteX3" fmla="*/ 1905000 w 2366962"/>
              <a:gd name="connsiteY3" fmla="*/ 576262 h 614363"/>
              <a:gd name="connsiteX4" fmla="*/ 1905000 w 2366962"/>
              <a:gd name="connsiteY4" fmla="*/ 542925 h 614363"/>
              <a:gd name="connsiteX5" fmla="*/ 1809750 w 2366962"/>
              <a:gd name="connsiteY5" fmla="*/ 542925 h 614363"/>
              <a:gd name="connsiteX6" fmla="*/ 1809750 w 2366962"/>
              <a:gd name="connsiteY6" fmla="*/ 504825 h 614363"/>
              <a:gd name="connsiteX7" fmla="*/ 1647825 w 2366962"/>
              <a:gd name="connsiteY7" fmla="*/ 504825 h 614363"/>
              <a:gd name="connsiteX8" fmla="*/ 1647825 w 2366962"/>
              <a:gd name="connsiteY8" fmla="*/ 481012 h 614363"/>
              <a:gd name="connsiteX9" fmla="*/ 1566862 w 2366962"/>
              <a:gd name="connsiteY9" fmla="*/ 481012 h 614363"/>
              <a:gd name="connsiteX10" fmla="*/ 1566862 w 2366962"/>
              <a:gd name="connsiteY10" fmla="*/ 428625 h 614363"/>
              <a:gd name="connsiteX11" fmla="*/ 1428750 w 2366962"/>
              <a:gd name="connsiteY11" fmla="*/ 428625 h 614363"/>
              <a:gd name="connsiteX12" fmla="*/ 1428750 w 2366962"/>
              <a:gd name="connsiteY12" fmla="*/ 404812 h 614363"/>
              <a:gd name="connsiteX13" fmla="*/ 1281112 w 2366962"/>
              <a:gd name="connsiteY13" fmla="*/ 404812 h 614363"/>
              <a:gd name="connsiteX14" fmla="*/ 1281112 w 2366962"/>
              <a:gd name="connsiteY14" fmla="*/ 342900 h 614363"/>
              <a:gd name="connsiteX15" fmla="*/ 1185862 w 2366962"/>
              <a:gd name="connsiteY15" fmla="*/ 342900 h 614363"/>
              <a:gd name="connsiteX16" fmla="*/ 1185862 w 2366962"/>
              <a:gd name="connsiteY16" fmla="*/ 295275 h 614363"/>
              <a:gd name="connsiteX17" fmla="*/ 904875 w 2366962"/>
              <a:gd name="connsiteY17" fmla="*/ 295275 h 614363"/>
              <a:gd name="connsiteX18" fmla="*/ 904875 w 2366962"/>
              <a:gd name="connsiteY18" fmla="*/ 238125 h 614363"/>
              <a:gd name="connsiteX19" fmla="*/ 719137 w 2366962"/>
              <a:gd name="connsiteY19" fmla="*/ 238125 h 614363"/>
              <a:gd name="connsiteX20" fmla="*/ 719137 w 2366962"/>
              <a:gd name="connsiteY20" fmla="*/ 195262 h 614363"/>
              <a:gd name="connsiteX21" fmla="*/ 595312 w 2366962"/>
              <a:gd name="connsiteY21" fmla="*/ 195262 h 614363"/>
              <a:gd name="connsiteX22" fmla="*/ 595312 w 2366962"/>
              <a:gd name="connsiteY22" fmla="*/ 147637 h 614363"/>
              <a:gd name="connsiteX23" fmla="*/ 361950 w 2366962"/>
              <a:gd name="connsiteY23" fmla="*/ 147637 h 614363"/>
              <a:gd name="connsiteX24" fmla="*/ 361950 w 2366962"/>
              <a:gd name="connsiteY24" fmla="*/ 109537 h 614363"/>
              <a:gd name="connsiteX25" fmla="*/ 166687 w 2366962"/>
              <a:gd name="connsiteY25" fmla="*/ 109537 h 614363"/>
              <a:gd name="connsiteX26" fmla="*/ 166687 w 2366962"/>
              <a:gd name="connsiteY26" fmla="*/ 52387 h 614363"/>
              <a:gd name="connsiteX27" fmla="*/ 0 w 2366962"/>
              <a:gd name="connsiteY27" fmla="*/ 52387 h 614363"/>
              <a:gd name="connsiteX28" fmla="*/ 0 w 2366962"/>
              <a:gd name="connsiteY28" fmla="*/ 0 h 614363"/>
              <a:gd name="connsiteX0" fmla="*/ 2366962 w 2366962"/>
              <a:gd name="connsiteY0" fmla="*/ 604838 h 604838"/>
              <a:gd name="connsiteX1" fmla="*/ 2028825 w 2366962"/>
              <a:gd name="connsiteY1" fmla="*/ 604838 h 604838"/>
              <a:gd name="connsiteX2" fmla="*/ 1981200 w 2366962"/>
              <a:gd name="connsiteY2" fmla="*/ 547687 h 604838"/>
              <a:gd name="connsiteX3" fmla="*/ 1905000 w 2366962"/>
              <a:gd name="connsiteY3" fmla="*/ 576262 h 604838"/>
              <a:gd name="connsiteX4" fmla="*/ 1905000 w 2366962"/>
              <a:gd name="connsiteY4" fmla="*/ 542925 h 604838"/>
              <a:gd name="connsiteX5" fmla="*/ 1809750 w 2366962"/>
              <a:gd name="connsiteY5" fmla="*/ 542925 h 604838"/>
              <a:gd name="connsiteX6" fmla="*/ 1809750 w 2366962"/>
              <a:gd name="connsiteY6" fmla="*/ 504825 h 604838"/>
              <a:gd name="connsiteX7" fmla="*/ 1647825 w 2366962"/>
              <a:gd name="connsiteY7" fmla="*/ 504825 h 604838"/>
              <a:gd name="connsiteX8" fmla="*/ 1647825 w 2366962"/>
              <a:gd name="connsiteY8" fmla="*/ 481012 h 604838"/>
              <a:gd name="connsiteX9" fmla="*/ 1566862 w 2366962"/>
              <a:gd name="connsiteY9" fmla="*/ 481012 h 604838"/>
              <a:gd name="connsiteX10" fmla="*/ 1566862 w 2366962"/>
              <a:gd name="connsiteY10" fmla="*/ 428625 h 604838"/>
              <a:gd name="connsiteX11" fmla="*/ 1428750 w 2366962"/>
              <a:gd name="connsiteY11" fmla="*/ 428625 h 604838"/>
              <a:gd name="connsiteX12" fmla="*/ 1428750 w 2366962"/>
              <a:gd name="connsiteY12" fmla="*/ 404812 h 604838"/>
              <a:gd name="connsiteX13" fmla="*/ 1281112 w 2366962"/>
              <a:gd name="connsiteY13" fmla="*/ 404812 h 604838"/>
              <a:gd name="connsiteX14" fmla="*/ 1281112 w 2366962"/>
              <a:gd name="connsiteY14" fmla="*/ 342900 h 604838"/>
              <a:gd name="connsiteX15" fmla="*/ 1185862 w 2366962"/>
              <a:gd name="connsiteY15" fmla="*/ 342900 h 604838"/>
              <a:gd name="connsiteX16" fmla="*/ 1185862 w 2366962"/>
              <a:gd name="connsiteY16" fmla="*/ 295275 h 604838"/>
              <a:gd name="connsiteX17" fmla="*/ 904875 w 2366962"/>
              <a:gd name="connsiteY17" fmla="*/ 295275 h 604838"/>
              <a:gd name="connsiteX18" fmla="*/ 904875 w 2366962"/>
              <a:gd name="connsiteY18" fmla="*/ 238125 h 604838"/>
              <a:gd name="connsiteX19" fmla="*/ 719137 w 2366962"/>
              <a:gd name="connsiteY19" fmla="*/ 238125 h 604838"/>
              <a:gd name="connsiteX20" fmla="*/ 719137 w 2366962"/>
              <a:gd name="connsiteY20" fmla="*/ 195262 h 604838"/>
              <a:gd name="connsiteX21" fmla="*/ 595312 w 2366962"/>
              <a:gd name="connsiteY21" fmla="*/ 195262 h 604838"/>
              <a:gd name="connsiteX22" fmla="*/ 595312 w 2366962"/>
              <a:gd name="connsiteY22" fmla="*/ 147637 h 604838"/>
              <a:gd name="connsiteX23" fmla="*/ 361950 w 2366962"/>
              <a:gd name="connsiteY23" fmla="*/ 147637 h 604838"/>
              <a:gd name="connsiteX24" fmla="*/ 361950 w 2366962"/>
              <a:gd name="connsiteY24" fmla="*/ 109537 h 604838"/>
              <a:gd name="connsiteX25" fmla="*/ 166687 w 2366962"/>
              <a:gd name="connsiteY25" fmla="*/ 109537 h 604838"/>
              <a:gd name="connsiteX26" fmla="*/ 166687 w 2366962"/>
              <a:gd name="connsiteY26" fmla="*/ 52387 h 604838"/>
              <a:gd name="connsiteX27" fmla="*/ 0 w 2366962"/>
              <a:gd name="connsiteY27" fmla="*/ 52387 h 604838"/>
              <a:gd name="connsiteX28" fmla="*/ 0 w 2366962"/>
              <a:gd name="connsiteY28" fmla="*/ 0 h 604838"/>
              <a:gd name="connsiteX0" fmla="*/ 2366962 w 2366962"/>
              <a:gd name="connsiteY0" fmla="*/ 604838 h 604838"/>
              <a:gd name="connsiteX1" fmla="*/ 2028825 w 2366962"/>
              <a:gd name="connsiteY1" fmla="*/ 604838 h 604838"/>
              <a:gd name="connsiteX2" fmla="*/ 2047875 w 2366962"/>
              <a:gd name="connsiteY2" fmla="*/ 566737 h 604838"/>
              <a:gd name="connsiteX3" fmla="*/ 1905000 w 2366962"/>
              <a:gd name="connsiteY3" fmla="*/ 576262 h 604838"/>
              <a:gd name="connsiteX4" fmla="*/ 1905000 w 2366962"/>
              <a:gd name="connsiteY4" fmla="*/ 542925 h 604838"/>
              <a:gd name="connsiteX5" fmla="*/ 1809750 w 2366962"/>
              <a:gd name="connsiteY5" fmla="*/ 542925 h 604838"/>
              <a:gd name="connsiteX6" fmla="*/ 1809750 w 2366962"/>
              <a:gd name="connsiteY6" fmla="*/ 504825 h 604838"/>
              <a:gd name="connsiteX7" fmla="*/ 1647825 w 2366962"/>
              <a:gd name="connsiteY7" fmla="*/ 504825 h 604838"/>
              <a:gd name="connsiteX8" fmla="*/ 1647825 w 2366962"/>
              <a:gd name="connsiteY8" fmla="*/ 481012 h 604838"/>
              <a:gd name="connsiteX9" fmla="*/ 1566862 w 2366962"/>
              <a:gd name="connsiteY9" fmla="*/ 481012 h 604838"/>
              <a:gd name="connsiteX10" fmla="*/ 1566862 w 2366962"/>
              <a:gd name="connsiteY10" fmla="*/ 428625 h 604838"/>
              <a:gd name="connsiteX11" fmla="*/ 1428750 w 2366962"/>
              <a:gd name="connsiteY11" fmla="*/ 428625 h 604838"/>
              <a:gd name="connsiteX12" fmla="*/ 1428750 w 2366962"/>
              <a:gd name="connsiteY12" fmla="*/ 404812 h 604838"/>
              <a:gd name="connsiteX13" fmla="*/ 1281112 w 2366962"/>
              <a:gd name="connsiteY13" fmla="*/ 404812 h 604838"/>
              <a:gd name="connsiteX14" fmla="*/ 1281112 w 2366962"/>
              <a:gd name="connsiteY14" fmla="*/ 342900 h 604838"/>
              <a:gd name="connsiteX15" fmla="*/ 1185862 w 2366962"/>
              <a:gd name="connsiteY15" fmla="*/ 342900 h 604838"/>
              <a:gd name="connsiteX16" fmla="*/ 1185862 w 2366962"/>
              <a:gd name="connsiteY16" fmla="*/ 295275 h 604838"/>
              <a:gd name="connsiteX17" fmla="*/ 904875 w 2366962"/>
              <a:gd name="connsiteY17" fmla="*/ 295275 h 604838"/>
              <a:gd name="connsiteX18" fmla="*/ 904875 w 2366962"/>
              <a:gd name="connsiteY18" fmla="*/ 238125 h 604838"/>
              <a:gd name="connsiteX19" fmla="*/ 719137 w 2366962"/>
              <a:gd name="connsiteY19" fmla="*/ 238125 h 604838"/>
              <a:gd name="connsiteX20" fmla="*/ 719137 w 2366962"/>
              <a:gd name="connsiteY20" fmla="*/ 195262 h 604838"/>
              <a:gd name="connsiteX21" fmla="*/ 595312 w 2366962"/>
              <a:gd name="connsiteY21" fmla="*/ 195262 h 604838"/>
              <a:gd name="connsiteX22" fmla="*/ 595312 w 2366962"/>
              <a:gd name="connsiteY22" fmla="*/ 147637 h 604838"/>
              <a:gd name="connsiteX23" fmla="*/ 361950 w 2366962"/>
              <a:gd name="connsiteY23" fmla="*/ 147637 h 604838"/>
              <a:gd name="connsiteX24" fmla="*/ 361950 w 2366962"/>
              <a:gd name="connsiteY24" fmla="*/ 109537 h 604838"/>
              <a:gd name="connsiteX25" fmla="*/ 166687 w 2366962"/>
              <a:gd name="connsiteY25" fmla="*/ 109537 h 604838"/>
              <a:gd name="connsiteX26" fmla="*/ 166687 w 2366962"/>
              <a:gd name="connsiteY26" fmla="*/ 52387 h 604838"/>
              <a:gd name="connsiteX27" fmla="*/ 0 w 2366962"/>
              <a:gd name="connsiteY27" fmla="*/ 52387 h 604838"/>
              <a:gd name="connsiteX28" fmla="*/ 0 w 2366962"/>
              <a:gd name="connsiteY28" fmla="*/ 0 h 604838"/>
              <a:gd name="connsiteX0" fmla="*/ 2366962 w 2366962"/>
              <a:gd name="connsiteY0" fmla="*/ 604838 h 604838"/>
              <a:gd name="connsiteX1" fmla="*/ 2028825 w 2366962"/>
              <a:gd name="connsiteY1" fmla="*/ 604838 h 604838"/>
              <a:gd name="connsiteX2" fmla="*/ 2028825 w 2366962"/>
              <a:gd name="connsiteY2" fmla="*/ 566737 h 604838"/>
              <a:gd name="connsiteX3" fmla="*/ 1905000 w 2366962"/>
              <a:gd name="connsiteY3" fmla="*/ 576262 h 604838"/>
              <a:gd name="connsiteX4" fmla="*/ 1905000 w 2366962"/>
              <a:gd name="connsiteY4" fmla="*/ 542925 h 604838"/>
              <a:gd name="connsiteX5" fmla="*/ 1809750 w 2366962"/>
              <a:gd name="connsiteY5" fmla="*/ 542925 h 604838"/>
              <a:gd name="connsiteX6" fmla="*/ 1809750 w 2366962"/>
              <a:gd name="connsiteY6" fmla="*/ 504825 h 604838"/>
              <a:gd name="connsiteX7" fmla="*/ 1647825 w 2366962"/>
              <a:gd name="connsiteY7" fmla="*/ 504825 h 604838"/>
              <a:gd name="connsiteX8" fmla="*/ 1647825 w 2366962"/>
              <a:gd name="connsiteY8" fmla="*/ 481012 h 604838"/>
              <a:gd name="connsiteX9" fmla="*/ 1566862 w 2366962"/>
              <a:gd name="connsiteY9" fmla="*/ 481012 h 604838"/>
              <a:gd name="connsiteX10" fmla="*/ 1566862 w 2366962"/>
              <a:gd name="connsiteY10" fmla="*/ 428625 h 604838"/>
              <a:gd name="connsiteX11" fmla="*/ 1428750 w 2366962"/>
              <a:gd name="connsiteY11" fmla="*/ 428625 h 604838"/>
              <a:gd name="connsiteX12" fmla="*/ 1428750 w 2366962"/>
              <a:gd name="connsiteY12" fmla="*/ 404812 h 604838"/>
              <a:gd name="connsiteX13" fmla="*/ 1281112 w 2366962"/>
              <a:gd name="connsiteY13" fmla="*/ 404812 h 604838"/>
              <a:gd name="connsiteX14" fmla="*/ 1281112 w 2366962"/>
              <a:gd name="connsiteY14" fmla="*/ 342900 h 604838"/>
              <a:gd name="connsiteX15" fmla="*/ 1185862 w 2366962"/>
              <a:gd name="connsiteY15" fmla="*/ 342900 h 604838"/>
              <a:gd name="connsiteX16" fmla="*/ 1185862 w 2366962"/>
              <a:gd name="connsiteY16" fmla="*/ 295275 h 604838"/>
              <a:gd name="connsiteX17" fmla="*/ 904875 w 2366962"/>
              <a:gd name="connsiteY17" fmla="*/ 295275 h 604838"/>
              <a:gd name="connsiteX18" fmla="*/ 904875 w 2366962"/>
              <a:gd name="connsiteY18" fmla="*/ 238125 h 604838"/>
              <a:gd name="connsiteX19" fmla="*/ 719137 w 2366962"/>
              <a:gd name="connsiteY19" fmla="*/ 238125 h 604838"/>
              <a:gd name="connsiteX20" fmla="*/ 719137 w 2366962"/>
              <a:gd name="connsiteY20" fmla="*/ 195262 h 604838"/>
              <a:gd name="connsiteX21" fmla="*/ 595312 w 2366962"/>
              <a:gd name="connsiteY21" fmla="*/ 195262 h 604838"/>
              <a:gd name="connsiteX22" fmla="*/ 595312 w 2366962"/>
              <a:gd name="connsiteY22" fmla="*/ 147637 h 604838"/>
              <a:gd name="connsiteX23" fmla="*/ 361950 w 2366962"/>
              <a:gd name="connsiteY23" fmla="*/ 147637 h 604838"/>
              <a:gd name="connsiteX24" fmla="*/ 361950 w 2366962"/>
              <a:gd name="connsiteY24" fmla="*/ 109537 h 604838"/>
              <a:gd name="connsiteX25" fmla="*/ 166687 w 2366962"/>
              <a:gd name="connsiteY25" fmla="*/ 109537 h 604838"/>
              <a:gd name="connsiteX26" fmla="*/ 166687 w 2366962"/>
              <a:gd name="connsiteY26" fmla="*/ 52387 h 604838"/>
              <a:gd name="connsiteX27" fmla="*/ 0 w 2366962"/>
              <a:gd name="connsiteY27" fmla="*/ 52387 h 604838"/>
              <a:gd name="connsiteX28" fmla="*/ 0 w 2366962"/>
              <a:gd name="connsiteY28" fmla="*/ 0 h 60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66962" h="604838">
                <a:moveTo>
                  <a:pt x="2366962" y="604838"/>
                </a:moveTo>
                <a:lnTo>
                  <a:pt x="2028825" y="604838"/>
                </a:lnTo>
                <a:lnTo>
                  <a:pt x="2028825" y="566737"/>
                </a:lnTo>
                <a:lnTo>
                  <a:pt x="1905000" y="576262"/>
                </a:lnTo>
                <a:lnTo>
                  <a:pt x="1905000" y="542925"/>
                </a:lnTo>
                <a:lnTo>
                  <a:pt x="1809750" y="542925"/>
                </a:lnTo>
                <a:lnTo>
                  <a:pt x="1809750" y="504825"/>
                </a:lnTo>
                <a:lnTo>
                  <a:pt x="1647825" y="504825"/>
                </a:lnTo>
                <a:lnTo>
                  <a:pt x="1647825" y="481012"/>
                </a:lnTo>
                <a:lnTo>
                  <a:pt x="1566862" y="481012"/>
                </a:lnTo>
                <a:lnTo>
                  <a:pt x="1566862" y="428625"/>
                </a:lnTo>
                <a:lnTo>
                  <a:pt x="1428750" y="428625"/>
                </a:lnTo>
                <a:lnTo>
                  <a:pt x="1428750" y="404812"/>
                </a:lnTo>
                <a:lnTo>
                  <a:pt x="1281112" y="404812"/>
                </a:lnTo>
                <a:lnTo>
                  <a:pt x="1281112" y="342900"/>
                </a:lnTo>
                <a:lnTo>
                  <a:pt x="1185862" y="342900"/>
                </a:lnTo>
                <a:lnTo>
                  <a:pt x="1185862" y="295275"/>
                </a:lnTo>
                <a:lnTo>
                  <a:pt x="904875" y="295275"/>
                </a:lnTo>
                <a:lnTo>
                  <a:pt x="904875" y="238125"/>
                </a:lnTo>
                <a:lnTo>
                  <a:pt x="719137" y="238125"/>
                </a:lnTo>
                <a:lnTo>
                  <a:pt x="719137" y="195262"/>
                </a:lnTo>
                <a:lnTo>
                  <a:pt x="595312" y="195262"/>
                </a:lnTo>
                <a:lnTo>
                  <a:pt x="595312" y="147637"/>
                </a:lnTo>
                <a:lnTo>
                  <a:pt x="361950" y="147637"/>
                </a:lnTo>
                <a:lnTo>
                  <a:pt x="361950" y="109537"/>
                </a:lnTo>
                <a:lnTo>
                  <a:pt x="166687" y="109537"/>
                </a:lnTo>
                <a:lnTo>
                  <a:pt x="166687" y="52387"/>
                </a:lnTo>
                <a:lnTo>
                  <a:pt x="0" y="52387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xmlns="" id="{1D056819-B5C3-46E9-A100-32ACB1FDB1F0}"/>
              </a:ext>
            </a:extLst>
          </p:cNvPr>
          <p:cNvSpPr/>
          <p:nvPr/>
        </p:nvSpPr>
        <p:spPr bwMode="auto">
          <a:xfrm>
            <a:off x="8667749" y="2995612"/>
            <a:ext cx="2176463" cy="828675"/>
          </a:xfrm>
          <a:custGeom>
            <a:avLst/>
            <a:gdLst>
              <a:gd name="connsiteX0" fmla="*/ 2319338 w 2319338"/>
              <a:gd name="connsiteY0" fmla="*/ 857250 h 857250"/>
              <a:gd name="connsiteX1" fmla="*/ 1262063 w 2319338"/>
              <a:gd name="connsiteY1" fmla="*/ 857250 h 857250"/>
              <a:gd name="connsiteX2" fmla="*/ 1262063 w 2319338"/>
              <a:gd name="connsiteY2" fmla="*/ 742950 h 857250"/>
              <a:gd name="connsiteX3" fmla="*/ 1152525 w 2319338"/>
              <a:gd name="connsiteY3" fmla="*/ 742950 h 857250"/>
              <a:gd name="connsiteX4" fmla="*/ 1152525 w 2319338"/>
              <a:gd name="connsiteY4" fmla="*/ 652462 h 857250"/>
              <a:gd name="connsiteX5" fmla="*/ 1123950 w 2319338"/>
              <a:gd name="connsiteY5" fmla="*/ 652462 h 857250"/>
              <a:gd name="connsiteX6" fmla="*/ 1123950 w 2319338"/>
              <a:gd name="connsiteY6" fmla="*/ 581025 h 857250"/>
              <a:gd name="connsiteX7" fmla="*/ 1076325 w 2319338"/>
              <a:gd name="connsiteY7" fmla="*/ 581025 h 857250"/>
              <a:gd name="connsiteX8" fmla="*/ 1076325 w 2319338"/>
              <a:gd name="connsiteY8" fmla="*/ 500062 h 857250"/>
              <a:gd name="connsiteX9" fmla="*/ 685800 w 2319338"/>
              <a:gd name="connsiteY9" fmla="*/ 500062 h 857250"/>
              <a:gd name="connsiteX10" fmla="*/ 685800 w 2319338"/>
              <a:gd name="connsiteY10" fmla="*/ 419100 h 857250"/>
              <a:gd name="connsiteX11" fmla="*/ 519113 w 2319338"/>
              <a:gd name="connsiteY11" fmla="*/ 419100 h 857250"/>
              <a:gd name="connsiteX12" fmla="*/ 519113 w 2319338"/>
              <a:gd name="connsiteY12" fmla="*/ 328612 h 857250"/>
              <a:gd name="connsiteX13" fmla="*/ 433388 w 2319338"/>
              <a:gd name="connsiteY13" fmla="*/ 328612 h 857250"/>
              <a:gd name="connsiteX14" fmla="*/ 433388 w 2319338"/>
              <a:gd name="connsiteY14" fmla="*/ 204787 h 857250"/>
              <a:gd name="connsiteX15" fmla="*/ 361950 w 2319338"/>
              <a:gd name="connsiteY15" fmla="*/ 204787 h 857250"/>
              <a:gd name="connsiteX16" fmla="*/ 361950 w 2319338"/>
              <a:gd name="connsiteY16" fmla="*/ 76200 h 857250"/>
              <a:gd name="connsiteX17" fmla="*/ 0 w 2319338"/>
              <a:gd name="connsiteY17" fmla="*/ 76200 h 857250"/>
              <a:gd name="connsiteX18" fmla="*/ 0 w 2319338"/>
              <a:gd name="connsiteY18" fmla="*/ 0 h 857250"/>
              <a:gd name="connsiteX0" fmla="*/ 2319338 w 2319338"/>
              <a:gd name="connsiteY0" fmla="*/ 857250 h 857250"/>
              <a:gd name="connsiteX1" fmla="*/ 1262063 w 2319338"/>
              <a:gd name="connsiteY1" fmla="*/ 857250 h 857250"/>
              <a:gd name="connsiteX2" fmla="*/ 1262063 w 2319338"/>
              <a:gd name="connsiteY2" fmla="*/ 742950 h 857250"/>
              <a:gd name="connsiteX3" fmla="*/ 1152525 w 2319338"/>
              <a:gd name="connsiteY3" fmla="*/ 742950 h 857250"/>
              <a:gd name="connsiteX4" fmla="*/ 1152525 w 2319338"/>
              <a:gd name="connsiteY4" fmla="*/ 652462 h 857250"/>
              <a:gd name="connsiteX5" fmla="*/ 1123950 w 2319338"/>
              <a:gd name="connsiteY5" fmla="*/ 652462 h 857250"/>
              <a:gd name="connsiteX6" fmla="*/ 1123950 w 2319338"/>
              <a:gd name="connsiteY6" fmla="*/ 581025 h 857250"/>
              <a:gd name="connsiteX7" fmla="*/ 1076325 w 2319338"/>
              <a:gd name="connsiteY7" fmla="*/ 581025 h 857250"/>
              <a:gd name="connsiteX8" fmla="*/ 1076325 w 2319338"/>
              <a:gd name="connsiteY8" fmla="*/ 500062 h 857250"/>
              <a:gd name="connsiteX9" fmla="*/ 685800 w 2319338"/>
              <a:gd name="connsiteY9" fmla="*/ 500062 h 857250"/>
              <a:gd name="connsiteX10" fmla="*/ 685800 w 2319338"/>
              <a:gd name="connsiteY10" fmla="*/ 419100 h 857250"/>
              <a:gd name="connsiteX11" fmla="*/ 519113 w 2319338"/>
              <a:gd name="connsiteY11" fmla="*/ 419100 h 857250"/>
              <a:gd name="connsiteX12" fmla="*/ 519113 w 2319338"/>
              <a:gd name="connsiteY12" fmla="*/ 328612 h 857250"/>
              <a:gd name="connsiteX13" fmla="*/ 433388 w 2319338"/>
              <a:gd name="connsiteY13" fmla="*/ 328612 h 857250"/>
              <a:gd name="connsiteX14" fmla="*/ 433388 w 2319338"/>
              <a:gd name="connsiteY14" fmla="*/ 204787 h 857250"/>
              <a:gd name="connsiteX15" fmla="*/ 361950 w 2319338"/>
              <a:gd name="connsiteY15" fmla="*/ 204787 h 857250"/>
              <a:gd name="connsiteX16" fmla="*/ 361950 w 2319338"/>
              <a:gd name="connsiteY16" fmla="*/ 76200 h 857250"/>
              <a:gd name="connsiteX17" fmla="*/ 0 w 2319338"/>
              <a:gd name="connsiteY17" fmla="*/ 104775 h 857250"/>
              <a:gd name="connsiteX18" fmla="*/ 0 w 2319338"/>
              <a:gd name="connsiteY18" fmla="*/ 0 h 857250"/>
              <a:gd name="connsiteX0" fmla="*/ 2319338 w 2319338"/>
              <a:gd name="connsiteY0" fmla="*/ 857250 h 857250"/>
              <a:gd name="connsiteX1" fmla="*/ 1262063 w 2319338"/>
              <a:gd name="connsiteY1" fmla="*/ 857250 h 857250"/>
              <a:gd name="connsiteX2" fmla="*/ 1262063 w 2319338"/>
              <a:gd name="connsiteY2" fmla="*/ 742950 h 857250"/>
              <a:gd name="connsiteX3" fmla="*/ 1152525 w 2319338"/>
              <a:gd name="connsiteY3" fmla="*/ 742950 h 857250"/>
              <a:gd name="connsiteX4" fmla="*/ 1152525 w 2319338"/>
              <a:gd name="connsiteY4" fmla="*/ 652462 h 857250"/>
              <a:gd name="connsiteX5" fmla="*/ 1123950 w 2319338"/>
              <a:gd name="connsiteY5" fmla="*/ 652462 h 857250"/>
              <a:gd name="connsiteX6" fmla="*/ 1123950 w 2319338"/>
              <a:gd name="connsiteY6" fmla="*/ 581025 h 857250"/>
              <a:gd name="connsiteX7" fmla="*/ 1076325 w 2319338"/>
              <a:gd name="connsiteY7" fmla="*/ 581025 h 857250"/>
              <a:gd name="connsiteX8" fmla="*/ 1076325 w 2319338"/>
              <a:gd name="connsiteY8" fmla="*/ 500062 h 857250"/>
              <a:gd name="connsiteX9" fmla="*/ 685800 w 2319338"/>
              <a:gd name="connsiteY9" fmla="*/ 500062 h 857250"/>
              <a:gd name="connsiteX10" fmla="*/ 685800 w 2319338"/>
              <a:gd name="connsiteY10" fmla="*/ 419100 h 857250"/>
              <a:gd name="connsiteX11" fmla="*/ 519113 w 2319338"/>
              <a:gd name="connsiteY11" fmla="*/ 419100 h 857250"/>
              <a:gd name="connsiteX12" fmla="*/ 519113 w 2319338"/>
              <a:gd name="connsiteY12" fmla="*/ 328612 h 857250"/>
              <a:gd name="connsiteX13" fmla="*/ 433388 w 2319338"/>
              <a:gd name="connsiteY13" fmla="*/ 328612 h 857250"/>
              <a:gd name="connsiteX14" fmla="*/ 433388 w 2319338"/>
              <a:gd name="connsiteY14" fmla="*/ 204787 h 857250"/>
              <a:gd name="connsiteX15" fmla="*/ 361950 w 2319338"/>
              <a:gd name="connsiteY15" fmla="*/ 204787 h 857250"/>
              <a:gd name="connsiteX16" fmla="*/ 366713 w 2319338"/>
              <a:gd name="connsiteY16" fmla="*/ 104775 h 857250"/>
              <a:gd name="connsiteX17" fmla="*/ 0 w 2319338"/>
              <a:gd name="connsiteY17" fmla="*/ 104775 h 857250"/>
              <a:gd name="connsiteX18" fmla="*/ 0 w 2319338"/>
              <a:gd name="connsiteY18" fmla="*/ 0 h 857250"/>
              <a:gd name="connsiteX0" fmla="*/ 2319338 w 2319338"/>
              <a:gd name="connsiteY0" fmla="*/ 857250 h 857250"/>
              <a:gd name="connsiteX1" fmla="*/ 1262063 w 2319338"/>
              <a:gd name="connsiteY1" fmla="*/ 857250 h 857250"/>
              <a:gd name="connsiteX2" fmla="*/ 1262063 w 2319338"/>
              <a:gd name="connsiteY2" fmla="*/ 742950 h 857250"/>
              <a:gd name="connsiteX3" fmla="*/ 1152525 w 2319338"/>
              <a:gd name="connsiteY3" fmla="*/ 742950 h 857250"/>
              <a:gd name="connsiteX4" fmla="*/ 1152525 w 2319338"/>
              <a:gd name="connsiteY4" fmla="*/ 652462 h 857250"/>
              <a:gd name="connsiteX5" fmla="*/ 1123950 w 2319338"/>
              <a:gd name="connsiteY5" fmla="*/ 652462 h 857250"/>
              <a:gd name="connsiteX6" fmla="*/ 1123950 w 2319338"/>
              <a:gd name="connsiteY6" fmla="*/ 581025 h 857250"/>
              <a:gd name="connsiteX7" fmla="*/ 1076325 w 2319338"/>
              <a:gd name="connsiteY7" fmla="*/ 581025 h 857250"/>
              <a:gd name="connsiteX8" fmla="*/ 1076325 w 2319338"/>
              <a:gd name="connsiteY8" fmla="*/ 500062 h 857250"/>
              <a:gd name="connsiteX9" fmla="*/ 685800 w 2319338"/>
              <a:gd name="connsiteY9" fmla="*/ 500062 h 857250"/>
              <a:gd name="connsiteX10" fmla="*/ 685800 w 2319338"/>
              <a:gd name="connsiteY10" fmla="*/ 419100 h 857250"/>
              <a:gd name="connsiteX11" fmla="*/ 519113 w 2319338"/>
              <a:gd name="connsiteY11" fmla="*/ 419100 h 857250"/>
              <a:gd name="connsiteX12" fmla="*/ 519113 w 2319338"/>
              <a:gd name="connsiteY12" fmla="*/ 328612 h 857250"/>
              <a:gd name="connsiteX13" fmla="*/ 433388 w 2319338"/>
              <a:gd name="connsiteY13" fmla="*/ 328612 h 857250"/>
              <a:gd name="connsiteX14" fmla="*/ 400050 w 2319338"/>
              <a:gd name="connsiteY14" fmla="*/ 204787 h 857250"/>
              <a:gd name="connsiteX15" fmla="*/ 361950 w 2319338"/>
              <a:gd name="connsiteY15" fmla="*/ 204787 h 857250"/>
              <a:gd name="connsiteX16" fmla="*/ 366713 w 2319338"/>
              <a:gd name="connsiteY16" fmla="*/ 104775 h 857250"/>
              <a:gd name="connsiteX17" fmla="*/ 0 w 2319338"/>
              <a:gd name="connsiteY17" fmla="*/ 104775 h 857250"/>
              <a:gd name="connsiteX18" fmla="*/ 0 w 2319338"/>
              <a:gd name="connsiteY18" fmla="*/ 0 h 857250"/>
              <a:gd name="connsiteX0" fmla="*/ 2319338 w 2319338"/>
              <a:gd name="connsiteY0" fmla="*/ 857250 h 857250"/>
              <a:gd name="connsiteX1" fmla="*/ 1262063 w 2319338"/>
              <a:gd name="connsiteY1" fmla="*/ 857250 h 857250"/>
              <a:gd name="connsiteX2" fmla="*/ 1262063 w 2319338"/>
              <a:gd name="connsiteY2" fmla="*/ 742950 h 857250"/>
              <a:gd name="connsiteX3" fmla="*/ 1152525 w 2319338"/>
              <a:gd name="connsiteY3" fmla="*/ 742950 h 857250"/>
              <a:gd name="connsiteX4" fmla="*/ 1152525 w 2319338"/>
              <a:gd name="connsiteY4" fmla="*/ 652462 h 857250"/>
              <a:gd name="connsiteX5" fmla="*/ 1123950 w 2319338"/>
              <a:gd name="connsiteY5" fmla="*/ 652462 h 857250"/>
              <a:gd name="connsiteX6" fmla="*/ 1123950 w 2319338"/>
              <a:gd name="connsiteY6" fmla="*/ 581025 h 857250"/>
              <a:gd name="connsiteX7" fmla="*/ 1076325 w 2319338"/>
              <a:gd name="connsiteY7" fmla="*/ 581025 h 857250"/>
              <a:gd name="connsiteX8" fmla="*/ 1076325 w 2319338"/>
              <a:gd name="connsiteY8" fmla="*/ 500062 h 857250"/>
              <a:gd name="connsiteX9" fmla="*/ 685800 w 2319338"/>
              <a:gd name="connsiteY9" fmla="*/ 500062 h 857250"/>
              <a:gd name="connsiteX10" fmla="*/ 685800 w 2319338"/>
              <a:gd name="connsiteY10" fmla="*/ 419100 h 857250"/>
              <a:gd name="connsiteX11" fmla="*/ 519113 w 2319338"/>
              <a:gd name="connsiteY11" fmla="*/ 419100 h 857250"/>
              <a:gd name="connsiteX12" fmla="*/ 519113 w 2319338"/>
              <a:gd name="connsiteY12" fmla="*/ 328612 h 857250"/>
              <a:gd name="connsiteX13" fmla="*/ 376238 w 2319338"/>
              <a:gd name="connsiteY13" fmla="*/ 300037 h 857250"/>
              <a:gd name="connsiteX14" fmla="*/ 400050 w 2319338"/>
              <a:gd name="connsiteY14" fmla="*/ 204787 h 857250"/>
              <a:gd name="connsiteX15" fmla="*/ 361950 w 2319338"/>
              <a:gd name="connsiteY15" fmla="*/ 204787 h 857250"/>
              <a:gd name="connsiteX16" fmla="*/ 366713 w 2319338"/>
              <a:gd name="connsiteY16" fmla="*/ 104775 h 857250"/>
              <a:gd name="connsiteX17" fmla="*/ 0 w 2319338"/>
              <a:gd name="connsiteY17" fmla="*/ 104775 h 857250"/>
              <a:gd name="connsiteX18" fmla="*/ 0 w 2319338"/>
              <a:gd name="connsiteY18" fmla="*/ 0 h 857250"/>
              <a:gd name="connsiteX0" fmla="*/ 2319338 w 2319338"/>
              <a:gd name="connsiteY0" fmla="*/ 857250 h 857250"/>
              <a:gd name="connsiteX1" fmla="*/ 1262063 w 2319338"/>
              <a:gd name="connsiteY1" fmla="*/ 857250 h 857250"/>
              <a:gd name="connsiteX2" fmla="*/ 1262063 w 2319338"/>
              <a:gd name="connsiteY2" fmla="*/ 742950 h 857250"/>
              <a:gd name="connsiteX3" fmla="*/ 1152525 w 2319338"/>
              <a:gd name="connsiteY3" fmla="*/ 742950 h 857250"/>
              <a:gd name="connsiteX4" fmla="*/ 1152525 w 2319338"/>
              <a:gd name="connsiteY4" fmla="*/ 652462 h 857250"/>
              <a:gd name="connsiteX5" fmla="*/ 1123950 w 2319338"/>
              <a:gd name="connsiteY5" fmla="*/ 652462 h 857250"/>
              <a:gd name="connsiteX6" fmla="*/ 1123950 w 2319338"/>
              <a:gd name="connsiteY6" fmla="*/ 581025 h 857250"/>
              <a:gd name="connsiteX7" fmla="*/ 1076325 w 2319338"/>
              <a:gd name="connsiteY7" fmla="*/ 581025 h 857250"/>
              <a:gd name="connsiteX8" fmla="*/ 1076325 w 2319338"/>
              <a:gd name="connsiteY8" fmla="*/ 500062 h 857250"/>
              <a:gd name="connsiteX9" fmla="*/ 685800 w 2319338"/>
              <a:gd name="connsiteY9" fmla="*/ 500062 h 857250"/>
              <a:gd name="connsiteX10" fmla="*/ 685800 w 2319338"/>
              <a:gd name="connsiteY10" fmla="*/ 419100 h 857250"/>
              <a:gd name="connsiteX11" fmla="*/ 519113 w 2319338"/>
              <a:gd name="connsiteY11" fmla="*/ 419100 h 857250"/>
              <a:gd name="connsiteX12" fmla="*/ 481013 w 2319338"/>
              <a:gd name="connsiteY12" fmla="*/ 304800 h 857250"/>
              <a:gd name="connsiteX13" fmla="*/ 376238 w 2319338"/>
              <a:gd name="connsiteY13" fmla="*/ 300037 h 857250"/>
              <a:gd name="connsiteX14" fmla="*/ 400050 w 2319338"/>
              <a:gd name="connsiteY14" fmla="*/ 204787 h 857250"/>
              <a:gd name="connsiteX15" fmla="*/ 361950 w 2319338"/>
              <a:gd name="connsiteY15" fmla="*/ 204787 h 857250"/>
              <a:gd name="connsiteX16" fmla="*/ 366713 w 2319338"/>
              <a:gd name="connsiteY16" fmla="*/ 104775 h 857250"/>
              <a:gd name="connsiteX17" fmla="*/ 0 w 2319338"/>
              <a:gd name="connsiteY17" fmla="*/ 104775 h 857250"/>
              <a:gd name="connsiteX18" fmla="*/ 0 w 2319338"/>
              <a:gd name="connsiteY18" fmla="*/ 0 h 857250"/>
              <a:gd name="connsiteX0" fmla="*/ 2319338 w 2319338"/>
              <a:gd name="connsiteY0" fmla="*/ 857250 h 857250"/>
              <a:gd name="connsiteX1" fmla="*/ 1262063 w 2319338"/>
              <a:gd name="connsiteY1" fmla="*/ 857250 h 857250"/>
              <a:gd name="connsiteX2" fmla="*/ 1262063 w 2319338"/>
              <a:gd name="connsiteY2" fmla="*/ 742950 h 857250"/>
              <a:gd name="connsiteX3" fmla="*/ 1152525 w 2319338"/>
              <a:gd name="connsiteY3" fmla="*/ 742950 h 857250"/>
              <a:gd name="connsiteX4" fmla="*/ 1152525 w 2319338"/>
              <a:gd name="connsiteY4" fmla="*/ 652462 h 857250"/>
              <a:gd name="connsiteX5" fmla="*/ 1123950 w 2319338"/>
              <a:gd name="connsiteY5" fmla="*/ 652462 h 857250"/>
              <a:gd name="connsiteX6" fmla="*/ 1123950 w 2319338"/>
              <a:gd name="connsiteY6" fmla="*/ 581025 h 857250"/>
              <a:gd name="connsiteX7" fmla="*/ 1076325 w 2319338"/>
              <a:gd name="connsiteY7" fmla="*/ 581025 h 857250"/>
              <a:gd name="connsiteX8" fmla="*/ 1076325 w 2319338"/>
              <a:gd name="connsiteY8" fmla="*/ 500062 h 857250"/>
              <a:gd name="connsiteX9" fmla="*/ 685800 w 2319338"/>
              <a:gd name="connsiteY9" fmla="*/ 500062 h 857250"/>
              <a:gd name="connsiteX10" fmla="*/ 685800 w 2319338"/>
              <a:gd name="connsiteY10" fmla="*/ 419100 h 857250"/>
              <a:gd name="connsiteX11" fmla="*/ 519113 w 2319338"/>
              <a:gd name="connsiteY11" fmla="*/ 419100 h 857250"/>
              <a:gd name="connsiteX12" fmla="*/ 481013 w 2319338"/>
              <a:gd name="connsiteY12" fmla="*/ 304800 h 857250"/>
              <a:gd name="connsiteX13" fmla="*/ 395288 w 2319338"/>
              <a:gd name="connsiteY13" fmla="*/ 295274 h 857250"/>
              <a:gd name="connsiteX14" fmla="*/ 400050 w 2319338"/>
              <a:gd name="connsiteY14" fmla="*/ 204787 h 857250"/>
              <a:gd name="connsiteX15" fmla="*/ 361950 w 2319338"/>
              <a:gd name="connsiteY15" fmla="*/ 204787 h 857250"/>
              <a:gd name="connsiteX16" fmla="*/ 366713 w 2319338"/>
              <a:gd name="connsiteY16" fmla="*/ 104775 h 857250"/>
              <a:gd name="connsiteX17" fmla="*/ 0 w 2319338"/>
              <a:gd name="connsiteY17" fmla="*/ 104775 h 857250"/>
              <a:gd name="connsiteX18" fmla="*/ 0 w 2319338"/>
              <a:gd name="connsiteY18" fmla="*/ 0 h 857250"/>
              <a:gd name="connsiteX0" fmla="*/ 2319338 w 2319338"/>
              <a:gd name="connsiteY0" fmla="*/ 857250 h 857250"/>
              <a:gd name="connsiteX1" fmla="*/ 1262063 w 2319338"/>
              <a:gd name="connsiteY1" fmla="*/ 857250 h 857250"/>
              <a:gd name="connsiteX2" fmla="*/ 1262063 w 2319338"/>
              <a:gd name="connsiteY2" fmla="*/ 742950 h 857250"/>
              <a:gd name="connsiteX3" fmla="*/ 1152525 w 2319338"/>
              <a:gd name="connsiteY3" fmla="*/ 742950 h 857250"/>
              <a:gd name="connsiteX4" fmla="*/ 1152525 w 2319338"/>
              <a:gd name="connsiteY4" fmla="*/ 652462 h 857250"/>
              <a:gd name="connsiteX5" fmla="*/ 1123950 w 2319338"/>
              <a:gd name="connsiteY5" fmla="*/ 652462 h 857250"/>
              <a:gd name="connsiteX6" fmla="*/ 1123950 w 2319338"/>
              <a:gd name="connsiteY6" fmla="*/ 581025 h 857250"/>
              <a:gd name="connsiteX7" fmla="*/ 1076325 w 2319338"/>
              <a:gd name="connsiteY7" fmla="*/ 581025 h 857250"/>
              <a:gd name="connsiteX8" fmla="*/ 1076325 w 2319338"/>
              <a:gd name="connsiteY8" fmla="*/ 500062 h 857250"/>
              <a:gd name="connsiteX9" fmla="*/ 685800 w 2319338"/>
              <a:gd name="connsiteY9" fmla="*/ 500062 h 857250"/>
              <a:gd name="connsiteX10" fmla="*/ 685800 w 2319338"/>
              <a:gd name="connsiteY10" fmla="*/ 419100 h 857250"/>
              <a:gd name="connsiteX11" fmla="*/ 500063 w 2319338"/>
              <a:gd name="connsiteY11" fmla="*/ 390525 h 857250"/>
              <a:gd name="connsiteX12" fmla="*/ 481013 w 2319338"/>
              <a:gd name="connsiteY12" fmla="*/ 304800 h 857250"/>
              <a:gd name="connsiteX13" fmla="*/ 395288 w 2319338"/>
              <a:gd name="connsiteY13" fmla="*/ 295274 h 857250"/>
              <a:gd name="connsiteX14" fmla="*/ 400050 w 2319338"/>
              <a:gd name="connsiteY14" fmla="*/ 204787 h 857250"/>
              <a:gd name="connsiteX15" fmla="*/ 361950 w 2319338"/>
              <a:gd name="connsiteY15" fmla="*/ 204787 h 857250"/>
              <a:gd name="connsiteX16" fmla="*/ 366713 w 2319338"/>
              <a:gd name="connsiteY16" fmla="*/ 104775 h 857250"/>
              <a:gd name="connsiteX17" fmla="*/ 0 w 2319338"/>
              <a:gd name="connsiteY17" fmla="*/ 104775 h 857250"/>
              <a:gd name="connsiteX18" fmla="*/ 0 w 2319338"/>
              <a:gd name="connsiteY18" fmla="*/ 0 h 857250"/>
              <a:gd name="connsiteX0" fmla="*/ 2319338 w 2319338"/>
              <a:gd name="connsiteY0" fmla="*/ 857250 h 857250"/>
              <a:gd name="connsiteX1" fmla="*/ 1262063 w 2319338"/>
              <a:gd name="connsiteY1" fmla="*/ 857250 h 857250"/>
              <a:gd name="connsiteX2" fmla="*/ 1262063 w 2319338"/>
              <a:gd name="connsiteY2" fmla="*/ 742950 h 857250"/>
              <a:gd name="connsiteX3" fmla="*/ 1152525 w 2319338"/>
              <a:gd name="connsiteY3" fmla="*/ 742950 h 857250"/>
              <a:gd name="connsiteX4" fmla="*/ 1152525 w 2319338"/>
              <a:gd name="connsiteY4" fmla="*/ 652462 h 857250"/>
              <a:gd name="connsiteX5" fmla="*/ 1123950 w 2319338"/>
              <a:gd name="connsiteY5" fmla="*/ 652462 h 857250"/>
              <a:gd name="connsiteX6" fmla="*/ 1123950 w 2319338"/>
              <a:gd name="connsiteY6" fmla="*/ 581025 h 857250"/>
              <a:gd name="connsiteX7" fmla="*/ 1076325 w 2319338"/>
              <a:gd name="connsiteY7" fmla="*/ 581025 h 857250"/>
              <a:gd name="connsiteX8" fmla="*/ 1076325 w 2319338"/>
              <a:gd name="connsiteY8" fmla="*/ 500062 h 857250"/>
              <a:gd name="connsiteX9" fmla="*/ 685800 w 2319338"/>
              <a:gd name="connsiteY9" fmla="*/ 500062 h 857250"/>
              <a:gd name="connsiteX10" fmla="*/ 638175 w 2319338"/>
              <a:gd name="connsiteY10" fmla="*/ 385763 h 857250"/>
              <a:gd name="connsiteX11" fmla="*/ 500063 w 2319338"/>
              <a:gd name="connsiteY11" fmla="*/ 390525 h 857250"/>
              <a:gd name="connsiteX12" fmla="*/ 481013 w 2319338"/>
              <a:gd name="connsiteY12" fmla="*/ 304800 h 857250"/>
              <a:gd name="connsiteX13" fmla="*/ 395288 w 2319338"/>
              <a:gd name="connsiteY13" fmla="*/ 295274 h 857250"/>
              <a:gd name="connsiteX14" fmla="*/ 400050 w 2319338"/>
              <a:gd name="connsiteY14" fmla="*/ 204787 h 857250"/>
              <a:gd name="connsiteX15" fmla="*/ 361950 w 2319338"/>
              <a:gd name="connsiteY15" fmla="*/ 204787 h 857250"/>
              <a:gd name="connsiteX16" fmla="*/ 366713 w 2319338"/>
              <a:gd name="connsiteY16" fmla="*/ 104775 h 857250"/>
              <a:gd name="connsiteX17" fmla="*/ 0 w 2319338"/>
              <a:gd name="connsiteY17" fmla="*/ 104775 h 857250"/>
              <a:gd name="connsiteX18" fmla="*/ 0 w 2319338"/>
              <a:gd name="connsiteY18" fmla="*/ 0 h 857250"/>
              <a:gd name="connsiteX0" fmla="*/ 2319338 w 2319338"/>
              <a:gd name="connsiteY0" fmla="*/ 857250 h 857250"/>
              <a:gd name="connsiteX1" fmla="*/ 1262063 w 2319338"/>
              <a:gd name="connsiteY1" fmla="*/ 857250 h 857250"/>
              <a:gd name="connsiteX2" fmla="*/ 1262063 w 2319338"/>
              <a:gd name="connsiteY2" fmla="*/ 742950 h 857250"/>
              <a:gd name="connsiteX3" fmla="*/ 1152525 w 2319338"/>
              <a:gd name="connsiteY3" fmla="*/ 742950 h 857250"/>
              <a:gd name="connsiteX4" fmla="*/ 1152525 w 2319338"/>
              <a:gd name="connsiteY4" fmla="*/ 652462 h 857250"/>
              <a:gd name="connsiteX5" fmla="*/ 1123950 w 2319338"/>
              <a:gd name="connsiteY5" fmla="*/ 652462 h 857250"/>
              <a:gd name="connsiteX6" fmla="*/ 1123950 w 2319338"/>
              <a:gd name="connsiteY6" fmla="*/ 581025 h 857250"/>
              <a:gd name="connsiteX7" fmla="*/ 1076325 w 2319338"/>
              <a:gd name="connsiteY7" fmla="*/ 581025 h 857250"/>
              <a:gd name="connsiteX8" fmla="*/ 1076325 w 2319338"/>
              <a:gd name="connsiteY8" fmla="*/ 500062 h 857250"/>
              <a:gd name="connsiteX9" fmla="*/ 685800 w 2319338"/>
              <a:gd name="connsiteY9" fmla="*/ 500062 h 857250"/>
              <a:gd name="connsiteX10" fmla="*/ 638175 w 2319338"/>
              <a:gd name="connsiteY10" fmla="*/ 385763 h 857250"/>
              <a:gd name="connsiteX11" fmla="*/ 485776 w 2319338"/>
              <a:gd name="connsiteY11" fmla="*/ 390525 h 857250"/>
              <a:gd name="connsiteX12" fmla="*/ 481013 w 2319338"/>
              <a:gd name="connsiteY12" fmla="*/ 304800 h 857250"/>
              <a:gd name="connsiteX13" fmla="*/ 395288 w 2319338"/>
              <a:gd name="connsiteY13" fmla="*/ 295274 h 857250"/>
              <a:gd name="connsiteX14" fmla="*/ 400050 w 2319338"/>
              <a:gd name="connsiteY14" fmla="*/ 204787 h 857250"/>
              <a:gd name="connsiteX15" fmla="*/ 361950 w 2319338"/>
              <a:gd name="connsiteY15" fmla="*/ 204787 h 857250"/>
              <a:gd name="connsiteX16" fmla="*/ 366713 w 2319338"/>
              <a:gd name="connsiteY16" fmla="*/ 104775 h 857250"/>
              <a:gd name="connsiteX17" fmla="*/ 0 w 2319338"/>
              <a:gd name="connsiteY17" fmla="*/ 104775 h 857250"/>
              <a:gd name="connsiteX18" fmla="*/ 0 w 2319338"/>
              <a:gd name="connsiteY18" fmla="*/ 0 h 857250"/>
              <a:gd name="connsiteX0" fmla="*/ 2319338 w 2319338"/>
              <a:gd name="connsiteY0" fmla="*/ 857250 h 857250"/>
              <a:gd name="connsiteX1" fmla="*/ 1262063 w 2319338"/>
              <a:gd name="connsiteY1" fmla="*/ 857250 h 857250"/>
              <a:gd name="connsiteX2" fmla="*/ 1262063 w 2319338"/>
              <a:gd name="connsiteY2" fmla="*/ 742950 h 857250"/>
              <a:gd name="connsiteX3" fmla="*/ 1152525 w 2319338"/>
              <a:gd name="connsiteY3" fmla="*/ 742950 h 857250"/>
              <a:gd name="connsiteX4" fmla="*/ 1152525 w 2319338"/>
              <a:gd name="connsiteY4" fmla="*/ 652462 h 857250"/>
              <a:gd name="connsiteX5" fmla="*/ 1123950 w 2319338"/>
              <a:gd name="connsiteY5" fmla="*/ 652462 h 857250"/>
              <a:gd name="connsiteX6" fmla="*/ 1123950 w 2319338"/>
              <a:gd name="connsiteY6" fmla="*/ 581025 h 857250"/>
              <a:gd name="connsiteX7" fmla="*/ 1076325 w 2319338"/>
              <a:gd name="connsiteY7" fmla="*/ 581025 h 857250"/>
              <a:gd name="connsiteX8" fmla="*/ 1076325 w 2319338"/>
              <a:gd name="connsiteY8" fmla="*/ 500062 h 857250"/>
              <a:gd name="connsiteX9" fmla="*/ 685800 w 2319338"/>
              <a:gd name="connsiteY9" fmla="*/ 500062 h 857250"/>
              <a:gd name="connsiteX10" fmla="*/ 638175 w 2319338"/>
              <a:gd name="connsiteY10" fmla="*/ 385763 h 857250"/>
              <a:gd name="connsiteX11" fmla="*/ 485776 w 2319338"/>
              <a:gd name="connsiteY11" fmla="*/ 390525 h 857250"/>
              <a:gd name="connsiteX12" fmla="*/ 481013 w 2319338"/>
              <a:gd name="connsiteY12" fmla="*/ 295275 h 857250"/>
              <a:gd name="connsiteX13" fmla="*/ 395288 w 2319338"/>
              <a:gd name="connsiteY13" fmla="*/ 295274 h 857250"/>
              <a:gd name="connsiteX14" fmla="*/ 400050 w 2319338"/>
              <a:gd name="connsiteY14" fmla="*/ 204787 h 857250"/>
              <a:gd name="connsiteX15" fmla="*/ 361950 w 2319338"/>
              <a:gd name="connsiteY15" fmla="*/ 204787 h 857250"/>
              <a:gd name="connsiteX16" fmla="*/ 366713 w 2319338"/>
              <a:gd name="connsiteY16" fmla="*/ 104775 h 857250"/>
              <a:gd name="connsiteX17" fmla="*/ 0 w 2319338"/>
              <a:gd name="connsiteY17" fmla="*/ 104775 h 857250"/>
              <a:gd name="connsiteX18" fmla="*/ 0 w 2319338"/>
              <a:gd name="connsiteY18" fmla="*/ 0 h 857250"/>
              <a:gd name="connsiteX0" fmla="*/ 2319338 w 2319338"/>
              <a:gd name="connsiteY0" fmla="*/ 857250 h 857250"/>
              <a:gd name="connsiteX1" fmla="*/ 1262063 w 2319338"/>
              <a:gd name="connsiteY1" fmla="*/ 857250 h 857250"/>
              <a:gd name="connsiteX2" fmla="*/ 1262063 w 2319338"/>
              <a:gd name="connsiteY2" fmla="*/ 742950 h 857250"/>
              <a:gd name="connsiteX3" fmla="*/ 1152525 w 2319338"/>
              <a:gd name="connsiteY3" fmla="*/ 742950 h 857250"/>
              <a:gd name="connsiteX4" fmla="*/ 1152525 w 2319338"/>
              <a:gd name="connsiteY4" fmla="*/ 652462 h 857250"/>
              <a:gd name="connsiteX5" fmla="*/ 1123950 w 2319338"/>
              <a:gd name="connsiteY5" fmla="*/ 652462 h 857250"/>
              <a:gd name="connsiteX6" fmla="*/ 1123950 w 2319338"/>
              <a:gd name="connsiteY6" fmla="*/ 581025 h 857250"/>
              <a:gd name="connsiteX7" fmla="*/ 1076325 w 2319338"/>
              <a:gd name="connsiteY7" fmla="*/ 581025 h 857250"/>
              <a:gd name="connsiteX8" fmla="*/ 1076325 w 2319338"/>
              <a:gd name="connsiteY8" fmla="*/ 500062 h 857250"/>
              <a:gd name="connsiteX9" fmla="*/ 633412 w 2319338"/>
              <a:gd name="connsiteY9" fmla="*/ 481012 h 857250"/>
              <a:gd name="connsiteX10" fmla="*/ 638175 w 2319338"/>
              <a:gd name="connsiteY10" fmla="*/ 385763 h 857250"/>
              <a:gd name="connsiteX11" fmla="*/ 485776 w 2319338"/>
              <a:gd name="connsiteY11" fmla="*/ 390525 h 857250"/>
              <a:gd name="connsiteX12" fmla="*/ 481013 w 2319338"/>
              <a:gd name="connsiteY12" fmla="*/ 295275 h 857250"/>
              <a:gd name="connsiteX13" fmla="*/ 395288 w 2319338"/>
              <a:gd name="connsiteY13" fmla="*/ 295274 h 857250"/>
              <a:gd name="connsiteX14" fmla="*/ 400050 w 2319338"/>
              <a:gd name="connsiteY14" fmla="*/ 204787 h 857250"/>
              <a:gd name="connsiteX15" fmla="*/ 361950 w 2319338"/>
              <a:gd name="connsiteY15" fmla="*/ 204787 h 857250"/>
              <a:gd name="connsiteX16" fmla="*/ 366713 w 2319338"/>
              <a:gd name="connsiteY16" fmla="*/ 104775 h 857250"/>
              <a:gd name="connsiteX17" fmla="*/ 0 w 2319338"/>
              <a:gd name="connsiteY17" fmla="*/ 104775 h 857250"/>
              <a:gd name="connsiteX18" fmla="*/ 0 w 2319338"/>
              <a:gd name="connsiteY18" fmla="*/ 0 h 857250"/>
              <a:gd name="connsiteX0" fmla="*/ 2319338 w 2319338"/>
              <a:gd name="connsiteY0" fmla="*/ 857250 h 857250"/>
              <a:gd name="connsiteX1" fmla="*/ 1262063 w 2319338"/>
              <a:gd name="connsiteY1" fmla="*/ 857250 h 857250"/>
              <a:gd name="connsiteX2" fmla="*/ 1262063 w 2319338"/>
              <a:gd name="connsiteY2" fmla="*/ 742950 h 857250"/>
              <a:gd name="connsiteX3" fmla="*/ 1152525 w 2319338"/>
              <a:gd name="connsiteY3" fmla="*/ 742950 h 857250"/>
              <a:gd name="connsiteX4" fmla="*/ 1152525 w 2319338"/>
              <a:gd name="connsiteY4" fmla="*/ 652462 h 857250"/>
              <a:gd name="connsiteX5" fmla="*/ 1123950 w 2319338"/>
              <a:gd name="connsiteY5" fmla="*/ 652462 h 857250"/>
              <a:gd name="connsiteX6" fmla="*/ 1123950 w 2319338"/>
              <a:gd name="connsiteY6" fmla="*/ 581025 h 857250"/>
              <a:gd name="connsiteX7" fmla="*/ 1076325 w 2319338"/>
              <a:gd name="connsiteY7" fmla="*/ 581025 h 857250"/>
              <a:gd name="connsiteX8" fmla="*/ 995362 w 2319338"/>
              <a:gd name="connsiteY8" fmla="*/ 457200 h 857250"/>
              <a:gd name="connsiteX9" fmla="*/ 633412 w 2319338"/>
              <a:gd name="connsiteY9" fmla="*/ 481012 h 857250"/>
              <a:gd name="connsiteX10" fmla="*/ 638175 w 2319338"/>
              <a:gd name="connsiteY10" fmla="*/ 385763 h 857250"/>
              <a:gd name="connsiteX11" fmla="*/ 485776 w 2319338"/>
              <a:gd name="connsiteY11" fmla="*/ 390525 h 857250"/>
              <a:gd name="connsiteX12" fmla="*/ 481013 w 2319338"/>
              <a:gd name="connsiteY12" fmla="*/ 295275 h 857250"/>
              <a:gd name="connsiteX13" fmla="*/ 395288 w 2319338"/>
              <a:gd name="connsiteY13" fmla="*/ 295274 h 857250"/>
              <a:gd name="connsiteX14" fmla="*/ 400050 w 2319338"/>
              <a:gd name="connsiteY14" fmla="*/ 204787 h 857250"/>
              <a:gd name="connsiteX15" fmla="*/ 361950 w 2319338"/>
              <a:gd name="connsiteY15" fmla="*/ 204787 h 857250"/>
              <a:gd name="connsiteX16" fmla="*/ 366713 w 2319338"/>
              <a:gd name="connsiteY16" fmla="*/ 104775 h 857250"/>
              <a:gd name="connsiteX17" fmla="*/ 0 w 2319338"/>
              <a:gd name="connsiteY17" fmla="*/ 104775 h 857250"/>
              <a:gd name="connsiteX18" fmla="*/ 0 w 2319338"/>
              <a:gd name="connsiteY18" fmla="*/ 0 h 857250"/>
              <a:gd name="connsiteX0" fmla="*/ 2319338 w 2319338"/>
              <a:gd name="connsiteY0" fmla="*/ 857250 h 857250"/>
              <a:gd name="connsiteX1" fmla="*/ 1262063 w 2319338"/>
              <a:gd name="connsiteY1" fmla="*/ 857250 h 857250"/>
              <a:gd name="connsiteX2" fmla="*/ 1262063 w 2319338"/>
              <a:gd name="connsiteY2" fmla="*/ 742950 h 857250"/>
              <a:gd name="connsiteX3" fmla="*/ 1152525 w 2319338"/>
              <a:gd name="connsiteY3" fmla="*/ 742950 h 857250"/>
              <a:gd name="connsiteX4" fmla="*/ 1152525 w 2319338"/>
              <a:gd name="connsiteY4" fmla="*/ 652462 h 857250"/>
              <a:gd name="connsiteX5" fmla="*/ 1123950 w 2319338"/>
              <a:gd name="connsiteY5" fmla="*/ 652462 h 857250"/>
              <a:gd name="connsiteX6" fmla="*/ 1123950 w 2319338"/>
              <a:gd name="connsiteY6" fmla="*/ 581025 h 857250"/>
              <a:gd name="connsiteX7" fmla="*/ 1076325 w 2319338"/>
              <a:gd name="connsiteY7" fmla="*/ 581025 h 857250"/>
              <a:gd name="connsiteX8" fmla="*/ 995362 w 2319338"/>
              <a:gd name="connsiteY8" fmla="*/ 457200 h 857250"/>
              <a:gd name="connsiteX9" fmla="*/ 642937 w 2319338"/>
              <a:gd name="connsiteY9" fmla="*/ 476250 h 857250"/>
              <a:gd name="connsiteX10" fmla="*/ 638175 w 2319338"/>
              <a:gd name="connsiteY10" fmla="*/ 385763 h 857250"/>
              <a:gd name="connsiteX11" fmla="*/ 485776 w 2319338"/>
              <a:gd name="connsiteY11" fmla="*/ 390525 h 857250"/>
              <a:gd name="connsiteX12" fmla="*/ 481013 w 2319338"/>
              <a:gd name="connsiteY12" fmla="*/ 295275 h 857250"/>
              <a:gd name="connsiteX13" fmla="*/ 395288 w 2319338"/>
              <a:gd name="connsiteY13" fmla="*/ 295274 h 857250"/>
              <a:gd name="connsiteX14" fmla="*/ 400050 w 2319338"/>
              <a:gd name="connsiteY14" fmla="*/ 204787 h 857250"/>
              <a:gd name="connsiteX15" fmla="*/ 361950 w 2319338"/>
              <a:gd name="connsiteY15" fmla="*/ 204787 h 857250"/>
              <a:gd name="connsiteX16" fmla="*/ 366713 w 2319338"/>
              <a:gd name="connsiteY16" fmla="*/ 104775 h 857250"/>
              <a:gd name="connsiteX17" fmla="*/ 0 w 2319338"/>
              <a:gd name="connsiteY17" fmla="*/ 104775 h 857250"/>
              <a:gd name="connsiteX18" fmla="*/ 0 w 2319338"/>
              <a:gd name="connsiteY18" fmla="*/ 0 h 857250"/>
              <a:gd name="connsiteX0" fmla="*/ 2319338 w 2319338"/>
              <a:gd name="connsiteY0" fmla="*/ 857250 h 857250"/>
              <a:gd name="connsiteX1" fmla="*/ 1262063 w 2319338"/>
              <a:gd name="connsiteY1" fmla="*/ 857250 h 857250"/>
              <a:gd name="connsiteX2" fmla="*/ 1262063 w 2319338"/>
              <a:gd name="connsiteY2" fmla="*/ 742950 h 857250"/>
              <a:gd name="connsiteX3" fmla="*/ 1152525 w 2319338"/>
              <a:gd name="connsiteY3" fmla="*/ 742950 h 857250"/>
              <a:gd name="connsiteX4" fmla="*/ 1152525 w 2319338"/>
              <a:gd name="connsiteY4" fmla="*/ 652462 h 857250"/>
              <a:gd name="connsiteX5" fmla="*/ 1123950 w 2319338"/>
              <a:gd name="connsiteY5" fmla="*/ 652462 h 857250"/>
              <a:gd name="connsiteX6" fmla="*/ 1123950 w 2319338"/>
              <a:gd name="connsiteY6" fmla="*/ 581025 h 857250"/>
              <a:gd name="connsiteX7" fmla="*/ 1076325 w 2319338"/>
              <a:gd name="connsiteY7" fmla="*/ 581025 h 857250"/>
              <a:gd name="connsiteX8" fmla="*/ 985837 w 2319338"/>
              <a:gd name="connsiteY8" fmla="*/ 476250 h 857250"/>
              <a:gd name="connsiteX9" fmla="*/ 642937 w 2319338"/>
              <a:gd name="connsiteY9" fmla="*/ 476250 h 857250"/>
              <a:gd name="connsiteX10" fmla="*/ 638175 w 2319338"/>
              <a:gd name="connsiteY10" fmla="*/ 385763 h 857250"/>
              <a:gd name="connsiteX11" fmla="*/ 485776 w 2319338"/>
              <a:gd name="connsiteY11" fmla="*/ 390525 h 857250"/>
              <a:gd name="connsiteX12" fmla="*/ 481013 w 2319338"/>
              <a:gd name="connsiteY12" fmla="*/ 295275 h 857250"/>
              <a:gd name="connsiteX13" fmla="*/ 395288 w 2319338"/>
              <a:gd name="connsiteY13" fmla="*/ 295274 h 857250"/>
              <a:gd name="connsiteX14" fmla="*/ 400050 w 2319338"/>
              <a:gd name="connsiteY14" fmla="*/ 204787 h 857250"/>
              <a:gd name="connsiteX15" fmla="*/ 361950 w 2319338"/>
              <a:gd name="connsiteY15" fmla="*/ 204787 h 857250"/>
              <a:gd name="connsiteX16" fmla="*/ 366713 w 2319338"/>
              <a:gd name="connsiteY16" fmla="*/ 104775 h 857250"/>
              <a:gd name="connsiteX17" fmla="*/ 0 w 2319338"/>
              <a:gd name="connsiteY17" fmla="*/ 104775 h 857250"/>
              <a:gd name="connsiteX18" fmla="*/ 0 w 2319338"/>
              <a:gd name="connsiteY18" fmla="*/ 0 h 857250"/>
              <a:gd name="connsiteX0" fmla="*/ 2319338 w 2319338"/>
              <a:gd name="connsiteY0" fmla="*/ 857250 h 857250"/>
              <a:gd name="connsiteX1" fmla="*/ 1262063 w 2319338"/>
              <a:gd name="connsiteY1" fmla="*/ 857250 h 857250"/>
              <a:gd name="connsiteX2" fmla="*/ 1262063 w 2319338"/>
              <a:gd name="connsiteY2" fmla="*/ 742950 h 857250"/>
              <a:gd name="connsiteX3" fmla="*/ 1152525 w 2319338"/>
              <a:gd name="connsiteY3" fmla="*/ 742950 h 857250"/>
              <a:gd name="connsiteX4" fmla="*/ 1152525 w 2319338"/>
              <a:gd name="connsiteY4" fmla="*/ 652462 h 857250"/>
              <a:gd name="connsiteX5" fmla="*/ 1123950 w 2319338"/>
              <a:gd name="connsiteY5" fmla="*/ 652462 h 857250"/>
              <a:gd name="connsiteX6" fmla="*/ 1123950 w 2319338"/>
              <a:gd name="connsiteY6" fmla="*/ 581025 h 857250"/>
              <a:gd name="connsiteX7" fmla="*/ 1076325 w 2319338"/>
              <a:gd name="connsiteY7" fmla="*/ 581025 h 857250"/>
              <a:gd name="connsiteX8" fmla="*/ 985837 w 2319338"/>
              <a:gd name="connsiteY8" fmla="*/ 471488 h 857250"/>
              <a:gd name="connsiteX9" fmla="*/ 642937 w 2319338"/>
              <a:gd name="connsiteY9" fmla="*/ 476250 h 857250"/>
              <a:gd name="connsiteX10" fmla="*/ 638175 w 2319338"/>
              <a:gd name="connsiteY10" fmla="*/ 385763 h 857250"/>
              <a:gd name="connsiteX11" fmla="*/ 485776 w 2319338"/>
              <a:gd name="connsiteY11" fmla="*/ 390525 h 857250"/>
              <a:gd name="connsiteX12" fmla="*/ 481013 w 2319338"/>
              <a:gd name="connsiteY12" fmla="*/ 295275 h 857250"/>
              <a:gd name="connsiteX13" fmla="*/ 395288 w 2319338"/>
              <a:gd name="connsiteY13" fmla="*/ 295274 h 857250"/>
              <a:gd name="connsiteX14" fmla="*/ 400050 w 2319338"/>
              <a:gd name="connsiteY14" fmla="*/ 204787 h 857250"/>
              <a:gd name="connsiteX15" fmla="*/ 361950 w 2319338"/>
              <a:gd name="connsiteY15" fmla="*/ 204787 h 857250"/>
              <a:gd name="connsiteX16" fmla="*/ 366713 w 2319338"/>
              <a:gd name="connsiteY16" fmla="*/ 104775 h 857250"/>
              <a:gd name="connsiteX17" fmla="*/ 0 w 2319338"/>
              <a:gd name="connsiteY17" fmla="*/ 104775 h 857250"/>
              <a:gd name="connsiteX18" fmla="*/ 0 w 2319338"/>
              <a:gd name="connsiteY18" fmla="*/ 0 h 857250"/>
              <a:gd name="connsiteX0" fmla="*/ 2319338 w 2319338"/>
              <a:gd name="connsiteY0" fmla="*/ 857250 h 857250"/>
              <a:gd name="connsiteX1" fmla="*/ 1262063 w 2319338"/>
              <a:gd name="connsiteY1" fmla="*/ 857250 h 857250"/>
              <a:gd name="connsiteX2" fmla="*/ 1262063 w 2319338"/>
              <a:gd name="connsiteY2" fmla="*/ 742950 h 857250"/>
              <a:gd name="connsiteX3" fmla="*/ 1152525 w 2319338"/>
              <a:gd name="connsiteY3" fmla="*/ 742950 h 857250"/>
              <a:gd name="connsiteX4" fmla="*/ 1152525 w 2319338"/>
              <a:gd name="connsiteY4" fmla="*/ 652462 h 857250"/>
              <a:gd name="connsiteX5" fmla="*/ 1123950 w 2319338"/>
              <a:gd name="connsiteY5" fmla="*/ 652462 h 857250"/>
              <a:gd name="connsiteX6" fmla="*/ 1123950 w 2319338"/>
              <a:gd name="connsiteY6" fmla="*/ 581025 h 857250"/>
              <a:gd name="connsiteX7" fmla="*/ 1076325 w 2319338"/>
              <a:gd name="connsiteY7" fmla="*/ 581025 h 857250"/>
              <a:gd name="connsiteX8" fmla="*/ 985837 w 2319338"/>
              <a:gd name="connsiteY8" fmla="*/ 471488 h 857250"/>
              <a:gd name="connsiteX9" fmla="*/ 642937 w 2319338"/>
              <a:gd name="connsiteY9" fmla="*/ 476250 h 857250"/>
              <a:gd name="connsiteX10" fmla="*/ 638175 w 2319338"/>
              <a:gd name="connsiteY10" fmla="*/ 385763 h 857250"/>
              <a:gd name="connsiteX11" fmla="*/ 485776 w 2319338"/>
              <a:gd name="connsiteY11" fmla="*/ 390525 h 857250"/>
              <a:gd name="connsiteX12" fmla="*/ 481013 w 2319338"/>
              <a:gd name="connsiteY12" fmla="*/ 295275 h 857250"/>
              <a:gd name="connsiteX13" fmla="*/ 395288 w 2319338"/>
              <a:gd name="connsiteY13" fmla="*/ 295274 h 857250"/>
              <a:gd name="connsiteX14" fmla="*/ 400050 w 2319338"/>
              <a:gd name="connsiteY14" fmla="*/ 204787 h 857250"/>
              <a:gd name="connsiteX15" fmla="*/ 361950 w 2319338"/>
              <a:gd name="connsiteY15" fmla="*/ 204787 h 857250"/>
              <a:gd name="connsiteX16" fmla="*/ 366713 w 2319338"/>
              <a:gd name="connsiteY16" fmla="*/ 104775 h 857250"/>
              <a:gd name="connsiteX17" fmla="*/ 0 w 2319338"/>
              <a:gd name="connsiteY17" fmla="*/ 104775 h 857250"/>
              <a:gd name="connsiteX18" fmla="*/ 0 w 2319338"/>
              <a:gd name="connsiteY18" fmla="*/ 0 h 857250"/>
              <a:gd name="connsiteX0" fmla="*/ 2319338 w 2319338"/>
              <a:gd name="connsiteY0" fmla="*/ 857250 h 857250"/>
              <a:gd name="connsiteX1" fmla="*/ 1262063 w 2319338"/>
              <a:gd name="connsiteY1" fmla="*/ 857250 h 857250"/>
              <a:gd name="connsiteX2" fmla="*/ 1262063 w 2319338"/>
              <a:gd name="connsiteY2" fmla="*/ 742950 h 857250"/>
              <a:gd name="connsiteX3" fmla="*/ 1152525 w 2319338"/>
              <a:gd name="connsiteY3" fmla="*/ 742950 h 857250"/>
              <a:gd name="connsiteX4" fmla="*/ 1152525 w 2319338"/>
              <a:gd name="connsiteY4" fmla="*/ 652462 h 857250"/>
              <a:gd name="connsiteX5" fmla="*/ 1123950 w 2319338"/>
              <a:gd name="connsiteY5" fmla="*/ 652462 h 857250"/>
              <a:gd name="connsiteX6" fmla="*/ 1123950 w 2319338"/>
              <a:gd name="connsiteY6" fmla="*/ 581025 h 857250"/>
              <a:gd name="connsiteX7" fmla="*/ 985837 w 2319338"/>
              <a:gd name="connsiteY7" fmla="*/ 557213 h 857250"/>
              <a:gd name="connsiteX8" fmla="*/ 985837 w 2319338"/>
              <a:gd name="connsiteY8" fmla="*/ 471488 h 857250"/>
              <a:gd name="connsiteX9" fmla="*/ 642937 w 2319338"/>
              <a:gd name="connsiteY9" fmla="*/ 476250 h 857250"/>
              <a:gd name="connsiteX10" fmla="*/ 638175 w 2319338"/>
              <a:gd name="connsiteY10" fmla="*/ 385763 h 857250"/>
              <a:gd name="connsiteX11" fmla="*/ 485776 w 2319338"/>
              <a:gd name="connsiteY11" fmla="*/ 390525 h 857250"/>
              <a:gd name="connsiteX12" fmla="*/ 481013 w 2319338"/>
              <a:gd name="connsiteY12" fmla="*/ 295275 h 857250"/>
              <a:gd name="connsiteX13" fmla="*/ 395288 w 2319338"/>
              <a:gd name="connsiteY13" fmla="*/ 295274 h 857250"/>
              <a:gd name="connsiteX14" fmla="*/ 400050 w 2319338"/>
              <a:gd name="connsiteY14" fmla="*/ 204787 h 857250"/>
              <a:gd name="connsiteX15" fmla="*/ 361950 w 2319338"/>
              <a:gd name="connsiteY15" fmla="*/ 204787 h 857250"/>
              <a:gd name="connsiteX16" fmla="*/ 366713 w 2319338"/>
              <a:gd name="connsiteY16" fmla="*/ 104775 h 857250"/>
              <a:gd name="connsiteX17" fmla="*/ 0 w 2319338"/>
              <a:gd name="connsiteY17" fmla="*/ 104775 h 857250"/>
              <a:gd name="connsiteX18" fmla="*/ 0 w 2319338"/>
              <a:gd name="connsiteY18" fmla="*/ 0 h 857250"/>
              <a:gd name="connsiteX0" fmla="*/ 2319338 w 2319338"/>
              <a:gd name="connsiteY0" fmla="*/ 857250 h 857250"/>
              <a:gd name="connsiteX1" fmla="*/ 1262063 w 2319338"/>
              <a:gd name="connsiteY1" fmla="*/ 857250 h 857250"/>
              <a:gd name="connsiteX2" fmla="*/ 1262063 w 2319338"/>
              <a:gd name="connsiteY2" fmla="*/ 742950 h 857250"/>
              <a:gd name="connsiteX3" fmla="*/ 1152525 w 2319338"/>
              <a:gd name="connsiteY3" fmla="*/ 742950 h 857250"/>
              <a:gd name="connsiteX4" fmla="*/ 1152525 w 2319338"/>
              <a:gd name="connsiteY4" fmla="*/ 652462 h 857250"/>
              <a:gd name="connsiteX5" fmla="*/ 1123950 w 2319338"/>
              <a:gd name="connsiteY5" fmla="*/ 652462 h 857250"/>
              <a:gd name="connsiteX6" fmla="*/ 1076325 w 2319338"/>
              <a:gd name="connsiteY6" fmla="*/ 557212 h 857250"/>
              <a:gd name="connsiteX7" fmla="*/ 985837 w 2319338"/>
              <a:gd name="connsiteY7" fmla="*/ 557213 h 857250"/>
              <a:gd name="connsiteX8" fmla="*/ 985837 w 2319338"/>
              <a:gd name="connsiteY8" fmla="*/ 471488 h 857250"/>
              <a:gd name="connsiteX9" fmla="*/ 642937 w 2319338"/>
              <a:gd name="connsiteY9" fmla="*/ 476250 h 857250"/>
              <a:gd name="connsiteX10" fmla="*/ 638175 w 2319338"/>
              <a:gd name="connsiteY10" fmla="*/ 385763 h 857250"/>
              <a:gd name="connsiteX11" fmla="*/ 485776 w 2319338"/>
              <a:gd name="connsiteY11" fmla="*/ 390525 h 857250"/>
              <a:gd name="connsiteX12" fmla="*/ 481013 w 2319338"/>
              <a:gd name="connsiteY12" fmla="*/ 295275 h 857250"/>
              <a:gd name="connsiteX13" fmla="*/ 395288 w 2319338"/>
              <a:gd name="connsiteY13" fmla="*/ 295274 h 857250"/>
              <a:gd name="connsiteX14" fmla="*/ 400050 w 2319338"/>
              <a:gd name="connsiteY14" fmla="*/ 204787 h 857250"/>
              <a:gd name="connsiteX15" fmla="*/ 361950 w 2319338"/>
              <a:gd name="connsiteY15" fmla="*/ 204787 h 857250"/>
              <a:gd name="connsiteX16" fmla="*/ 366713 w 2319338"/>
              <a:gd name="connsiteY16" fmla="*/ 104775 h 857250"/>
              <a:gd name="connsiteX17" fmla="*/ 0 w 2319338"/>
              <a:gd name="connsiteY17" fmla="*/ 104775 h 857250"/>
              <a:gd name="connsiteX18" fmla="*/ 0 w 2319338"/>
              <a:gd name="connsiteY18" fmla="*/ 0 h 857250"/>
              <a:gd name="connsiteX0" fmla="*/ 2319338 w 2319338"/>
              <a:gd name="connsiteY0" fmla="*/ 857250 h 857250"/>
              <a:gd name="connsiteX1" fmla="*/ 1262063 w 2319338"/>
              <a:gd name="connsiteY1" fmla="*/ 857250 h 857250"/>
              <a:gd name="connsiteX2" fmla="*/ 1262063 w 2319338"/>
              <a:gd name="connsiteY2" fmla="*/ 742950 h 857250"/>
              <a:gd name="connsiteX3" fmla="*/ 1152525 w 2319338"/>
              <a:gd name="connsiteY3" fmla="*/ 742950 h 857250"/>
              <a:gd name="connsiteX4" fmla="*/ 1152525 w 2319338"/>
              <a:gd name="connsiteY4" fmla="*/ 652462 h 857250"/>
              <a:gd name="connsiteX5" fmla="*/ 1076325 w 2319338"/>
              <a:gd name="connsiteY5" fmla="*/ 652462 h 857250"/>
              <a:gd name="connsiteX6" fmla="*/ 1076325 w 2319338"/>
              <a:gd name="connsiteY6" fmla="*/ 557212 h 857250"/>
              <a:gd name="connsiteX7" fmla="*/ 985837 w 2319338"/>
              <a:gd name="connsiteY7" fmla="*/ 557213 h 857250"/>
              <a:gd name="connsiteX8" fmla="*/ 985837 w 2319338"/>
              <a:gd name="connsiteY8" fmla="*/ 471488 h 857250"/>
              <a:gd name="connsiteX9" fmla="*/ 642937 w 2319338"/>
              <a:gd name="connsiteY9" fmla="*/ 476250 h 857250"/>
              <a:gd name="connsiteX10" fmla="*/ 638175 w 2319338"/>
              <a:gd name="connsiteY10" fmla="*/ 385763 h 857250"/>
              <a:gd name="connsiteX11" fmla="*/ 485776 w 2319338"/>
              <a:gd name="connsiteY11" fmla="*/ 390525 h 857250"/>
              <a:gd name="connsiteX12" fmla="*/ 481013 w 2319338"/>
              <a:gd name="connsiteY12" fmla="*/ 295275 h 857250"/>
              <a:gd name="connsiteX13" fmla="*/ 395288 w 2319338"/>
              <a:gd name="connsiteY13" fmla="*/ 295274 h 857250"/>
              <a:gd name="connsiteX14" fmla="*/ 400050 w 2319338"/>
              <a:gd name="connsiteY14" fmla="*/ 204787 h 857250"/>
              <a:gd name="connsiteX15" fmla="*/ 361950 w 2319338"/>
              <a:gd name="connsiteY15" fmla="*/ 204787 h 857250"/>
              <a:gd name="connsiteX16" fmla="*/ 366713 w 2319338"/>
              <a:gd name="connsiteY16" fmla="*/ 104775 h 857250"/>
              <a:gd name="connsiteX17" fmla="*/ 0 w 2319338"/>
              <a:gd name="connsiteY17" fmla="*/ 104775 h 857250"/>
              <a:gd name="connsiteX18" fmla="*/ 0 w 2319338"/>
              <a:gd name="connsiteY18" fmla="*/ 0 h 857250"/>
              <a:gd name="connsiteX0" fmla="*/ 2319338 w 2319338"/>
              <a:gd name="connsiteY0" fmla="*/ 857250 h 857250"/>
              <a:gd name="connsiteX1" fmla="*/ 1262063 w 2319338"/>
              <a:gd name="connsiteY1" fmla="*/ 857250 h 857250"/>
              <a:gd name="connsiteX2" fmla="*/ 1262063 w 2319338"/>
              <a:gd name="connsiteY2" fmla="*/ 742950 h 857250"/>
              <a:gd name="connsiteX3" fmla="*/ 1152525 w 2319338"/>
              <a:gd name="connsiteY3" fmla="*/ 742950 h 857250"/>
              <a:gd name="connsiteX4" fmla="*/ 1119188 w 2319338"/>
              <a:gd name="connsiteY4" fmla="*/ 647699 h 857250"/>
              <a:gd name="connsiteX5" fmla="*/ 1076325 w 2319338"/>
              <a:gd name="connsiteY5" fmla="*/ 652462 h 857250"/>
              <a:gd name="connsiteX6" fmla="*/ 1076325 w 2319338"/>
              <a:gd name="connsiteY6" fmla="*/ 557212 h 857250"/>
              <a:gd name="connsiteX7" fmla="*/ 985837 w 2319338"/>
              <a:gd name="connsiteY7" fmla="*/ 557213 h 857250"/>
              <a:gd name="connsiteX8" fmla="*/ 985837 w 2319338"/>
              <a:gd name="connsiteY8" fmla="*/ 471488 h 857250"/>
              <a:gd name="connsiteX9" fmla="*/ 642937 w 2319338"/>
              <a:gd name="connsiteY9" fmla="*/ 476250 h 857250"/>
              <a:gd name="connsiteX10" fmla="*/ 638175 w 2319338"/>
              <a:gd name="connsiteY10" fmla="*/ 385763 h 857250"/>
              <a:gd name="connsiteX11" fmla="*/ 485776 w 2319338"/>
              <a:gd name="connsiteY11" fmla="*/ 390525 h 857250"/>
              <a:gd name="connsiteX12" fmla="*/ 481013 w 2319338"/>
              <a:gd name="connsiteY12" fmla="*/ 295275 h 857250"/>
              <a:gd name="connsiteX13" fmla="*/ 395288 w 2319338"/>
              <a:gd name="connsiteY13" fmla="*/ 295274 h 857250"/>
              <a:gd name="connsiteX14" fmla="*/ 400050 w 2319338"/>
              <a:gd name="connsiteY14" fmla="*/ 204787 h 857250"/>
              <a:gd name="connsiteX15" fmla="*/ 361950 w 2319338"/>
              <a:gd name="connsiteY15" fmla="*/ 204787 h 857250"/>
              <a:gd name="connsiteX16" fmla="*/ 366713 w 2319338"/>
              <a:gd name="connsiteY16" fmla="*/ 104775 h 857250"/>
              <a:gd name="connsiteX17" fmla="*/ 0 w 2319338"/>
              <a:gd name="connsiteY17" fmla="*/ 104775 h 857250"/>
              <a:gd name="connsiteX18" fmla="*/ 0 w 2319338"/>
              <a:gd name="connsiteY18" fmla="*/ 0 h 857250"/>
              <a:gd name="connsiteX0" fmla="*/ 2319338 w 2319338"/>
              <a:gd name="connsiteY0" fmla="*/ 857250 h 857250"/>
              <a:gd name="connsiteX1" fmla="*/ 1262063 w 2319338"/>
              <a:gd name="connsiteY1" fmla="*/ 857250 h 857250"/>
              <a:gd name="connsiteX2" fmla="*/ 1262063 w 2319338"/>
              <a:gd name="connsiteY2" fmla="*/ 742950 h 857250"/>
              <a:gd name="connsiteX3" fmla="*/ 1114425 w 2319338"/>
              <a:gd name="connsiteY3" fmla="*/ 723900 h 857250"/>
              <a:gd name="connsiteX4" fmla="*/ 1119188 w 2319338"/>
              <a:gd name="connsiteY4" fmla="*/ 647699 h 857250"/>
              <a:gd name="connsiteX5" fmla="*/ 1076325 w 2319338"/>
              <a:gd name="connsiteY5" fmla="*/ 652462 h 857250"/>
              <a:gd name="connsiteX6" fmla="*/ 1076325 w 2319338"/>
              <a:gd name="connsiteY6" fmla="*/ 557212 h 857250"/>
              <a:gd name="connsiteX7" fmla="*/ 985837 w 2319338"/>
              <a:gd name="connsiteY7" fmla="*/ 557213 h 857250"/>
              <a:gd name="connsiteX8" fmla="*/ 985837 w 2319338"/>
              <a:gd name="connsiteY8" fmla="*/ 471488 h 857250"/>
              <a:gd name="connsiteX9" fmla="*/ 642937 w 2319338"/>
              <a:gd name="connsiteY9" fmla="*/ 476250 h 857250"/>
              <a:gd name="connsiteX10" fmla="*/ 638175 w 2319338"/>
              <a:gd name="connsiteY10" fmla="*/ 385763 h 857250"/>
              <a:gd name="connsiteX11" fmla="*/ 485776 w 2319338"/>
              <a:gd name="connsiteY11" fmla="*/ 390525 h 857250"/>
              <a:gd name="connsiteX12" fmla="*/ 481013 w 2319338"/>
              <a:gd name="connsiteY12" fmla="*/ 295275 h 857250"/>
              <a:gd name="connsiteX13" fmla="*/ 395288 w 2319338"/>
              <a:gd name="connsiteY13" fmla="*/ 295274 h 857250"/>
              <a:gd name="connsiteX14" fmla="*/ 400050 w 2319338"/>
              <a:gd name="connsiteY14" fmla="*/ 204787 h 857250"/>
              <a:gd name="connsiteX15" fmla="*/ 361950 w 2319338"/>
              <a:gd name="connsiteY15" fmla="*/ 204787 h 857250"/>
              <a:gd name="connsiteX16" fmla="*/ 366713 w 2319338"/>
              <a:gd name="connsiteY16" fmla="*/ 104775 h 857250"/>
              <a:gd name="connsiteX17" fmla="*/ 0 w 2319338"/>
              <a:gd name="connsiteY17" fmla="*/ 104775 h 857250"/>
              <a:gd name="connsiteX18" fmla="*/ 0 w 2319338"/>
              <a:gd name="connsiteY18" fmla="*/ 0 h 857250"/>
              <a:gd name="connsiteX0" fmla="*/ 2319338 w 2319338"/>
              <a:gd name="connsiteY0" fmla="*/ 857250 h 857250"/>
              <a:gd name="connsiteX1" fmla="*/ 1262063 w 2319338"/>
              <a:gd name="connsiteY1" fmla="*/ 857250 h 857250"/>
              <a:gd name="connsiteX2" fmla="*/ 1262063 w 2319338"/>
              <a:gd name="connsiteY2" fmla="*/ 742950 h 857250"/>
              <a:gd name="connsiteX3" fmla="*/ 1114425 w 2319338"/>
              <a:gd name="connsiteY3" fmla="*/ 723900 h 857250"/>
              <a:gd name="connsiteX4" fmla="*/ 1119188 w 2319338"/>
              <a:gd name="connsiteY4" fmla="*/ 661986 h 857250"/>
              <a:gd name="connsiteX5" fmla="*/ 1076325 w 2319338"/>
              <a:gd name="connsiteY5" fmla="*/ 652462 h 857250"/>
              <a:gd name="connsiteX6" fmla="*/ 1076325 w 2319338"/>
              <a:gd name="connsiteY6" fmla="*/ 557212 h 857250"/>
              <a:gd name="connsiteX7" fmla="*/ 985837 w 2319338"/>
              <a:gd name="connsiteY7" fmla="*/ 557213 h 857250"/>
              <a:gd name="connsiteX8" fmla="*/ 985837 w 2319338"/>
              <a:gd name="connsiteY8" fmla="*/ 471488 h 857250"/>
              <a:gd name="connsiteX9" fmla="*/ 642937 w 2319338"/>
              <a:gd name="connsiteY9" fmla="*/ 476250 h 857250"/>
              <a:gd name="connsiteX10" fmla="*/ 638175 w 2319338"/>
              <a:gd name="connsiteY10" fmla="*/ 385763 h 857250"/>
              <a:gd name="connsiteX11" fmla="*/ 485776 w 2319338"/>
              <a:gd name="connsiteY11" fmla="*/ 390525 h 857250"/>
              <a:gd name="connsiteX12" fmla="*/ 481013 w 2319338"/>
              <a:gd name="connsiteY12" fmla="*/ 295275 h 857250"/>
              <a:gd name="connsiteX13" fmla="*/ 395288 w 2319338"/>
              <a:gd name="connsiteY13" fmla="*/ 295274 h 857250"/>
              <a:gd name="connsiteX14" fmla="*/ 400050 w 2319338"/>
              <a:gd name="connsiteY14" fmla="*/ 204787 h 857250"/>
              <a:gd name="connsiteX15" fmla="*/ 361950 w 2319338"/>
              <a:gd name="connsiteY15" fmla="*/ 204787 h 857250"/>
              <a:gd name="connsiteX16" fmla="*/ 366713 w 2319338"/>
              <a:gd name="connsiteY16" fmla="*/ 104775 h 857250"/>
              <a:gd name="connsiteX17" fmla="*/ 0 w 2319338"/>
              <a:gd name="connsiteY17" fmla="*/ 104775 h 857250"/>
              <a:gd name="connsiteX18" fmla="*/ 0 w 2319338"/>
              <a:gd name="connsiteY18" fmla="*/ 0 h 857250"/>
              <a:gd name="connsiteX0" fmla="*/ 2319338 w 2319338"/>
              <a:gd name="connsiteY0" fmla="*/ 857250 h 857250"/>
              <a:gd name="connsiteX1" fmla="*/ 1262063 w 2319338"/>
              <a:gd name="connsiteY1" fmla="*/ 857250 h 857250"/>
              <a:gd name="connsiteX2" fmla="*/ 1262063 w 2319338"/>
              <a:gd name="connsiteY2" fmla="*/ 742950 h 857250"/>
              <a:gd name="connsiteX3" fmla="*/ 1114425 w 2319338"/>
              <a:gd name="connsiteY3" fmla="*/ 723900 h 857250"/>
              <a:gd name="connsiteX4" fmla="*/ 1119188 w 2319338"/>
              <a:gd name="connsiteY4" fmla="*/ 652461 h 857250"/>
              <a:gd name="connsiteX5" fmla="*/ 1076325 w 2319338"/>
              <a:gd name="connsiteY5" fmla="*/ 652462 h 857250"/>
              <a:gd name="connsiteX6" fmla="*/ 1076325 w 2319338"/>
              <a:gd name="connsiteY6" fmla="*/ 557212 h 857250"/>
              <a:gd name="connsiteX7" fmla="*/ 985837 w 2319338"/>
              <a:gd name="connsiteY7" fmla="*/ 557213 h 857250"/>
              <a:gd name="connsiteX8" fmla="*/ 985837 w 2319338"/>
              <a:gd name="connsiteY8" fmla="*/ 471488 h 857250"/>
              <a:gd name="connsiteX9" fmla="*/ 642937 w 2319338"/>
              <a:gd name="connsiteY9" fmla="*/ 476250 h 857250"/>
              <a:gd name="connsiteX10" fmla="*/ 638175 w 2319338"/>
              <a:gd name="connsiteY10" fmla="*/ 385763 h 857250"/>
              <a:gd name="connsiteX11" fmla="*/ 485776 w 2319338"/>
              <a:gd name="connsiteY11" fmla="*/ 390525 h 857250"/>
              <a:gd name="connsiteX12" fmla="*/ 481013 w 2319338"/>
              <a:gd name="connsiteY12" fmla="*/ 295275 h 857250"/>
              <a:gd name="connsiteX13" fmla="*/ 395288 w 2319338"/>
              <a:gd name="connsiteY13" fmla="*/ 295274 h 857250"/>
              <a:gd name="connsiteX14" fmla="*/ 400050 w 2319338"/>
              <a:gd name="connsiteY14" fmla="*/ 204787 h 857250"/>
              <a:gd name="connsiteX15" fmla="*/ 361950 w 2319338"/>
              <a:gd name="connsiteY15" fmla="*/ 204787 h 857250"/>
              <a:gd name="connsiteX16" fmla="*/ 366713 w 2319338"/>
              <a:gd name="connsiteY16" fmla="*/ 104775 h 857250"/>
              <a:gd name="connsiteX17" fmla="*/ 0 w 2319338"/>
              <a:gd name="connsiteY17" fmla="*/ 104775 h 857250"/>
              <a:gd name="connsiteX18" fmla="*/ 0 w 2319338"/>
              <a:gd name="connsiteY18" fmla="*/ 0 h 857250"/>
              <a:gd name="connsiteX0" fmla="*/ 2319338 w 2319338"/>
              <a:gd name="connsiteY0" fmla="*/ 857250 h 857250"/>
              <a:gd name="connsiteX1" fmla="*/ 1262063 w 2319338"/>
              <a:gd name="connsiteY1" fmla="*/ 857250 h 857250"/>
              <a:gd name="connsiteX2" fmla="*/ 1195388 w 2319338"/>
              <a:gd name="connsiteY2" fmla="*/ 728663 h 857250"/>
              <a:gd name="connsiteX3" fmla="*/ 1114425 w 2319338"/>
              <a:gd name="connsiteY3" fmla="*/ 723900 h 857250"/>
              <a:gd name="connsiteX4" fmla="*/ 1119188 w 2319338"/>
              <a:gd name="connsiteY4" fmla="*/ 652461 h 857250"/>
              <a:gd name="connsiteX5" fmla="*/ 1076325 w 2319338"/>
              <a:gd name="connsiteY5" fmla="*/ 652462 h 857250"/>
              <a:gd name="connsiteX6" fmla="*/ 1076325 w 2319338"/>
              <a:gd name="connsiteY6" fmla="*/ 557212 h 857250"/>
              <a:gd name="connsiteX7" fmla="*/ 985837 w 2319338"/>
              <a:gd name="connsiteY7" fmla="*/ 557213 h 857250"/>
              <a:gd name="connsiteX8" fmla="*/ 985837 w 2319338"/>
              <a:gd name="connsiteY8" fmla="*/ 471488 h 857250"/>
              <a:gd name="connsiteX9" fmla="*/ 642937 w 2319338"/>
              <a:gd name="connsiteY9" fmla="*/ 476250 h 857250"/>
              <a:gd name="connsiteX10" fmla="*/ 638175 w 2319338"/>
              <a:gd name="connsiteY10" fmla="*/ 385763 h 857250"/>
              <a:gd name="connsiteX11" fmla="*/ 485776 w 2319338"/>
              <a:gd name="connsiteY11" fmla="*/ 390525 h 857250"/>
              <a:gd name="connsiteX12" fmla="*/ 481013 w 2319338"/>
              <a:gd name="connsiteY12" fmla="*/ 295275 h 857250"/>
              <a:gd name="connsiteX13" fmla="*/ 395288 w 2319338"/>
              <a:gd name="connsiteY13" fmla="*/ 295274 h 857250"/>
              <a:gd name="connsiteX14" fmla="*/ 400050 w 2319338"/>
              <a:gd name="connsiteY14" fmla="*/ 204787 h 857250"/>
              <a:gd name="connsiteX15" fmla="*/ 361950 w 2319338"/>
              <a:gd name="connsiteY15" fmla="*/ 204787 h 857250"/>
              <a:gd name="connsiteX16" fmla="*/ 366713 w 2319338"/>
              <a:gd name="connsiteY16" fmla="*/ 104775 h 857250"/>
              <a:gd name="connsiteX17" fmla="*/ 0 w 2319338"/>
              <a:gd name="connsiteY17" fmla="*/ 104775 h 857250"/>
              <a:gd name="connsiteX18" fmla="*/ 0 w 2319338"/>
              <a:gd name="connsiteY18" fmla="*/ 0 h 857250"/>
              <a:gd name="connsiteX0" fmla="*/ 2319338 w 2319338"/>
              <a:gd name="connsiteY0" fmla="*/ 857250 h 857250"/>
              <a:gd name="connsiteX1" fmla="*/ 1190626 w 2319338"/>
              <a:gd name="connsiteY1" fmla="*/ 838200 h 857250"/>
              <a:gd name="connsiteX2" fmla="*/ 1195388 w 2319338"/>
              <a:gd name="connsiteY2" fmla="*/ 728663 h 857250"/>
              <a:gd name="connsiteX3" fmla="*/ 1114425 w 2319338"/>
              <a:gd name="connsiteY3" fmla="*/ 723900 h 857250"/>
              <a:gd name="connsiteX4" fmla="*/ 1119188 w 2319338"/>
              <a:gd name="connsiteY4" fmla="*/ 652461 h 857250"/>
              <a:gd name="connsiteX5" fmla="*/ 1076325 w 2319338"/>
              <a:gd name="connsiteY5" fmla="*/ 652462 h 857250"/>
              <a:gd name="connsiteX6" fmla="*/ 1076325 w 2319338"/>
              <a:gd name="connsiteY6" fmla="*/ 557212 h 857250"/>
              <a:gd name="connsiteX7" fmla="*/ 985837 w 2319338"/>
              <a:gd name="connsiteY7" fmla="*/ 557213 h 857250"/>
              <a:gd name="connsiteX8" fmla="*/ 985837 w 2319338"/>
              <a:gd name="connsiteY8" fmla="*/ 471488 h 857250"/>
              <a:gd name="connsiteX9" fmla="*/ 642937 w 2319338"/>
              <a:gd name="connsiteY9" fmla="*/ 476250 h 857250"/>
              <a:gd name="connsiteX10" fmla="*/ 638175 w 2319338"/>
              <a:gd name="connsiteY10" fmla="*/ 385763 h 857250"/>
              <a:gd name="connsiteX11" fmla="*/ 485776 w 2319338"/>
              <a:gd name="connsiteY11" fmla="*/ 390525 h 857250"/>
              <a:gd name="connsiteX12" fmla="*/ 481013 w 2319338"/>
              <a:gd name="connsiteY12" fmla="*/ 295275 h 857250"/>
              <a:gd name="connsiteX13" fmla="*/ 395288 w 2319338"/>
              <a:gd name="connsiteY13" fmla="*/ 295274 h 857250"/>
              <a:gd name="connsiteX14" fmla="*/ 400050 w 2319338"/>
              <a:gd name="connsiteY14" fmla="*/ 204787 h 857250"/>
              <a:gd name="connsiteX15" fmla="*/ 361950 w 2319338"/>
              <a:gd name="connsiteY15" fmla="*/ 204787 h 857250"/>
              <a:gd name="connsiteX16" fmla="*/ 366713 w 2319338"/>
              <a:gd name="connsiteY16" fmla="*/ 104775 h 857250"/>
              <a:gd name="connsiteX17" fmla="*/ 0 w 2319338"/>
              <a:gd name="connsiteY17" fmla="*/ 104775 h 857250"/>
              <a:gd name="connsiteX18" fmla="*/ 0 w 2319338"/>
              <a:gd name="connsiteY18" fmla="*/ 0 h 857250"/>
              <a:gd name="connsiteX0" fmla="*/ 2176463 w 2176463"/>
              <a:gd name="connsiteY0" fmla="*/ 828675 h 838200"/>
              <a:gd name="connsiteX1" fmla="*/ 1190626 w 2176463"/>
              <a:gd name="connsiteY1" fmla="*/ 838200 h 838200"/>
              <a:gd name="connsiteX2" fmla="*/ 1195388 w 2176463"/>
              <a:gd name="connsiteY2" fmla="*/ 728663 h 838200"/>
              <a:gd name="connsiteX3" fmla="*/ 1114425 w 2176463"/>
              <a:gd name="connsiteY3" fmla="*/ 723900 h 838200"/>
              <a:gd name="connsiteX4" fmla="*/ 1119188 w 2176463"/>
              <a:gd name="connsiteY4" fmla="*/ 652461 h 838200"/>
              <a:gd name="connsiteX5" fmla="*/ 1076325 w 2176463"/>
              <a:gd name="connsiteY5" fmla="*/ 652462 h 838200"/>
              <a:gd name="connsiteX6" fmla="*/ 1076325 w 2176463"/>
              <a:gd name="connsiteY6" fmla="*/ 557212 h 838200"/>
              <a:gd name="connsiteX7" fmla="*/ 985837 w 2176463"/>
              <a:gd name="connsiteY7" fmla="*/ 557213 h 838200"/>
              <a:gd name="connsiteX8" fmla="*/ 985837 w 2176463"/>
              <a:gd name="connsiteY8" fmla="*/ 471488 h 838200"/>
              <a:gd name="connsiteX9" fmla="*/ 642937 w 2176463"/>
              <a:gd name="connsiteY9" fmla="*/ 476250 h 838200"/>
              <a:gd name="connsiteX10" fmla="*/ 638175 w 2176463"/>
              <a:gd name="connsiteY10" fmla="*/ 385763 h 838200"/>
              <a:gd name="connsiteX11" fmla="*/ 485776 w 2176463"/>
              <a:gd name="connsiteY11" fmla="*/ 390525 h 838200"/>
              <a:gd name="connsiteX12" fmla="*/ 481013 w 2176463"/>
              <a:gd name="connsiteY12" fmla="*/ 295275 h 838200"/>
              <a:gd name="connsiteX13" fmla="*/ 395288 w 2176463"/>
              <a:gd name="connsiteY13" fmla="*/ 295274 h 838200"/>
              <a:gd name="connsiteX14" fmla="*/ 400050 w 2176463"/>
              <a:gd name="connsiteY14" fmla="*/ 204787 h 838200"/>
              <a:gd name="connsiteX15" fmla="*/ 361950 w 2176463"/>
              <a:gd name="connsiteY15" fmla="*/ 204787 h 838200"/>
              <a:gd name="connsiteX16" fmla="*/ 366713 w 2176463"/>
              <a:gd name="connsiteY16" fmla="*/ 104775 h 838200"/>
              <a:gd name="connsiteX17" fmla="*/ 0 w 2176463"/>
              <a:gd name="connsiteY17" fmla="*/ 104775 h 838200"/>
              <a:gd name="connsiteX18" fmla="*/ 0 w 2176463"/>
              <a:gd name="connsiteY18" fmla="*/ 0 h 838200"/>
              <a:gd name="connsiteX0" fmla="*/ 2176463 w 2176463"/>
              <a:gd name="connsiteY0" fmla="*/ 828675 h 828675"/>
              <a:gd name="connsiteX1" fmla="*/ 1214438 w 2176463"/>
              <a:gd name="connsiteY1" fmla="*/ 823912 h 828675"/>
              <a:gd name="connsiteX2" fmla="*/ 1195388 w 2176463"/>
              <a:gd name="connsiteY2" fmla="*/ 728663 h 828675"/>
              <a:gd name="connsiteX3" fmla="*/ 1114425 w 2176463"/>
              <a:gd name="connsiteY3" fmla="*/ 723900 h 828675"/>
              <a:gd name="connsiteX4" fmla="*/ 1119188 w 2176463"/>
              <a:gd name="connsiteY4" fmla="*/ 652461 h 828675"/>
              <a:gd name="connsiteX5" fmla="*/ 1076325 w 2176463"/>
              <a:gd name="connsiteY5" fmla="*/ 652462 h 828675"/>
              <a:gd name="connsiteX6" fmla="*/ 1076325 w 2176463"/>
              <a:gd name="connsiteY6" fmla="*/ 557212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85863 w 2176463"/>
              <a:gd name="connsiteY1" fmla="*/ 823912 h 828675"/>
              <a:gd name="connsiteX2" fmla="*/ 1195388 w 2176463"/>
              <a:gd name="connsiteY2" fmla="*/ 728663 h 828675"/>
              <a:gd name="connsiteX3" fmla="*/ 1114425 w 2176463"/>
              <a:gd name="connsiteY3" fmla="*/ 723900 h 828675"/>
              <a:gd name="connsiteX4" fmla="*/ 1119188 w 2176463"/>
              <a:gd name="connsiteY4" fmla="*/ 652461 h 828675"/>
              <a:gd name="connsiteX5" fmla="*/ 1076325 w 2176463"/>
              <a:gd name="connsiteY5" fmla="*/ 652462 h 828675"/>
              <a:gd name="connsiteX6" fmla="*/ 1076325 w 2176463"/>
              <a:gd name="connsiteY6" fmla="*/ 557212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5388 w 2176463"/>
              <a:gd name="connsiteY2" fmla="*/ 728663 h 828675"/>
              <a:gd name="connsiteX3" fmla="*/ 1114425 w 2176463"/>
              <a:gd name="connsiteY3" fmla="*/ 723900 h 828675"/>
              <a:gd name="connsiteX4" fmla="*/ 1119188 w 2176463"/>
              <a:gd name="connsiteY4" fmla="*/ 652461 h 828675"/>
              <a:gd name="connsiteX5" fmla="*/ 1076325 w 2176463"/>
              <a:gd name="connsiteY5" fmla="*/ 652462 h 828675"/>
              <a:gd name="connsiteX6" fmla="*/ 1076325 w 2176463"/>
              <a:gd name="connsiteY6" fmla="*/ 557212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5388 w 2176463"/>
              <a:gd name="connsiteY2" fmla="*/ 728663 h 828675"/>
              <a:gd name="connsiteX3" fmla="*/ 1119188 w 2176463"/>
              <a:gd name="connsiteY3" fmla="*/ 723900 h 828675"/>
              <a:gd name="connsiteX4" fmla="*/ 1119188 w 2176463"/>
              <a:gd name="connsiteY4" fmla="*/ 652461 h 828675"/>
              <a:gd name="connsiteX5" fmla="*/ 1076325 w 2176463"/>
              <a:gd name="connsiteY5" fmla="*/ 652462 h 828675"/>
              <a:gd name="connsiteX6" fmla="*/ 1076325 w 2176463"/>
              <a:gd name="connsiteY6" fmla="*/ 557212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28663 h 828675"/>
              <a:gd name="connsiteX3" fmla="*/ 1119188 w 2176463"/>
              <a:gd name="connsiteY3" fmla="*/ 723900 h 828675"/>
              <a:gd name="connsiteX4" fmla="*/ 1119188 w 2176463"/>
              <a:gd name="connsiteY4" fmla="*/ 652461 h 828675"/>
              <a:gd name="connsiteX5" fmla="*/ 1076325 w 2176463"/>
              <a:gd name="connsiteY5" fmla="*/ 652462 h 828675"/>
              <a:gd name="connsiteX6" fmla="*/ 1076325 w 2176463"/>
              <a:gd name="connsiteY6" fmla="*/ 557212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28663 h 828675"/>
              <a:gd name="connsiteX3" fmla="*/ 1119188 w 2176463"/>
              <a:gd name="connsiteY3" fmla="*/ 723900 h 828675"/>
              <a:gd name="connsiteX4" fmla="*/ 1119188 w 2176463"/>
              <a:gd name="connsiteY4" fmla="*/ 652461 h 828675"/>
              <a:gd name="connsiteX5" fmla="*/ 1076325 w 2176463"/>
              <a:gd name="connsiteY5" fmla="*/ 652462 h 828675"/>
              <a:gd name="connsiteX6" fmla="*/ 1076325 w 2176463"/>
              <a:gd name="connsiteY6" fmla="*/ 557212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28663 h 828675"/>
              <a:gd name="connsiteX3" fmla="*/ 1071563 w 2176463"/>
              <a:gd name="connsiteY3" fmla="*/ 735330 h 828675"/>
              <a:gd name="connsiteX4" fmla="*/ 1119188 w 2176463"/>
              <a:gd name="connsiteY4" fmla="*/ 652461 h 828675"/>
              <a:gd name="connsiteX5" fmla="*/ 1076325 w 2176463"/>
              <a:gd name="connsiteY5" fmla="*/ 652462 h 828675"/>
              <a:gd name="connsiteX6" fmla="*/ 1076325 w 2176463"/>
              <a:gd name="connsiteY6" fmla="*/ 557212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28663 h 828675"/>
              <a:gd name="connsiteX3" fmla="*/ 1071563 w 2176463"/>
              <a:gd name="connsiteY3" fmla="*/ 735330 h 828675"/>
              <a:gd name="connsiteX4" fmla="*/ 1119188 w 2176463"/>
              <a:gd name="connsiteY4" fmla="*/ 652461 h 828675"/>
              <a:gd name="connsiteX5" fmla="*/ 1076325 w 2176463"/>
              <a:gd name="connsiteY5" fmla="*/ 652462 h 828675"/>
              <a:gd name="connsiteX6" fmla="*/ 1076325 w 2176463"/>
              <a:gd name="connsiteY6" fmla="*/ 557212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28663 h 828675"/>
              <a:gd name="connsiteX3" fmla="*/ 1071563 w 2176463"/>
              <a:gd name="connsiteY3" fmla="*/ 729615 h 828675"/>
              <a:gd name="connsiteX4" fmla="*/ 1119188 w 2176463"/>
              <a:gd name="connsiteY4" fmla="*/ 652461 h 828675"/>
              <a:gd name="connsiteX5" fmla="*/ 1076325 w 2176463"/>
              <a:gd name="connsiteY5" fmla="*/ 652462 h 828675"/>
              <a:gd name="connsiteX6" fmla="*/ 1076325 w 2176463"/>
              <a:gd name="connsiteY6" fmla="*/ 557212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071563 w 2176463"/>
              <a:gd name="connsiteY3" fmla="*/ 729615 h 828675"/>
              <a:gd name="connsiteX4" fmla="*/ 1119188 w 2176463"/>
              <a:gd name="connsiteY4" fmla="*/ 652461 h 828675"/>
              <a:gd name="connsiteX5" fmla="*/ 1076325 w 2176463"/>
              <a:gd name="connsiteY5" fmla="*/ 652462 h 828675"/>
              <a:gd name="connsiteX6" fmla="*/ 1076325 w 2176463"/>
              <a:gd name="connsiteY6" fmla="*/ 557212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071563 w 2176463"/>
              <a:gd name="connsiteY3" fmla="*/ 729615 h 828675"/>
              <a:gd name="connsiteX4" fmla="*/ 1094423 w 2176463"/>
              <a:gd name="connsiteY4" fmla="*/ 654366 h 828675"/>
              <a:gd name="connsiteX5" fmla="*/ 1076325 w 2176463"/>
              <a:gd name="connsiteY5" fmla="*/ 652462 h 828675"/>
              <a:gd name="connsiteX6" fmla="*/ 1076325 w 2176463"/>
              <a:gd name="connsiteY6" fmla="*/ 557212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102043 w 2176463"/>
              <a:gd name="connsiteY3" fmla="*/ 729615 h 828675"/>
              <a:gd name="connsiteX4" fmla="*/ 1094423 w 2176463"/>
              <a:gd name="connsiteY4" fmla="*/ 654366 h 828675"/>
              <a:gd name="connsiteX5" fmla="*/ 1076325 w 2176463"/>
              <a:gd name="connsiteY5" fmla="*/ 652462 h 828675"/>
              <a:gd name="connsiteX6" fmla="*/ 1076325 w 2176463"/>
              <a:gd name="connsiteY6" fmla="*/ 557212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081088 w 2176463"/>
              <a:gd name="connsiteY3" fmla="*/ 731520 h 828675"/>
              <a:gd name="connsiteX4" fmla="*/ 1094423 w 2176463"/>
              <a:gd name="connsiteY4" fmla="*/ 654366 h 828675"/>
              <a:gd name="connsiteX5" fmla="*/ 1076325 w 2176463"/>
              <a:gd name="connsiteY5" fmla="*/ 652462 h 828675"/>
              <a:gd name="connsiteX6" fmla="*/ 1076325 w 2176463"/>
              <a:gd name="connsiteY6" fmla="*/ 557212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088708 w 2176463"/>
              <a:gd name="connsiteY3" fmla="*/ 731520 h 828675"/>
              <a:gd name="connsiteX4" fmla="*/ 1094423 w 2176463"/>
              <a:gd name="connsiteY4" fmla="*/ 654366 h 828675"/>
              <a:gd name="connsiteX5" fmla="*/ 1076325 w 2176463"/>
              <a:gd name="connsiteY5" fmla="*/ 652462 h 828675"/>
              <a:gd name="connsiteX6" fmla="*/ 1076325 w 2176463"/>
              <a:gd name="connsiteY6" fmla="*/ 557212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088708 w 2176463"/>
              <a:gd name="connsiteY3" fmla="*/ 731520 h 828675"/>
              <a:gd name="connsiteX4" fmla="*/ 1094423 w 2176463"/>
              <a:gd name="connsiteY4" fmla="*/ 654366 h 828675"/>
              <a:gd name="connsiteX5" fmla="*/ 1076325 w 2176463"/>
              <a:gd name="connsiteY5" fmla="*/ 652462 h 828675"/>
              <a:gd name="connsiteX6" fmla="*/ 1076325 w 2176463"/>
              <a:gd name="connsiteY6" fmla="*/ 557212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088708 w 2176463"/>
              <a:gd name="connsiteY3" fmla="*/ 731520 h 828675"/>
              <a:gd name="connsiteX4" fmla="*/ 1147763 w 2176463"/>
              <a:gd name="connsiteY4" fmla="*/ 597216 h 828675"/>
              <a:gd name="connsiteX5" fmla="*/ 1076325 w 2176463"/>
              <a:gd name="connsiteY5" fmla="*/ 652462 h 828675"/>
              <a:gd name="connsiteX6" fmla="*/ 1076325 w 2176463"/>
              <a:gd name="connsiteY6" fmla="*/ 557212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088708 w 2176463"/>
              <a:gd name="connsiteY3" fmla="*/ 731520 h 828675"/>
              <a:gd name="connsiteX4" fmla="*/ 1147763 w 2176463"/>
              <a:gd name="connsiteY4" fmla="*/ 597216 h 828675"/>
              <a:gd name="connsiteX5" fmla="*/ 1007745 w 2176463"/>
              <a:gd name="connsiteY5" fmla="*/ 608647 h 828675"/>
              <a:gd name="connsiteX6" fmla="*/ 1076325 w 2176463"/>
              <a:gd name="connsiteY6" fmla="*/ 557212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090613 w 2176463"/>
              <a:gd name="connsiteY3" fmla="*/ 729615 h 828675"/>
              <a:gd name="connsiteX4" fmla="*/ 1147763 w 2176463"/>
              <a:gd name="connsiteY4" fmla="*/ 597216 h 828675"/>
              <a:gd name="connsiteX5" fmla="*/ 1007745 w 2176463"/>
              <a:gd name="connsiteY5" fmla="*/ 608647 h 828675"/>
              <a:gd name="connsiteX6" fmla="*/ 1076325 w 2176463"/>
              <a:gd name="connsiteY6" fmla="*/ 557212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090613 w 2176463"/>
              <a:gd name="connsiteY3" fmla="*/ 729615 h 828675"/>
              <a:gd name="connsiteX4" fmla="*/ 1147763 w 2176463"/>
              <a:gd name="connsiteY4" fmla="*/ 597216 h 828675"/>
              <a:gd name="connsiteX5" fmla="*/ 1007745 w 2176463"/>
              <a:gd name="connsiteY5" fmla="*/ 608647 h 828675"/>
              <a:gd name="connsiteX6" fmla="*/ 1076325 w 2176463"/>
              <a:gd name="connsiteY6" fmla="*/ 557212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090613 w 2176463"/>
              <a:gd name="connsiteY3" fmla="*/ 729615 h 828675"/>
              <a:gd name="connsiteX4" fmla="*/ 1147763 w 2176463"/>
              <a:gd name="connsiteY4" fmla="*/ 597216 h 828675"/>
              <a:gd name="connsiteX5" fmla="*/ 1007745 w 2176463"/>
              <a:gd name="connsiteY5" fmla="*/ 608647 h 828675"/>
              <a:gd name="connsiteX6" fmla="*/ 1076325 w 2176463"/>
              <a:gd name="connsiteY6" fmla="*/ 557212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090613 w 2176463"/>
              <a:gd name="connsiteY3" fmla="*/ 733425 h 828675"/>
              <a:gd name="connsiteX4" fmla="*/ 1147763 w 2176463"/>
              <a:gd name="connsiteY4" fmla="*/ 597216 h 828675"/>
              <a:gd name="connsiteX5" fmla="*/ 1007745 w 2176463"/>
              <a:gd name="connsiteY5" fmla="*/ 608647 h 828675"/>
              <a:gd name="connsiteX6" fmla="*/ 1076325 w 2176463"/>
              <a:gd name="connsiteY6" fmla="*/ 557212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090613 w 2176463"/>
              <a:gd name="connsiteY3" fmla="*/ 733425 h 828675"/>
              <a:gd name="connsiteX4" fmla="*/ 1086803 w 2176463"/>
              <a:gd name="connsiteY4" fmla="*/ 661986 h 828675"/>
              <a:gd name="connsiteX5" fmla="*/ 1007745 w 2176463"/>
              <a:gd name="connsiteY5" fmla="*/ 608647 h 828675"/>
              <a:gd name="connsiteX6" fmla="*/ 1076325 w 2176463"/>
              <a:gd name="connsiteY6" fmla="*/ 557212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090613 w 2176463"/>
              <a:gd name="connsiteY3" fmla="*/ 733425 h 828675"/>
              <a:gd name="connsiteX4" fmla="*/ 1092518 w 2176463"/>
              <a:gd name="connsiteY4" fmla="*/ 658176 h 828675"/>
              <a:gd name="connsiteX5" fmla="*/ 1007745 w 2176463"/>
              <a:gd name="connsiteY5" fmla="*/ 608647 h 828675"/>
              <a:gd name="connsiteX6" fmla="*/ 1076325 w 2176463"/>
              <a:gd name="connsiteY6" fmla="*/ 557212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090613 w 2176463"/>
              <a:gd name="connsiteY3" fmla="*/ 733425 h 828675"/>
              <a:gd name="connsiteX4" fmla="*/ 1092518 w 2176463"/>
              <a:gd name="connsiteY4" fmla="*/ 658176 h 828675"/>
              <a:gd name="connsiteX5" fmla="*/ 1007745 w 2176463"/>
              <a:gd name="connsiteY5" fmla="*/ 608647 h 828675"/>
              <a:gd name="connsiteX6" fmla="*/ 1076325 w 2176463"/>
              <a:gd name="connsiteY6" fmla="*/ 557212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090613 w 2176463"/>
              <a:gd name="connsiteY3" fmla="*/ 733425 h 828675"/>
              <a:gd name="connsiteX4" fmla="*/ 1092518 w 2176463"/>
              <a:gd name="connsiteY4" fmla="*/ 658176 h 828675"/>
              <a:gd name="connsiteX5" fmla="*/ 1059180 w 2176463"/>
              <a:gd name="connsiteY5" fmla="*/ 620077 h 828675"/>
              <a:gd name="connsiteX6" fmla="*/ 1076325 w 2176463"/>
              <a:gd name="connsiteY6" fmla="*/ 557212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090613 w 2176463"/>
              <a:gd name="connsiteY3" fmla="*/ 733425 h 828675"/>
              <a:gd name="connsiteX4" fmla="*/ 1092518 w 2176463"/>
              <a:gd name="connsiteY4" fmla="*/ 658176 h 828675"/>
              <a:gd name="connsiteX5" fmla="*/ 1059180 w 2176463"/>
              <a:gd name="connsiteY5" fmla="*/ 620077 h 828675"/>
              <a:gd name="connsiteX6" fmla="*/ 1066800 w 2176463"/>
              <a:gd name="connsiteY6" fmla="*/ 555307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090613 w 2176463"/>
              <a:gd name="connsiteY3" fmla="*/ 733425 h 828675"/>
              <a:gd name="connsiteX4" fmla="*/ 1092518 w 2176463"/>
              <a:gd name="connsiteY4" fmla="*/ 658176 h 828675"/>
              <a:gd name="connsiteX5" fmla="*/ 1061085 w 2176463"/>
              <a:gd name="connsiteY5" fmla="*/ 658177 h 828675"/>
              <a:gd name="connsiteX6" fmla="*/ 1066800 w 2176463"/>
              <a:gd name="connsiteY6" fmla="*/ 555307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090613 w 2176463"/>
              <a:gd name="connsiteY3" fmla="*/ 733425 h 828675"/>
              <a:gd name="connsiteX4" fmla="*/ 1092518 w 2176463"/>
              <a:gd name="connsiteY4" fmla="*/ 658176 h 828675"/>
              <a:gd name="connsiteX5" fmla="*/ 1064895 w 2176463"/>
              <a:gd name="connsiteY5" fmla="*/ 658177 h 828675"/>
              <a:gd name="connsiteX6" fmla="*/ 1066800 w 2176463"/>
              <a:gd name="connsiteY6" fmla="*/ 555307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090613 w 2176463"/>
              <a:gd name="connsiteY3" fmla="*/ 729615 h 828675"/>
              <a:gd name="connsiteX4" fmla="*/ 1092518 w 2176463"/>
              <a:gd name="connsiteY4" fmla="*/ 658176 h 828675"/>
              <a:gd name="connsiteX5" fmla="*/ 1064895 w 2176463"/>
              <a:gd name="connsiteY5" fmla="*/ 658177 h 828675"/>
              <a:gd name="connsiteX6" fmla="*/ 1066800 w 2176463"/>
              <a:gd name="connsiteY6" fmla="*/ 555307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090613 w 2176463"/>
              <a:gd name="connsiteY3" fmla="*/ 729615 h 828675"/>
              <a:gd name="connsiteX4" fmla="*/ 1092518 w 2176463"/>
              <a:gd name="connsiteY4" fmla="*/ 658176 h 828675"/>
              <a:gd name="connsiteX5" fmla="*/ 1064895 w 2176463"/>
              <a:gd name="connsiteY5" fmla="*/ 658177 h 828675"/>
              <a:gd name="connsiteX6" fmla="*/ 1066800 w 2176463"/>
              <a:gd name="connsiteY6" fmla="*/ 555307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092518 w 2176463"/>
              <a:gd name="connsiteY3" fmla="*/ 658176 h 828675"/>
              <a:gd name="connsiteX4" fmla="*/ 1064895 w 2176463"/>
              <a:gd name="connsiteY4" fmla="*/ 658177 h 828675"/>
              <a:gd name="connsiteX5" fmla="*/ 1066800 w 2176463"/>
              <a:gd name="connsiteY5" fmla="*/ 555307 h 828675"/>
              <a:gd name="connsiteX6" fmla="*/ 985837 w 2176463"/>
              <a:gd name="connsiteY6" fmla="*/ 557213 h 828675"/>
              <a:gd name="connsiteX7" fmla="*/ 985837 w 2176463"/>
              <a:gd name="connsiteY7" fmla="*/ 471488 h 828675"/>
              <a:gd name="connsiteX8" fmla="*/ 642937 w 2176463"/>
              <a:gd name="connsiteY8" fmla="*/ 476250 h 828675"/>
              <a:gd name="connsiteX9" fmla="*/ 638175 w 2176463"/>
              <a:gd name="connsiteY9" fmla="*/ 385763 h 828675"/>
              <a:gd name="connsiteX10" fmla="*/ 485776 w 2176463"/>
              <a:gd name="connsiteY10" fmla="*/ 390525 h 828675"/>
              <a:gd name="connsiteX11" fmla="*/ 481013 w 2176463"/>
              <a:gd name="connsiteY11" fmla="*/ 295275 h 828675"/>
              <a:gd name="connsiteX12" fmla="*/ 395288 w 2176463"/>
              <a:gd name="connsiteY12" fmla="*/ 295274 h 828675"/>
              <a:gd name="connsiteX13" fmla="*/ 400050 w 2176463"/>
              <a:gd name="connsiteY13" fmla="*/ 204787 h 828675"/>
              <a:gd name="connsiteX14" fmla="*/ 361950 w 2176463"/>
              <a:gd name="connsiteY14" fmla="*/ 204787 h 828675"/>
              <a:gd name="connsiteX15" fmla="*/ 366713 w 2176463"/>
              <a:gd name="connsiteY15" fmla="*/ 104775 h 828675"/>
              <a:gd name="connsiteX16" fmla="*/ 0 w 2176463"/>
              <a:gd name="connsiteY16" fmla="*/ 104775 h 828675"/>
              <a:gd name="connsiteX17" fmla="*/ 0 w 2176463"/>
              <a:gd name="connsiteY17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135381 w 2176463"/>
              <a:gd name="connsiteY3" fmla="*/ 681038 h 828675"/>
              <a:gd name="connsiteX4" fmla="*/ 1092518 w 2176463"/>
              <a:gd name="connsiteY4" fmla="*/ 658176 h 828675"/>
              <a:gd name="connsiteX5" fmla="*/ 1064895 w 2176463"/>
              <a:gd name="connsiteY5" fmla="*/ 658177 h 828675"/>
              <a:gd name="connsiteX6" fmla="*/ 1066800 w 2176463"/>
              <a:gd name="connsiteY6" fmla="*/ 555307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076326 w 2176463"/>
              <a:gd name="connsiteY3" fmla="*/ 734378 h 828675"/>
              <a:gd name="connsiteX4" fmla="*/ 1092518 w 2176463"/>
              <a:gd name="connsiteY4" fmla="*/ 658176 h 828675"/>
              <a:gd name="connsiteX5" fmla="*/ 1064895 w 2176463"/>
              <a:gd name="connsiteY5" fmla="*/ 658177 h 828675"/>
              <a:gd name="connsiteX6" fmla="*/ 1066800 w 2176463"/>
              <a:gd name="connsiteY6" fmla="*/ 555307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082041 w 2176463"/>
              <a:gd name="connsiteY3" fmla="*/ 734378 h 828675"/>
              <a:gd name="connsiteX4" fmla="*/ 1092518 w 2176463"/>
              <a:gd name="connsiteY4" fmla="*/ 658176 h 828675"/>
              <a:gd name="connsiteX5" fmla="*/ 1064895 w 2176463"/>
              <a:gd name="connsiteY5" fmla="*/ 658177 h 828675"/>
              <a:gd name="connsiteX6" fmla="*/ 1066800 w 2176463"/>
              <a:gd name="connsiteY6" fmla="*/ 555307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106806 w 2176463"/>
              <a:gd name="connsiteY3" fmla="*/ 726758 h 828675"/>
              <a:gd name="connsiteX4" fmla="*/ 1092518 w 2176463"/>
              <a:gd name="connsiteY4" fmla="*/ 658176 h 828675"/>
              <a:gd name="connsiteX5" fmla="*/ 1064895 w 2176463"/>
              <a:gd name="connsiteY5" fmla="*/ 658177 h 828675"/>
              <a:gd name="connsiteX6" fmla="*/ 1066800 w 2176463"/>
              <a:gd name="connsiteY6" fmla="*/ 555307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106806 w 2176463"/>
              <a:gd name="connsiteY3" fmla="*/ 726758 h 828675"/>
              <a:gd name="connsiteX4" fmla="*/ 1092518 w 2176463"/>
              <a:gd name="connsiteY4" fmla="*/ 658176 h 828675"/>
              <a:gd name="connsiteX5" fmla="*/ 1064895 w 2176463"/>
              <a:gd name="connsiteY5" fmla="*/ 658177 h 828675"/>
              <a:gd name="connsiteX6" fmla="*/ 1066800 w 2176463"/>
              <a:gd name="connsiteY6" fmla="*/ 555307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106806 w 2176463"/>
              <a:gd name="connsiteY3" fmla="*/ 726758 h 828675"/>
              <a:gd name="connsiteX4" fmla="*/ 1092518 w 2176463"/>
              <a:gd name="connsiteY4" fmla="*/ 658176 h 828675"/>
              <a:gd name="connsiteX5" fmla="*/ 1064895 w 2176463"/>
              <a:gd name="connsiteY5" fmla="*/ 658177 h 828675"/>
              <a:gd name="connsiteX6" fmla="*/ 1066800 w 2176463"/>
              <a:gd name="connsiteY6" fmla="*/ 555307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106806 w 2176463"/>
              <a:gd name="connsiteY3" fmla="*/ 726758 h 828675"/>
              <a:gd name="connsiteX4" fmla="*/ 1092518 w 2176463"/>
              <a:gd name="connsiteY4" fmla="*/ 658176 h 828675"/>
              <a:gd name="connsiteX5" fmla="*/ 1064895 w 2176463"/>
              <a:gd name="connsiteY5" fmla="*/ 658177 h 828675"/>
              <a:gd name="connsiteX6" fmla="*/ 1066800 w 2176463"/>
              <a:gd name="connsiteY6" fmla="*/ 555307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074421 w 2176463"/>
              <a:gd name="connsiteY3" fmla="*/ 728663 h 828675"/>
              <a:gd name="connsiteX4" fmla="*/ 1092518 w 2176463"/>
              <a:gd name="connsiteY4" fmla="*/ 658176 h 828675"/>
              <a:gd name="connsiteX5" fmla="*/ 1064895 w 2176463"/>
              <a:gd name="connsiteY5" fmla="*/ 658177 h 828675"/>
              <a:gd name="connsiteX6" fmla="*/ 1066800 w 2176463"/>
              <a:gd name="connsiteY6" fmla="*/ 555307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082041 w 2176463"/>
              <a:gd name="connsiteY3" fmla="*/ 728663 h 828675"/>
              <a:gd name="connsiteX4" fmla="*/ 1092518 w 2176463"/>
              <a:gd name="connsiteY4" fmla="*/ 658176 h 828675"/>
              <a:gd name="connsiteX5" fmla="*/ 1064895 w 2176463"/>
              <a:gd name="connsiteY5" fmla="*/ 658177 h 828675"/>
              <a:gd name="connsiteX6" fmla="*/ 1066800 w 2176463"/>
              <a:gd name="connsiteY6" fmla="*/ 555307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085851 w 2176463"/>
              <a:gd name="connsiteY3" fmla="*/ 728663 h 828675"/>
              <a:gd name="connsiteX4" fmla="*/ 1092518 w 2176463"/>
              <a:gd name="connsiteY4" fmla="*/ 658176 h 828675"/>
              <a:gd name="connsiteX5" fmla="*/ 1064895 w 2176463"/>
              <a:gd name="connsiteY5" fmla="*/ 658177 h 828675"/>
              <a:gd name="connsiteX6" fmla="*/ 1066800 w 2176463"/>
              <a:gd name="connsiteY6" fmla="*/ 555307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085851 w 2176463"/>
              <a:gd name="connsiteY3" fmla="*/ 728663 h 828675"/>
              <a:gd name="connsiteX4" fmla="*/ 1092518 w 2176463"/>
              <a:gd name="connsiteY4" fmla="*/ 658176 h 828675"/>
              <a:gd name="connsiteX5" fmla="*/ 1064895 w 2176463"/>
              <a:gd name="connsiteY5" fmla="*/ 658177 h 828675"/>
              <a:gd name="connsiteX6" fmla="*/ 1066800 w 2176463"/>
              <a:gd name="connsiteY6" fmla="*/ 555307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  <a:gd name="connsiteX0" fmla="*/ 2176463 w 2176463"/>
              <a:gd name="connsiteY0" fmla="*/ 828675 h 828675"/>
              <a:gd name="connsiteX1" fmla="*/ 1190626 w 2176463"/>
              <a:gd name="connsiteY1" fmla="*/ 828674 h 828675"/>
              <a:gd name="connsiteX2" fmla="*/ 1190625 w 2176463"/>
              <a:gd name="connsiteY2" fmla="*/ 730568 h 828675"/>
              <a:gd name="connsiteX3" fmla="*/ 1085851 w 2176463"/>
              <a:gd name="connsiteY3" fmla="*/ 728663 h 828675"/>
              <a:gd name="connsiteX4" fmla="*/ 1086803 w 2176463"/>
              <a:gd name="connsiteY4" fmla="*/ 658176 h 828675"/>
              <a:gd name="connsiteX5" fmla="*/ 1064895 w 2176463"/>
              <a:gd name="connsiteY5" fmla="*/ 658177 h 828675"/>
              <a:gd name="connsiteX6" fmla="*/ 1066800 w 2176463"/>
              <a:gd name="connsiteY6" fmla="*/ 555307 h 828675"/>
              <a:gd name="connsiteX7" fmla="*/ 985837 w 2176463"/>
              <a:gd name="connsiteY7" fmla="*/ 557213 h 828675"/>
              <a:gd name="connsiteX8" fmla="*/ 985837 w 2176463"/>
              <a:gd name="connsiteY8" fmla="*/ 471488 h 828675"/>
              <a:gd name="connsiteX9" fmla="*/ 642937 w 2176463"/>
              <a:gd name="connsiteY9" fmla="*/ 476250 h 828675"/>
              <a:gd name="connsiteX10" fmla="*/ 638175 w 2176463"/>
              <a:gd name="connsiteY10" fmla="*/ 385763 h 828675"/>
              <a:gd name="connsiteX11" fmla="*/ 485776 w 2176463"/>
              <a:gd name="connsiteY11" fmla="*/ 390525 h 828675"/>
              <a:gd name="connsiteX12" fmla="*/ 481013 w 2176463"/>
              <a:gd name="connsiteY12" fmla="*/ 295275 h 828675"/>
              <a:gd name="connsiteX13" fmla="*/ 395288 w 2176463"/>
              <a:gd name="connsiteY13" fmla="*/ 295274 h 828675"/>
              <a:gd name="connsiteX14" fmla="*/ 400050 w 2176463"/>
              <a:gd name="connsiteY14" fmla="*/ 204787 h 828675"/>
              <a:gd name="connsiteX15" fmla="*/ 361950 w 2176463"/>
              <a:gd name="connsiteY15" fmla="*/ 204787 h 828675"/>
              <a:gd name="connsiteX16" fmla="*/ 366713 w 2176463"/>
              <a:gd name="connsiteY16" fmla="*/ 104775 h 828675"/>
              <a:gd name="connsiteX17" fmla="*/ 0 w 2176463"/>
              <a:gd name="connsiteY17" fmla="*/ 104775 h 828675"/>
              <a:gd name="connsiteX18" fmla="*/ 0 w 2176463"/>
              <a:gd name="connsiteY18" fmla="*/ 0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76463" h="828675">
                <a:moveTo>
                  <a:pt x="2176463" y="828675"/>
                </a:moveTo>
                <a:lnTo>
                  <a:pt x="1190626" y="828674"/>
                </a:lnTo>
                <a:cubicBezTo>
                  <a:pt x="1190626" y="795337"/>
                  <a:pt x="1192530" y="828675"/>
                  <a:pt x="1190625" y="730568"/>
                </a:cubicBezTo>
                <a:cubicBezTo>
                  <a:pt x="1166178" y="728822"/>
                  <a:pt x="1109822" y="729298"/>
                  <a:pt x="1085851" y="728663"/>
                </a:cubicBezTo>
                <a:cubicBezTo>
                  <a:pt x="1086645" y="705168"/>
                  <a:pt x="1085216" y="681036"/>
                  <a:pt x="1086803" y="658176"/>
                </a:cubicBezTo>
                <a:lnTo>
                  <a:pt x="1064895" y="658177"/>
                </a:lnTo>
                <a:lnTo>
                  <a:pt x="1066800" y="555307"/>
                </a:lnTo>
                <a:lnTo>
                  <a:pt x="985837" y="557213"/>
                </a:lnTo>
                <a:lnTo>
                  <a:pt x="985837" y="471488"/>
                </a:lnTo>
                <a:lnTo>
                  <a:pt x="642937" y="476250"/>
                </a:lnTo>
                <a:lnTo>
                  <a:pt x="638175" y="385763"/>
                </a:lnTo>
                <a:lnTo>
                  <a:pt x="485776" y="390525"/>
                </a:lnTo>
                <a:lnTo>
                  <a:pt x="481013" y="295275"/>
                </a:lnTo>
                <a:lnTo>
                  <a:pt x="395288" y="295274"/>
                </a:lnTo>
                <a:lnTo>
                  <a:pt x="400050" y="204787"/>
                </a:lnTo>
                <a:lnTo>
                  <a:pt x="361950" y="204787"/>
                </a:lnTo>
                <a:lnTo>
                  <a:pt x="366713" y="104775"/>
                </a:lnTo>
                <a:lnTo>
                  <a:pt x="0" y="104775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xmlns="" id="{3D1E84CF-CB3D-4F5A-B6A9-033775336941}"/>
              </a:ext>
            </a:extLst>
          </p:cNvPr>
          <p:cNvSpPr/>
          <p:nvPr/>
        </p:nvSpPr>
        <p:spPr bwMode="auto">
          <a:xfrm>
            <a:off x="8601074" y="2986088"/>
            <a:ext cx="1724025" cy="1357312"/>
          </a:xfrm>
          <a:custGeom>
            <a:avLst/>
            <a:gdLst>
              <a:gd name="connsiteX0" fmla="*/ 1885950 w 1885950"/>
              <a:gd name="connsiteY0" fmla="*/ 1371600 h 1371600"/>
              <a:gd name="connsiteX1" fmla="*/ 1314450 w 1885950"/>
              <a:gd name="connsiteY1" fmla="*/ 1371600 h 1371600"/>
              <a:gd name="connsiteX2" fmla="*/ 1314450 w 1885950"/>
              <a:gd name="connsiteY2" fmla="*/ 823912 h 1371600"/>
              <a:gd name="connsiteX3" fmla="*/ 219075 w 1885950"/>
              <a:gd name="connsiteY3" fmla="*/ 823912 h 1371600"/>
              <a:gd name="connsiteX4" fmla="*/ 219075 w 1885950"/>
              <a:gd name="connsiteY4" fmla="*/ 395287 h 1371600"/>
              <a:gd name="connsiteX5" fmla="*/ 0 w 1885950"/>
              <a:gd name="connsiteY5" fmla="*/ 395287 h 1371600"/>
              <a:gd name="connsiteX6" fmla="*/ 0 w 1885950"/>
              <a:gd name="connsiteY6" fmla="*/ 0 h 1371600"/>
              <a:gd name="connsiteX0" fmla="*/ 1885950 w 1885950"/>
              <a:gd name="connsiteY0" fmla="*/ 1371600 h 1371600"/>
              <a:gd name="connsiteX1" fmla="*/ 1257300 w 1885950"/>
              <a:gd name="connsiteY1" fmla="*/ 1352550 h 1371600"/>
              <a:gd name="connsiteX2" fmla="*/ 1314450 w 1885950"/>
              <a:gd name="connsiteY2" fmla="*/ 823912 h 1371600"/>
              <a:gd name="connsiteX3" fmla="*/ 219075 w 1885950"/>
              <a:gd name="connsiteY3" fmla="*/ 823912 h 1371600"/>
              <a:gd name="connsiteX4" fmla="*/ 219075 w 1885950"/>
              <a:gd name="connsiteY4" fmla="*/ 395287 h 1371600"/>
              <a:gd name="connsiteX5" fmla="*/ 0 w 1885950"/>
              <a:gd name="connsiteY5" fmla="*/ 395287 h 1371600"/>
              <a:gd name="connsiteX6" fmla="*/ 0 w 1885950"/>
              <a:gd name="connsiteY6" fmla="*/ 0 h 1371600"/>
              <a:gd name="connsiteX0" fmla="*/ 1462087 w 1462087"/>
              <a:gd name="connsiteY0" fmla="*/ 1490662 h 1490662"/>
              <a:gd name="connsiteX1" fmla="*/ 1257300 w 1462087"/>
              <a:gd name="connsiteY1" fmla="*/ 1352550 h 1490662"/>
              <a:gd name="connsiteX2" fmla="*/ 1314450 w 1462087"/>
              <a:gd name="connsiteY2" fmla="*/ 823912 h 1490662"/>
              <a:gd name="connsiteX3" fmla="*/ 219075 w 1462087"/>
              <a:gd name="connsiteY3" fmla="*/ 823912 h 1490662"/>
              <a:gd name="connsiteX4" fmla="*/ 219075 w 1462087"/>
              <a:gd name="connsiteY4" fmla="*/ 395287 h 1490662"/>
              <a:gd name="connsiteX5" fmla="*/ 0 w 1462087"/>
              <a:gd name="connsiteY5" fmla="*/ 395287 h 1490662"/>
              <a:gd name="connsiteX6" fmla="*/ 0 w 1462087"/>
              <a:gd name="connsiteY6" fmla="*/ 0 h 1490662"/>
              <a:gd name="connsiteX0" fmla="*/ 1724025 w 1724025"/>
              <a:gd name="connsiteY0" fmla="*/ 1357312 h 1357312"/>
              <a:gd name="connsiteX1" fmla="*/ 1257300 w 1724025"/>
              <a:gd name="connsiteY1" fmla="*/ 1352550 h 1357312"/>
              <a:gd name="connsiteX2" fmla="*/ 1314450 w 1724025"/>
              <a:gd name="connsiteY2" fmla="*/ 823912 h 1357312"/>
              <a:gd name="connsiteX3" fmla="*/ 219075 w 1724025"/>
              <a:gd name="connsiteY3" fmla="*/ 823912 h 1357312"/>
              <a:gd name="connsiteX4" fmla="*/ 219075 w 1724025"/>
              <a:gd name="connsiteY4" fmla="*/ 395287 h 1357312"/>
              <a:gd name="connsiteX5" fmla="*/ 0 w 1724025"/>
              <a:gd name="connsiteY5" fmla="*/ 395287 h 1357312"/>
              <a:gd name="connsiteX6" fmla="*/ 0 w 1724025"/>
              <a:gd name="connsiteY6" fmla="*/ 0 h 1357312"/>
              <a:gd name="connsiteX0" fmla="*/ 1724025 w 1724025"/>
              <a:gd name="connsiteY0" fmla="*/ 1357312 h 1357312"/>
              <a:gd name="connsiteX1" fmla="*/ 1257300 w 1724025"/>
              <a:gd name="connsiteY1" fmla="*/ 1352550 h 1357312"/>
              <a:gd name="connsiteX2" fmla="*/ 1262063 w 1724025"/>
              <a:gd name="connsiteY2" fmla="*/ 785812 h 1357312"/>
              <a:gd name="connsiteX3" fmla="*/ 219075 w 1724025"/>
              <a:gd name="connsiteY3" fmla="*/ 823912 h 1357312"/>
              <a:gd name="connsiteX4" fmla="*/ 219075 w 1724025"/>
              <a:gd name="connsiteY4" fmla="*/ 395287 h 1357312"/>
              <a:gd name="connsiteX5" fmla="*/ 0 w 1724025"/>
              <a:gd name="connsiteY5" fmla="*/ 395287 h 1357312"/>
              <a:gd name="connsiteX6" fmla="*/ 0 w 1724025"/>
              <a:gd name="connsiteY6" fmla="*/ 0 h 1357312"/>
              <a:gd name="connsiteX0" fmla="*/ 1724025 w 1724025"/>
              <a:gd name="connsiteY0" fmla="*/ 1357312 h 1357312"/>
              <a:gd name="connsiteX1" fmla="*/ 1257300 w 1724025"/>
              <a:gd name="connsiteY1" fmla="*/ 1352550 h 1357312"/>
              <a:gd name="connsiteX2" fmla="*/ 1262063 w 1724025"/>
              <a:gd name="connsiteY2" fmla="*/ 785812 h 1357312"/>
              <a:gd name="connsiteX3" fmla="*/ 228600 w 1724025"/>
              <a:gd name="connsiteY3" fmla="*/ 795337 h 1357312"/>
              <a:gd name="connsiteX4" fmla="*/ 219075 w 1724025"/>
              <a:gd name="connsiteY4" fmla="*/ 395287 h 1357312"/>
              <a:gd name="connsiteX5" fmla="*/ 0 w 1724025"/>
              <a:gd name="connsiteY5" fmla="*/ 395287 h 1357312"/>
              <a:gd name="connsiteX6" fmla="*/ 0 w 1724025"/>
              <a:gd name="connsiteY6" fmla="*/ 0 h 1357312"/>
              <a:gd name="connsiteX0" fmla="*/ 1724025 w 1724025"/>
              <a:gd name="connsiteY0" fmla="*/ 1357312 h 1357312"/>
              <a:gd name="connsiteX1" fmla="*/ 1257300 w 1724025"/>
              <a:gd name="connsiteY1" fmla="*/ 1352550 h 1357312"/>
              <a:gd name="connsiteX2" fmla="*/ 1262063 w 1724025"/>
              <a:gd name="connsiteY2" fmla="*/ 785812 h 1357312"/>
              <a:gd name="connsiteX3" fmla="*/ 228600 w 1724025"/>
              <a:gd name="connsiteY3" fmla="*/ 809624 h 1357312"/>
              <a:gd name="connsiteX4" fmla="*/ 219075 w 1724025"/>
              <a:gd name="connsiteY4" fmla="*/ 395287 h 1357312"/>
              <a:gd name="connsiteX5" fmla="*/ 0 w 1724025"/>
              <a:gd name="connsiteY5" fmla="*/ 395287 h 1357312"/>
              <a:gd name="connsiteX6" fmla="*/ 0 w 1724025"/>
              <a:gd name="connsiteY6" fmla="*/ 0 h 1357312"/>
              <a:gd name="connsiteX0" fmla="*/ 1724025 w 1724025"/>
              <a:gd name="connsiteY0" fmla="*/ 1357312 h 1357312"/>
              <a:gd name="connsiteX1" fmla="*/ 1257300 w 1724025"/>
              <a:gd name="connsiteY1" fmla="*/ 1352550 h 1357312"/>
              <a:gd name="connsiteX2" fmla="*/ 1262063 w 1724025"/>
              <a:gd name="connsiteY2" fmla="*/ 785812 h 1357312"/>
              <a:gd name="connsiteX3" fmla="*/ 228600 w 1724025"/>
              <a:gd name="connsiteY3" fmla="*/ 790574 h 1357312"/>
              <a:gd name="connsiteX4" fmla="*/ 219075 w 1724025"/>
              <a:gd name="connsiteY4" fmla="*/ 395287 h 1357312"/>
              <a:gd name="connsiteX5" fmla="*/ 0 w 1724025"/>
              <a:gd name="connsiteY5" fmla="*/ 395287 h 1357312"/>
              <a:gd name="connsiteX6" fmla="*/ 0 w 1724025"/>
              <a:gd name="connsiteY6" fmla="*/ 0 h 1357312"/>
              <a:gd name="connsiteX0" fmla="*/ 1724025 w 1724025"/>
              <a:gd name="connsiteY0" fmla="*/ 1357312 h 1357312"/>
              <a:gd name="connsiteX1" fmla="*/ 1257300 w 1724025"/>
              <a:gd name="connsiteY1" fmla="*/ 1352550 h 1357312"/>
              <a:gd name="connsiteX2" fmla="*/ 1262063 w 1724025"/>
              <a:gd name="connsiteY2" fmla="*/ 785812 h 1357312"/>
              <a:gd name="connsiteX3" fmla="*/ 228600 w 1724025"/>
              <a:gd name="connsiteY3" fmla="*/ 790574 h 1357312"/>
              <a:gd name="connsiteX4" fmla="*/ 219075 w 1724025"/>
              <a:gd name="connsiteY4" fmla="*/ 395287 h 1357312"/>
              <a:gd name="connsiteX5" fmla="*/ 4762 w 1724025"/>
              <a:gd name="connsiteY5" fmla="*/ 371474 h 1357312"/>
              <a:gd name="connsiteX6" fmla="*/ 0 w 1724025"/>
              <a:gd name="connsiteY6" fmla="*/ 0 h 1357312"/>
              <a:gd name="connsiteX0" fmla="*/ 1724025 w 1724025"/>
              <a:gd name="connsiteY0" fmla="*/ 1357312 h 1357312"/>
              <a:gd name="connsiteX1" fmla="*/ 1257300 w 1724025"/>
              <a:gd name="connsiteY1" fmla="*/ 1352550 h 1357312"/>
              <a:gd name="connsiteX2" fmla="*/ 1262063 w 1724025"/>
              <a:gd name="connsiteY2" fmla="*/ 785812 h 1357312"/>
              <a:gd name="connsiteX3" fmla="*/ 228600 w 1724025"/>
              <a:gd name="connsiteY3" fmla="*/ 790574 h 1357312"/>
              <a:gd name="connsiteX4" fmla="*/ 228600 w 1724025"/>
              <a:gd name="connsiteY4" fmla="*/ 376237 h 1357312"/>
              <a:gd name="connsiteX5" fmla="*/ 4762 w 1724025"/>
              <a:gd name="connsiteY5" fmla="*/ 371474 h 1357312"/>
              <a:gd name="connsiteX6" fmla="*/ 0 w 1724025"/>
              <a:gd name="connsiteY6" fmla="*/ 0 h 135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4025" h="1357312">
                <a:moveTo>
                  <a:pt x="1724025" y="1357312"/>
                </a:moveTo>
                <a:lnTo>
                  <a:pt x="1257300" y="1352550"/>
                </a:lnTo>
                <a:cubicBezTo>
                  <a:pt x="1258888" y="1163637"/>
                  <a:pt x="1260475" y="974725"/>
                  <a:pt x="1262063" y="785812"/>
                </a:cubicBezTo>
                <a:lnTo>
                  <a:pt x="228600" y="790574"/>
                </a:lnTo>
                <a:lnTo>
                  <a:pt x="228600" y="376237"/>
                </a:lnTo>
                <a:lnTo>
                  <a:pt x="4762" y="371474"/>
                </a:lnTo>
                <a:cubicBezTo>
                  <a:pt x="3175" y="247649"/>
                  <a:pt x="1587" y="123825"/>
                  <a:pt x="0" y="0"/>
                </a:cubicBezTo>
              </a:path>
            </a:pathLst>
          </a:custGeom>
          <a:noFill/>
          <a:ln w="28575">
            <a:solidFill>
              <a:schemeClr val="accent4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xmlns="" id="{2439D8E0-3B43-4552-A75B-0DF983F40198}"/>
              </a:ext>
            </a:extLst>
          </p:cNvPr>
          <p:cNvSpPr/>
          <p:nvPr/>
        </p:nvSpPr>
        <p:spPr bwMode="auto">
          <a:xfrm>
            <a:off x="8529638" y="2971799"/>
            <a:ext cx="2216944" cy="1835943"/>
          </a:xfrm>
          <a:custGeom>
            <a:avLst/>
            <a:gdLst>
              <a:gd name="connsiteX0" fmla="*/ 0 w 2383631"/>
              <a:gd name="connsiteY0" fmla="*/ 0 h 1862138"/>
              <a:gd name="connsiteX1" fmla="*/ 0 w 2383631"/>
              <a:gd name="connsiteY1" fmla="*/ 147638 h 1862138"/>
              <a:gd name="connsiteX2" fmla="*/ 47625 w 2383631"/>
              <a:gd name="connsiteY2" fmla="*/ 147638 h 1862138"/>
              <a:gd name="connsiteX3" fmla="*/ 47625 w 2383631"/>
              <a:gd name="connsiteY3" fmla="*/ 207169 h 1862138"/>
              <a:gd name="connsiteX4" fmla="*/ 116681 w 2383631"/>
              <a:gd name="connsiteY4" fmla="*/ 207169 h 1862138"/>
              <a:gd name="connsiteX5" fmla="*/ 116681 w 2383631"/>
              <a:gd name="connsiteY5" fmla="*/ 273844 h 1862138"/>
              <a:gd name="connsiteX6" fmla="*/ 164306 w 2383631"/>
              <a:gd name="connsiteY6" fmla="*/ 273844 h 1862138"/>
              <a:gd name="connsiteX7" fmla="*/ 164306 w 2383631"/>
              <a:gd name="connsiteY7" fmla="*/ 350044 h 1862138"/>
              <a:gd name="connsiteX8" fmla="*/ 195262 w 2383631"/>
              <a:gd name="connsiteY8" fmla="*/ 350044 h 1862138"/>
              <a:gd name="connsiteX9" fmla="*/ 195262 w 2383631"/>
              <a:gd name="connsiteY9" fmla="*/ 419100 h 1862138"/>
              <a:gd name="connsiteX10" fmla="*/ 214312 w 2383631"/>
              <a:gd name="connsiteY10" fmla="*/ 419100 h 1862138"/>
              <a:gd name="connsiteX11" fmla="*/ 214312 w 2383631"/>
              <a:gd name="connsiteY11" fmla="*/ 507206 h 1862138"/>
              <a:gd name="connsiteX12" fmla="*/ 290512 w 2383631"/>
              <a:gd name="connsiteY12" fmla="*/ 507206 h 1862138"/>
              <a:gd name="connsiteX13" fmla="*/ 290512 w 2383631"/>
              <a:gd name="connsiteY13" fmla="*/ 664369 h 1862138"/>
              <a:gd name="connsiteX14" fmla="*/ 323850 w 2383631"/>
              <a:gd name="connsiteY14" fmla="*/ 664369 h 1862138"/>
              <a:gd name="connsiteX15" fmla="*/ 323850 w 2383631"/>
              <a:gd name="connsiteY15" fmla="*/ 809625 h 1862138"/>
              <a:gd name="connsiteX16" fmla="*/ 350043 w 2383631"/>
              <a:gd name="connsiteY16" fmla="*/ 809625 h 1862138"/>
              <a:gd name="connsiteX17" fmla="*/ 350043 w 2383631"/>
              <a:gd name="connsiteY17" fmla="*/ 904875 h 1862138"/>
              <a:gd name="connsiteX18" fmla="*/ 371475 w 2383631"/>
              <a:gd name="connsiteY18" fmla="*/ 904875 h 1862138"/>
              <a:gd name="connsiteX19" fmla="*/ 371475 w 2383631"/>
              <a:gd name="connsiteY19" fmla="*/ 954881 h 1862138"/>
              <a:gd name="connsiteX20" fmla="*/ 500062 w 2383631"/>
              <a:gd name="connsiteY20" fmla="*/ 954881 h 1862138"/>
              <a:gd name="connsiteX21" fmla="*/ 500062 w 2383631"/>
              <a:gd name="connsiteY21" fmla="*/ 1047750 h 1862138"/>
              <a:gd name="connsiteX22" fmla="*/ 595312 w 2383631"/>
              <a:gd name="connsiteY22" fmla="*/ 1047750 h 1862138"/>
              <a:gd name="connsiteX23" fmla="*/ 595312 w 2383631"/>
              <a:gd name="connsiteY23" fmla="*/ 1157288 h 1862138"/>
              <a:gd name="connsiteX24" fmla="*/ 695325 w 2383631"/>
              <a:gd name="connsiteY24" fmla="*/ 1157288 h 1862138"/>
              <a:gd name="connsiteX25" fmla="*/ 685800 w 2383631"/>
              <a:gd name="connsiteY25" fmla="*/ 1181100 h 1862138"/>
              <a:gd name="connsiteX26" fmla="*/ 685800 w 2383631"/>
              <a:gd name="connsiteY26" fmla="*/ 1350169 h 1862138"/>
              <a:gd name="connsiteX27" fmla="*/ 738187 w 2383631"/>
              <a:gd name="connsiteY27" fmla="*/ 1350169 h 1862138"/>
              <a:gd name="connsiteX28" fmla="*/ 738187 w 2383631"/>
              <a:gd name="connsiteY28" fmla="*/ 1438275 h 1862138"/>
              <a:gd name="connsiteX29" fmla="*/ 1257300 w 2383631"/>
              <a:gd name="connsiteY29" fmla="*/ 1438275 h 1862138"/>
              <a:gd name="connsiteX30" fmla="*/ 1257300 w 2383631"/>
              <a:gd name="connsiteY30" fmla="*/ 1604963 h 1862138"/>
              <a:gd name="connsiteX31" fmla="*/ 1585912 w 2383631"/>
              <a:gd name="connsiteY31" fmla="*/ 1604963 h 1862138"/>
              <a:gd name="connsiteX32" fmla="*/ 1585912 w 2383631"/>
              <a:gd name="connsiteY32" fmla="*/ 1635919 h 1862138"/>
              <a:gd name="connsiteX33" fmla="*/ 1585912 w 2383631"/>
              <a:gd name="connsiteY33" fmla="*/ 1831181 h 1862138"/>
              <a:gd name="connsiteX34" fmla="*/ 2383631 w 2383631"/>
              <a:gd name="connsiteY34" fmla="*/ 1831181 h 1862138"/>
              <a:gd name="connsiteX35" fmla="*/ 2383631 w 2383631"/>
              <a:gd name="connsiteY35" fmla="*/ 1862138 h 1862138"/>
              <a:gd name="connsiteX0" fmla="*/ 0 w 2383631"/>
              <a:gd name="connsiteY0" fmla="*/ 0 h 1862138"/>
              <a:gd name="connsiteX1" fmla="*/ 0 w 2383631"/>
              <a:gd name="connsiteY1" fmla="*/ 147638 h 1862138"/>
              <a:gd name="connsiteX2" fmla="*/ 47625 w 2383631"/>
              <a:gd name="connsiteY2" fmla="*/ 147638 h 1862138"/>
              <a:gd name="connsiteX3" fmla="*/ 47625 w 2383631"/>
              <a:gd name="connsiteY3" fmla="*/ 207169 h 1862138"/>
              <a:gd name="connsiteX4" fmla="*/ 116681 w 2383631"/>
              <a:gd name="connsiteY4" fmla="*/ 207169 h 1862138"/>
              <a:gd name="connsiteX5" fmla="*/ 116681 w 2383631"/>
              <a:gd name="connsiteY5" fmla="*/ 273844 h 1862138"/>
              <a:gd name="connsiteX6" fmla="*/ 164306 w 2383631"/>
              <a:gd name="connsiteY6" fmla="*/ 273844 h 1862138"/>
              <a:gd name="connsiteX7" fmla="*/ 164306 w 2383631"/>
              <a:gd name="connsiteY7" fmla="*/ 350044 h 1862138"/>
              <a:gd name="connsiteX8" fmla="*/ 195262 w 2383631"/>
              <a:gd name="connsiteY8" fmla="*/ 350044 h 1862138"/>
              <a:gd name="connsiteX9" fmla="*/ 195262 w 2383631"/>
              <a:gd name="connsiteY9" fmla="*/ 419100 h 1862138"/>
              <a:gd name="connsiteX10" fmla="*/ 214312 w 2383631"/>
              <a:gd name="connsiteY10" fmla="*/ 419100 h 1862138"/>
              <a:gd name="connsiteX11" fmla="*/ 214312 w 2383631"/>
              <a:gd name="connsiteY11" fmla="*/ 507206 h 1862138"/>
              <a:gd name="connsiteX12" fmla="*/ 290512 w 2383631"/>
              <a:gd name="connsiteY12" fmla="*/ 507206 h 1862138"/>
              <a:gd name="connsiteX13" fmla="*/ 290512 w 2383631"/>
              <a:gd name="connsiteY13" fmla="*/ 664369 h 1862138"/>
              <a:gd name="connsiteX14" fmla="*/ 323850 w 2383631"/>
              <a:gd name="connsiteY14" fmla="*/ 664369 h 1862138"/>
              <a:gd name="connsiteX15" fmla="*/ 323850 w 2383631"/>
              <a:gd name="connsiteY15" fmla="*/ 809625 h 1862138"/>
              <a:gd name="connsiteX16" fmla="*/ 350043 w 2383631"/>
              <a:gd name="connsiteY16" fmla="*/ 809625 h 1862138"/>
              <a:gd name="connsiteX17" fmla="*/ 350043 w 2383631"/>
              <a:gd name="connsiteY17" fmla="*/ 904875 h 1862138"/>
              <a:gd name="connsiteX18" fmla="*/ 371475 w 2383631"/>
              <a:gd name="connsiteY18" fmla="*/ 904875 h 1862138"/>
              <a:gd name="connsiteX19" fmla="*/ 371475 w 2383631"/>
              <a:gd name="connsiteY19" fmla="*/ 954881 h 1862138"/>
              <a:gd name="connsiteX20" fmla="*/ 500062 w 2383631"/>
              <a:gd name="connsiteY20" fmla="*/ 954881 h 1862138"/>
              <a:gd name="connsiteX21" fmla="*/ 500062 w 2383631"/>
              <a:gd name="connsiteY21" fmla="*/ 1047750 h 1862138"/>
              <a:gd name="connsiteX22" fmla="*/ 595312 w 2383631"/>
              <a:gd name="connsiteY22" fmla="*/ 1047750 h 1862138"/>
              <a:gd name="connsiteX23" fmla="*/ 595312 w 2383631"/>
              <a:gd name="connsiteY23" fmla="*/ 1157288 h 1862138"/>
              <a:gd name="connsiteX24" fmla="*/ 695325 w 2383631"/>
              <a:gd name="connsiteY24" fmla="*/ 1157288 h 1862138"/>
              <a:gd name="connsiteX25" fmla="*/ 685800 w 2383631"/>
              <a:gd name="connsiteY25" fmla="*/ 1181100 h 1862138"/>
              <a:gd name="connsiteX26" fmla="*/ 685800 w 2383631"/>
              <a:gd name="connsiteY26" fmla="*/ 1350169 h 1862138"/>
              <a:gd name="connsiteX27" fmla="*/ 738187 w 2383631"/>
              <a:gd name="connsiteY27" fmla="*/ 1350169 h 1862138"/>
              <a:gd name="connsiteX28" fmla="*/ 738187 w 2383631"/>
              <a:gd name="connsiteY28" fmla="*/ 1438275 h 1862138"/>
              <a:gd name="connsiteX29" fmla="*/ 1257300 w 2383631"/>
              <a:gd name="connsiteY29" fmla="*/ 1438275 h 1862138"/>
              <a:gd name="connsiteX30" fmla="*/ 1257300 w 2383631"/>
              <a:gd name="connsiteY30" fmla="*/ 1604963 h 1862138"/>
              <a:gd name="connsiteX31" fmla="*/ 1585912 w 2383631"/>
              <a:gd name="connsiteY31" fmla="*/ 1604963 h 1862138"/>
              <a:gd name="connsiteX32" fmla="*/ 1585912 w 2383631"/>
              <a:gd name="connsiteY32" fmla="*/ 1635919 h 1862138"/>
              <a:gd name="connsiteX33" fmla="*/ 1490662 w 2383631"/>
              <a:gd name="connsiteY33" fmla="*/ 1835943 h 1862138"/>
              <a:gd name="connsiteX34" fmla="*/ 2383631 w 2383631"/>
              <a:gd name="connsiteY34" fmla="*/ 1831181 h 1862138"/>
              <a:gd name="connsiteX35" fmla="*/ 2383631 w 2383631"/>
              <a:gd name="connsiteY35" fmla="*/ 1862138 h 1862138"/>
              <a:gd name="connsiteX0" fmla="*/ 0 w 2383631"/>
              <a:gd name="connsiteY0" fmla="*/ 0 h 1933576"/>
              <a:gd name="connsiteX1" fmla="*/ 0 w 2383631"/>
              <a:gd name="connsiteY1" fmla="*/ 147638 h 1933576"/>
              <a:gd name="connsiteX2" fmla="*/ 47625 w 2383631"/>
              <a:gd name="connsiteY2" fmla="*/ 147638 h 1933576"/>
              <a:gd name="connsiteX3" fmla="*/ 47625 w 2383631"/>
              <a:gd name="connsiteY3" fmla="*/ 207169 h 1933576"/>
              <a:gd name="connsiteX4" fmla="*/ 116681 w 2383631"/>
              <a:gd name="connsiteY4" fmla="*/ 207169 h 1933576"/>
              <a:gd name="connsiteX5" fmla="*/ 116681 w 2383631"/>
              <a:gd name="connsiteY5" fmla="*/ 273844 h 1933576"/>
              <a:gd name="connsiteX6" fmla="*/ 164306 w 2383631"/>
              <a:gd name="connsiteY6" fmla="*/ 273844 h 1933576"/>
              <a:gd name="connsiteX7" fmla="*/ 164306 w 2383631"/>
              <a:gd name="connsiteY7" fmla="*/ 350044 h 1933576"/>
              <a:gd name="connsiteX8" fmla="*/ 195262 w 2383631"/>
              <a:gd name="connsiteY8" fmla="*/ 350044 h 1933576"/>
              <a:gd name="connsiteX9" fmla="*/ 195262 w 2383631"/>
              <a:gd name="connsiteY9" fmla="*/ 419100 h 1933576"/>
              <a:gd name="connsiteX10" fmla="*/ 214312 w 2383631"/>
              <a:gd name="connsiteY10" fmla="*/ 419100 h 1933576"/>
              <a:gd name="connsiteX11" fmla="*/ 214312 w 2383631"/>
              <a:gd name="connsiteY11" fmla="*/ 507206 h 1933576"/>
              <a:gd name="connsiteX12" fmla="*/ 290512 w 2383631"/>
              <a:gd name="connsiteY12" fmla="*/ 507206 h 1933576"/>
              <a:gd name="connsiteX13" fmla="*/ 290512 w 2383631"/>
              <a:gd name="connsiteY13" fmla="*/ 664369 h 1933576"/>
              <a:gd name="connsiteX14" fmla="*/ 323850 w 2383631"/>
              <a:gd name="connsiteY14" fmla="*/ 664369 h 1933576"/>
              <a:gd name="connsiteX15" fmla="*/ 323850 w 2383631"/>
              <a:gd name="connsiteY15" fmla="*/ 809625 h 1933576"/>
              <a:gd name="connsiteX16" fmla="*/ 350043 w 2383631"/>
              <a:gd name="connsiteY16" fmla="*/ 809625 h 1933576"/>
              <a:gd name="connsiteX17" fmla="*/ 350043 w 2383631"/>
              <a:gd name="connsiteY17" fmla="*/ 904875 h 1933576"/>
              <a:gd name="connsiteX18" fmla="*/ 371475 w 2383631"/>
              <a:gd name="connsiteY18" fmla="*/ 904875 h 1933576"/>
              <a:gd name="connsiteX19" fmla="*/ 371475 w 2383631"/>
              <a:gd name="connsiteY19" fmla="*/ 954881 h 1933576"/>
              <a:gd name="connsiteX20" fmla="*/ 500062 w 2383631"/>
              <a:gd name="connsiteY20" fmla="*/ 954881 h 1933576"/>
              <a:gd name="connsiteX21" fmla="*/ 500062 w 2383631"/>
              <a:gd name="connsiteY21" fmla="*/ 1047750 h 1933576"/>
              <a:gd name="connsiteX22" fmla="*/ 595312 w 2383631"/>
              <a:gd name="connsiteY22" fmla="*/ 1047750 h 1933576"/>
              <a:gd name="connsiteX23" fmla="*/ 595312 w 2383631"/>
              <a:gd name="connsiteY23" fmla="*/ 1157288 h 1933576"/>
              <a:gd name="connsiteX24" fmla="*/ 695325 w 2383631"/>
              <a:gd name="connsiteY24" fmla="*/ 1157288 h 1933576"/>
              <a:gd name="connsiteX25" fmla="*/ 685800 w 2383631"/>
              <a:gd name="connsiteY25" fmla="*/ 1181100 h 1933576"/>
              <a:gd name="connsiteX26" fmla="*/ 685800 w 2383631"/>
              <a:gd name="connsiteY26" fmla="*/ 1350169 h 1933576"/>
              <a:gd name="connsiteX27" fmla="*/ 738187 w 2383631"/>
              <a:gd name="connsiteY27" fmla="*/ 1350169 h 1933576"/>
              <a:gd name="connsiteX28" fmla="*/ 738187 w 2383631"/>
              <a:gd name="connsiteY28" fmla="*/ 1438275 h 1933576"/>
              <a:gd name="connsiteX29" fmla="*/ 1257300 w 2383631"/>
              <a:gd name="connsiteY29" fmla="*/ 1438275 h 1933576"/>
              <a:gd name="connsiteX30" fmla="*/ 1257300 w 2383631"/>
              <a:gd name="connsiteY30" fmla="*/ 1604963 h 1933576"/>
              <a:gd name="connsiteX31" fmla="*/ 1585912 w 2383631"/>
              <a:gd name="connsiteY31" fmla="*/ 1604963 h 1933576"/>
              <a:gd name="connsiteX32" fmla="*/ 1585912 w 2383631"/>
              <a:gd name="connsiteY32" fmla="*/ 1635919 h 1933576"/>
              <a:gd name="connsiteX33" fmla="*/ 1490662 w 2383631"/>
              <a:gd name="connsiteY33" fmla="*/ 1835943 h 1933576"/>
              <a:gd name="connsiteX34" fmla="*/ 2383631 w 2383631"/>
              <a:gd name="connsiteY34" fmla="*/ 1831181 h 1933576"/>
              <a:gd name="connsiteX35" fmla="*/ 2212181 w 2383631"/>
              <a:gd name="connsiteY35" fmla="*/ 1933576 h 1933576"/>
              <a:gd name="connsiteX0" fmla="*/ 0 w 2383631"/>
              <a:gd name="connsiteY0" fmla="*/ 0 h 1835943"/>
              <a:gd name="connsiteX1" fmla="*/ 0 w 2383631"/>
              <a:gd name="connsiteY1" fmla="*/ 147638 h 1835943"/>
              <a:gd name="connsiteX2" fmla="*/ 47625 w 2383631"/>
              <a:gd name="connsiteY2" fmla="*/ 147638 h 1835943"/>
              <a:gd name="connsiteX3" fmla="*/ 47625 w 2383631"/>
              <a:gd name="connsiteY3" fmla="*/ 207169 h 1835943"/>
              <a:gd name="connsiteX4" fmla="*/ 116681 w 2383631"/>
              <a:gd name="connsiteY4" fmla="*/ 207169 h 1835943"/>
              <a:gd name="connsiteX5" fmla="*/ 116681 w 2383631"/>
              <a:gd name="connsiteY5" fmla="*/ 273844 h 1835943"/>
              <a:gd name="connsiteX6" fmla="*/ 164306 w 2383631"/>
              <a:gd name="connsiteY6" fmla="*/ 273844 h 1835943"/>
              <a:gd name="connsiteX7" fmla="*/ 164306 w 2383631"/>
              <a:gd name="connsiteY7" fmla="*/ 350044 h 1835943"/>
              <a:gd name="connsiteX8" fmla="*/ 195262 w 2383631"/>
              <a:gd name="connsiteY8" fmla="*/ 350044 h 1835943"/>
              <a:gd name="connsiteX9" fmla="*/ 195262 w 2383631"/>
              <a:gd name="connsiteY9" fmla="*/ 419100 h 1835943"/>
              <a:gd name="connsiteX10" fmla="*/ 214312 w 2383631"/>
              <a:gd name="connsiteY10" fmla="*/ 419100 h 1835943"/>
              <a:gd name="connsiteX11" fmla="*/ 214312 w 2383631"/>
              <a:gd name="connsiteY11" fmla="*/ 507206 h 1835943"/>
              <a:gd name="connsiteX12" fmla="*/ 290512 w 2383631"/>
              <a:gd name="connsiteY12" fmla="*/ 507206 h 1835943"/>
              <a:gd name="connsiteX13" fmla="*/ 290512 w 2383631"/>
              <a:gd name="connsiteY13" fmla="*/ 664369 h 1835943"/>
              <a:gd name="connsiteX14" fmla="*/ 323850 w 2383631"/>
              <a:gd name="connsiteY14" fmla="*/ 664369 h 1835943"/>
              <a:gd name="connsiteX15" fmla="*/ 323850 w 2383631"/>
              <a:gd name="connsiteY15" fmla="*/ 809625 h 1835943"/>
              <a:gd name="connsiteX16" fmla="*/ 350043 w 2383631"/>
              <a:gd name="connsiteY16" fmla="*/ 809625 h 1835943"/>
              <a:gd name="connsiteX17" fmla="*/ 350043 w 2383631"/>
              <a:gd name="connsiteY17" fmla="*/ 904875 h 1835943"/>
              <a:gd name="connsiteX18" fmla="*/ 371475 w 2383631"/>
              <a:gd name="connsiteY18" fmla="*/ 904875 h 1835943"/>
              <a:gd name="connsiteX19" fmla="*/ 371475 w 2383631"/>
              <a:gd name="connsiteY19" fmla="*/ 954881 h 1835943"/>
              <a:gd name="connsiteX20" fmla="*/ 500062 w 2383631"/>
              <a:gd name="connsiteY20" fmla="*/ 954881 h 1835943"/>
              <a:gd name="connsiteX21" fmla="*/ 500062 w 2383631"/>
              <a:gd name="connsiteY21" fmla="*/ 1047750 h 1835943"/>
              <a:gd name="connsiteX22" fmla="*/ 595312 w 2383631"/>
              <a:gd name="connsiteY22" fmla="*/ 1047750 h 1835943"/>
              <a:gd name="connsiteX23" fmla="*/ 595312 w 2383631"/>
              <a:gd name="connsiteY23" fmla="*/ 1157288 h 1835943"/>
              <a:gd name="connsiteX24" fmla="*/ 695325 w 2383631"/>
              <a:gd name="connsiteY24" fmla="*/ 1157288 h 1835943"/>
              <a:gd name="connsiteX25" fmla="*/ 685800 w 2383631"/>
              <a:gd name="connsiteY25" fmla="*/ 1181100 h 1835943"/>
              <a:gd name="connsiteX26" fmla="*/ 685800 w 2383631"/>
              <a:gd name="connsiteY26" fmla="*/ 1350169 h 1835943"/>
              <a:gd name="connsiteX27" fmla="*/ 738187 w 2383631"/>
              <a:gd name="connsiteY27" fmla="*/ 1350169 h 1835943"/>
              <a:gd name="connsiteX28" fmla="*/ 738187 w 2383631"/>
              <a:gd name="connsiteY28" fmla="*/ 1438275 h 1835943"/>
              <a:gd name="connsiteX29" fmla="*/ 1257300 w 2383631"/>
              <a:gd name="connsiteY29" fmla="*/ 1438275 h 1835943"/>
              <a:gd name="connsiteX30" fmla="*/ 1257300 w 2383631"/>
              <a:gd name="connsiteY30" fmla="*/ 1604963 h 1835943"/>
              <a:gd name="connsiteX31" fmla="*/ 1585912 w 2383631"/>
              <a:gd name="connsiteY31" fmla="*/ 1604963 h 1835943"/>
              <a:gd name="connsiteX32" fmla="*/ 1585912 w 2383631"/>
              <a:gd name="connsiteY32" fmla="*/ 1635919 h 1835943"/>
              <a:gd name="connsiteX33" fmla="*/ 1490662 w 2383631"/>
              <a:gd name="connsiteY33" fmla="*/ 1835943 h 1835943"/>
              <a:gd name="connsiteX34" fmla="*/ 2383631 w 2383631"/>
              <a:gd name="connsiteY34" fmla="*/ 1831181 h 1835943"/>
              <a:gd name="connsiteX0" fmla="*/ 0 w 2245519"/>
              <a:gd name="connsiteY0" fmla="*/ 0 h 1902618"/>
              <a:gd name="connsiteX1" fmla="*/ 0 w 2245519"/>
              <a:gd name="connsiteY1" fmla="*/ 147638 h 1902618"/>
              <a:gd name="connsiteX2" fmla="*/ 47625 w 2245519"/>
              <a:gd name="connsiteY2" fmla="*/ 147638 h 1902618"/>
              <a:gd name="connsiteX3" fmla="*/ 47625 w 2245519"/>
              <a:gd name="connsiteY3" fmla="*/ 207169 h 1902618"/>
              <a:gd name="connsiteX4" fmla="*/ 116681 w 2245519"/>
              <a:gd name="connsiteY4" fmla="*/ 207169 h 1902618"/>
              <a:gd name="connsiteX5" fmla="*/ 116681 w 2245519"/>
              <a:gd name="connsiteY5" fmla="*/ 273844 h 1902618"/>
              <a:gd name="connsiteX6" fmla="*/ 164306 w 2245519"/>
              <a:gd name="connsiteY6" fmla="*/ 273844 h 1902618"/>
              <a:gd name="connsiteX7" fmla="*/ 164306 w 2245519"/>
              <a:gd name="connsiteY7" fmla="*/ 350044 h 1902618"/>
              <a:gd name="connsiteX8" fmla="*/ 195262 w 2245519"/>
              <a:gd name="connsiteY8" fmla="*/ 350044 h 1902618"/>
              <a:gd name="connsiteX9" fmla="*/ 195262 w 2245519"/>
              <a:gd name="connsiteY9" fmla="*/ 419100 h 1902618"/>
              <a:gd name="connsiteX10" fmla="*/ 214312 w 2245519"/>
              <a:gd name="connsiteY10" fmla="*/ 419100 h 1902618"/>
              <a:gd name="connsiteX11" fmla="*/ 214312 w 2245519"/>
              <a:gd name="connsiteY11" fmla="*/ 507206 h 1902618"/>
              <a:gd name="connsiteX12" fmla="*/ 290512 w 2245519"/>
              <a:gd name="connsiteY12" fmla="*/ 507206 h 1902618"/>
              <a:gd name="connsiteX13" fmla="*/ 290512 w 2245519"/>
              <a:gd name="connsiteY13" fmla="*/ 664369 h 1902618"/>
              <a:gd name="connsiteX14" fmla="*/ 323850 w 2245519"/>
              <a:gd name="connsiteY14" fmla="*/ 664369 h 1902618"/>
              <a:gd name="connsiteX15" fmla="*/ 323850 w 2245519"/>
              <a:gd name="connsiteY15" fmla="*/ 809625 h 1902618"/>
              <a:gd name="connsiteX16" fmla="*/ 350043 w 2245519"/>
              <a:gd name="connsiteY16" fmla="*/ 809625 h 1902618"/>
              <a:gd name="connsiteX17" fmla="*/ 350043 w 2245519"/>
              <a:gd name="connsiteY17" fmla="*/ 904875 h 1902618"/>
              <a:gd name="connsiteX18" fmla="*/ 371475 w 2245519"/>
              <a:gd name="connsiteY18" fmla="*/ 904875 h 1902618"/>
              <a:gd name="connsiteX19" fmla="*/ 371475 w 2245519"/>
              <a:gd name="connsiteY19" fmla="*/ 954881 h 1902618"/>
              <a:gd name="connsiteX20" fmla="*/ 500062 w 2245519"/>
              <a:gd name="connsiteY20" fmla="*/ 954881 h 1902618"/>
              <a:gd name="connsiteX21" fmla="*/ 500062 w 2245519"/>
              <a:gd name="connsiteY21" fmla="*/ 1047750 h 1902618"/>
              <a:gd name="connsiteX22" fmla="*/ 595312 w 2245519"/>
              <a:gd name="connsiteY22" fmla="*/ 1047750 h 1902618"/>
              <a:gd name="connsiteX23" fmla="*/ 595312 w 2245519"/>
              <a:gd name="connsiteY23" fmla="*/ 1157288 h 1902618"/>
              <a:gd name="connsiteX24" fmla="*/ 695325 w 2245519"/>
              <a:gd name="connsiteY24" fmla="*/ 1157288 h 1902618"/>
              <a:gd name="connsiteX25" fmla="*/ 685800 w 2245519"/>
              <a:gd name="connsiteY25" fmla="*/ 1181100 h 1902618"/>
              <a:gd name="connsiteX26" fmla="*/ 685800 w 2245519"/>
              <a:gd name="connsiteY26" fmla="*/ 1350169 h 1902618"/>
              <a:gd name="connsiteX27" fmla="*/ 738187 w 2245519"/>
              <a:gd name="connsiteY27" fmla="*/ 1350169 h 1902618"/>
              <a:gd name="connsiteX28" fmla="*/ 738187 w 2245519"/>
              <a:gd name="connsiteY28" fmla="*/ 1438275 h 1902618"/>
              <a:gd name="connsiteX29" fmla="*/ 1257300 w 2245519"/>
              <a:gd name="connsiteY29" fmla="*/ 1438275 h 1902618"/>
              <a:gd name="connsiteX30" fmla="*/ 1257300 w 2245519"/>
              <a:gd name="connsiteY30" fmla="*/ 1604963 h 1902618"/>
              <a:gd name="connsiteX31" fmla="*/ 1585912 w 2245519"/>
              <a:gd name="connsiteY31" fmla="*/ 1604963 h 1902618"/>
              <a:gd name="connsiteX32" fmla="*/ 1585912 w 2245519"/>
              <a:gd name="connsiteY32" fmla="*/ 1635919 h 1902618"/>
              <a:gd name="connsiteX33" fmla="*/ 1490662 w 2245519"/>
              <a:gd name="connsiteY33" fmla="*/ 1835943 h 1902618"/>
              <a:gd name="connsiteX34" fmla="*/ 2245519 w 2245519"/>
              <a:gd name="connsiteY34" fmla="*/ 1902618 h 1902618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500062 w 2216944"/>
              <a:gd name="connsiteY20" fmla="*/ 954881 h 1835943"/>
              <a:gd name="connsiteX21" fmla="*/ 500062 w 2216944"/>
              <a:gd name="connsiteY21" fmla="*/ 1047750 h 1835943"/>
              <a:gd name="connsiteX22" fmla="*/ 595312 w 2216944"/>
              <a:gd name="connsiteY22" fmla="*/ 1047750 h 1835943"/>
              <a:gd name="connsiteX23" fmla="*/ 595312 w 2216944"/>
              <a:gd name="connsiteY23" fmla="*/ 1157288 h 1835943"/>
              <a:gd name="connsiteX24" fmla="*/ 695325 w 2216944"/>
              <a:gd name="connsiteY24" fmla="*/ 1157288 h 1835943"/>
              <a:gd name="connsiteX25" fmla="*/ 685800 w 2216944"/>
              <a:gd name="connsiteY25" fmla="*/ 1181100 h 1835943"/>
              <a:gd name="connsiteX26" fmla="*/ 685800 w 2216944"/>
              <a:gd name="connsiteY26" fmla="*/ 1350169 h 1835943"/>
              <a:gd name="connsiteX27" fmla="*/ 738187 w 2216944"/>
              <a:gd name="connsiteY27" fmla="*/ 1350169 h 1835943"/>
              <a:gd name="connsiteX28" fmla="*/ 738187 w 2216944"/>
              <a:gd name="connsiteY28" fmla="*/ 1438275 h 1835943"/>
              <a:gd name="connsiteX29" fmla="*/ 1257300 w 2216944"/>
              <a:gd name="connsiteY29" fmla="*/ 1438275 h 1835943"/>
              <a:gd name="connsiteX30" fmla="*/ 1257300 w 2216944"/>
              <a:gd name="connsiteY30" fmla="*/ 1604963 h 1835943"/>
              <a:gd name="connsiteX31" fmla="*/ 1585912 w 2216944"/>
              <a:gd name="connsiteY31" fmla="*/ 1604963 h 1835943"/>
              <a:gd name="connsiteX32" fmla="*/ 1585912 w 2216944"/>
              <a:gd name="connsiteY32" fmla="*/ 1635919 h 1835943"/>
              <a:gd name="connsiteX33" fmla="*/ 1490662 w 2216944"/>
              <a:gd name="connsiteY33" fmla="*/ 1835943 h 1835943"/>
              <a:gd name="connsiteX34" fmla="*/ 2216944 w 2216944"/>
              <a:gd name="connsiteY34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500062 w 2216944"/>
              <a:gd name="connsiteY20" fmla="*/ 954881 h 1835943"/>
              <a:gd name="connsiteX21" fmla="*/ 500062 w 2216944"/>
              <a:gd name="connsiteY21" fmla="*/ 1047750 h 1835943"/>
              <a:gd name="connsiteX22" fmla="*/ 595312 w 2216944"/>
              <a:gd name="connsiteY22" fmla="*/ 1047750 h 1835943"/>
              <a:gd name="connsiteX23" fmla="*/ 595312 w 2216944"/>
              <a:gd name="connsiteY23" fmla="*/ 1157288 h 1835943"/>
              <a:gd name="connsiteX24" fmla="*/ 695325 w 2216944"/>
              <a:gd name="connsiteY24" fmla="*/ 1157288 h 1835943"/>
              <a:gd name="connsiteX25" fmla="*/ 685800 w 2216944"/>
              <a:gd name="connsiteY25" fmla="*/ 1181100 h 1835943"/>
              <a:gd name="connsiteX26" fmla="*/ 685800 w 2216944"/>
              <a:gd name="connsiteY26" fmla="*/ 1350169 h 1835943"/>
              <a:gd name="connsiteX27" fmla="*/ 738187 w 2216944"/>
              <a:gd name="connsiteY27" fmla="*/ 1350169 h 1835943"/>
              <a:gd name="connsiteX28" fmla="*/ 738187 w 2216944"/>
              <a:gd name="connsiteY28" fmla="*/ 1438275 h 1835943"/>
              <a:gd name="connsiteX29" fmla="*/ 1257300 w 2216944"/>
              <a:gd name="connsiteY29" fmla="*/ 1438275 h 1835943"/>
              <a:gd name="connsiteX30" fmla="*/ 1257300 w 2216944"/>
              <a:gd name="connsiteY30" fmla="*/ 1604963 h 1835943"/>
              <a:gd name="connsiteX31" fmla="*/ 1585912 w 2216944"/>
              <a:gd name="connsiteY31" fmla="*/ 1604963 h 1835943"/>
              <a:gd name="connsiteX32" fmla="*/ 1495424 w 2216944"/>
              <a:gd name="connsiteY32" fmla="*/ 1645444 h 1835943"/>
              <a:gd name="connsiteX33" fmla="*/ 1490662 w 2216944"/>
              <a:gd name="connsiteY33" fmla="*/ 1835943 h 1835943"/>
              <a:gd name="connsiteX34" fmla="*/ 2216944 w 2216944"/>
              <a:gd name="connsiteY34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500062 w 2216944"/>
              <a:gd name="connsiteY20" fmla="*/ 954881 h 1835943"/>
              <a:gd name="connsiteX21" fmla="*/ 500062 w 2216944"/>
              <a:gd name="connsiteY21" fmla="*/ 1047750 h 1835943"/>
              <a:gd name="connsiteX22" fmla="*/ 595312 w 2216944"/>
              <a:gd name="connsiteY22" fmla="*/ 1047750 h 1835943"/>
              <a:gd name="connsiteX23" fmla="*/ 595312 w 2216944"/>
              <a:gd name="connsiteY23" fmla="*/ 1157288 h 1835943"/>
              <a:gd name="connsiteX24" fmla="*/ 695325 w 2216944"/>
              <a:gd name="connsiteY24" fmla="*/ 1157288 h 1835943"/>
              <a:gd name="connsiteX25" fmla="*/ 685800 w 2216944"/>
              <a:gd name="connsiteY25" fmla="*/ 1181100 h 1835943"/>
              <a:gd name="connsiteX26" fmla="*/ 685800 w 2216944"/>
              <a:gd name="connsiteY26" fmla="*/ 1350169 h 1835943"/>
              <a:gd name="connsiteX27" fmla="*/ 738187 w 2216944"/>
              <a:gd name="connsiteY27" fmla="*/ 1350169 h 1835943"/>
              <a:gd name="connsiteX28" fmla="*/ 738187 w 2216944"/>
              <a:gd name="connsiteY28" fmla="*/ 1438275 h 1835943"/>
              <a:gd name="connsiteX29" fmla="*/ 1257300 w 2216944"/>
              <a:gd name="connsiteY29" fmla="*/ 1438275 h 1835943"/>
              <a:gd name="connsiteX30" fmla="*/ 1257300 w 2216944"/>
              <a:gd name="connsiteY30" fmla="*/ 1604963 h 1835943"/>
              <a:gd name="connsiteX31" fmla="*/ 1495424 w 2216944"/>
              <a:gd name="connsiteY31" fmla="*/ 1609726 h 1835943"/>
              <a:gd name="connsiteX32" fmla="*/ 1495424 w 2216944"/>
              <a:gd name="connsiteY32" fmla="*/ 1645444 h 1835943"/>
              <a:gd name="connsiteX33" fmla="*/ 1490662 w 2216944"/>
              <a:gd name="connsiteY33" fmla="*/ 1835943 h 1835943"/>
              <a:gd name="connsiteX34" fmla="*/ 2216944 w 2216944"/>
              <a:gd name="connsiteY34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500062 w 2216944"/>
              <a:gd name="connsiteY20" fmla="*/ 954881 h 1835943"/>
              <a:gd name="connsiteX21" fmla="*/ 500062 w 2216944"/>
              <a:gd name="connsiteY21" fmla="*/ 1047750 h 1835943"/>
              <a:gd name="connsiteX22" fmla="*/ 595312 w 2216944"/>
              <a:gd name="connsiteY22" fmla="*/ 1047750 h 1835943"/>
              <a:gd name="connsiteX23" fmla="*/ 595312 w 2216944"/>
              <a:gd name="connsiteY23" fmla="*/ 1157288 h 1835943"/>
              <a:gd name="connsiteX24" fmla="*/ 695325 w 2216944"/>
              <a:gd name="connsiteY24" fmla="*/ 1157288 h 1835943"/>
              <a:gd name="connsiteX25" fmla="*/ 685800 w 2216944"/>
              <a:gd name="connsiteY25" fmla="*/ 1181100 h 1835943"/>
              <a:gd name="connsiteX26" fmla="*/ 685800 w 2216944"/>
              <a:gd name="connsiteY26" fmla="*/ 1350169 h 1835943"/>
              <a:gd name="connsiteX27" fmla="*/ 738187 w 2216944"/>
              <a:gd name="connsiteY27" fmla="*/ 1350169 h 1835943"/>
              <a:gd name="connsiteX28" fmla="*/ 738187 w 2216944"/>
              <a:gd name="connsiteY28" fmla="*/ 1438275 h 1835943"/>
              <a:gd name="connsiteX29" fmla="*/ 1176338 w 2216944"/>
              <a:gd name="connsiteY29" fmla="*/ 1438275 h 1835943"/>
              <a:gd name="connsiteX30" fmla="*/ 1257300 w 2216944"/>
              <a:gd name="connsiteY30" fmla="*/ 1604963 h 1835943"/>
              <a:gd name="connsiteX31" fmla="*/ 1495424 w 2216944"/>
              <a:gd name="connsiteY31" fmla="*/ 1609726 h 1835943"/>
              <a:gd name="connsiteX32" fmla="*/ 1495424 w 2216944"/>
              <a:gd name="connsiteY32" fmla="*/ 1645444 h 1835943"/>
              <a:gd name="connsiteX33" fmla="*/ 1490662 w 2216944"/>
              <a:gd name="connsiteY33" fmla="*/ 1835943 h 1835943"/>
              <a:gd name="connsiteX34" fmla="*/ 2216944 w 2216944"/>
              <a:gd name="connsiteY34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500062 w 2216944"/>
              <a:gd name="connsiteY20" fmla="*/ 954881 h 1835943"/>
              <a:gd name="connsiteX21" fmla="*/ 500062 w 2216944"/>
              <a:gd name="connsiteY21" fmla="*/ 1047750 h 1835943"/>
              <a:gd name="connsiteX22" fmla="*/ 595312 w 2216944"/>
              <a:gd name="connsiteY22" fmla="*/ 1047750 h 1835943"/>
              <a:gd name="connsiteX23" fmla="*/ 595312 w 2216944"/>
              <a:gd name="connsiteY23" fmla="*/ 1157288 h 1835943"/>
              <a:gd name="connsiteX24" fmla="*/ 695325 w 2216944"/>
              <a:gd name="connsiteY24" fmla="*/ 1157288 h 1835943"/>
              <a:gd name="connsiteX25" fmla="*/ 685800 w 2216944"/>
              <a:gd name="connsiteY25" fmla="*/ 1181100 h 1835943"/>
              <a:gd name="connsiteX26" fmla="*/ 685800 w 2216944"/>
              <a:gd name="connsiteY26" fmla="*/ 1350169 h 1835943"/>
              <a:gd name="connsiteX27" fmla="*/ 738187 w 2216944"/>
              <a:gd name="connsiteY27" fmla="*/ 1350169 h 1835943"/>
              <a:gd name="connsiteX28" fmla="*/ 738187 w 2216944"/>
              <a:gd name="connsiteY28" fmla="*/ 1438275 h 1835943"/>
              <a:gd name="connsiteX29" fmla="*/ 1176338 w 2216944"/>
              <a:gd name="connsiteY29" fmla="*/ 1438275 h 1835943"/>
              <a:gd name="connsiteX30" fmla="*/ 1162050 w 2216944"/>
              <a:gd name="connsiteY30" fmla="*/ 1609726 h 1835943"/>
              <a:gd name="connsiteX31" fmla="*/ 1495424 w 2216944"/>
              <a:gd name="connsiteY31" fmla="*/ 1609726 h 1835943"/>
              <a:gd name="connsiteX32" fmla="*/ 1495424 w 2216944"/>
              <a:gd name="connsiteY32" fmla="*/ 1645444 h 1835943"/>
              <a:gd name="connsiteX33" fmla="*/ 1490662 w 2216944"/>
              <a:gd name="connsiteY33" fmla="*/ 1835943 h 1835943"/>
              <a:gd name="connsiteX34" fmla="*/ 2216944 w 2216944"/>
              <a:gd name="connsiteY34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500062 w 2216944"/>
              <a:gd name="connsiteY20" fmla="*/ 954881 h 1835943"/>
              <a:gd name="connsiteX21" fmla="*/ 500062 w 2216944"/>
              <a:gd name="connsiteY21" fmla="*/ 1047750 h 1835943"/>
              <a:gd name="connsiteX22" fmla="*/ 595312 w 2216944"/>
              <a:gd name="connsiteY22" fmla="*/ 1047750 h 1835943"/>
              <a:gd name="connsiteX23" fmla="*/ 595312 w 2216944"/>
              <a:gd name="connsiteY23" fmla="*/ 1157288 h 1835943"/>
              <a:gd name="connsiteX24" fmla="*/ 695325 w 2216944"/>
              <a:gd name="connsiteY24" fmla="*/ 1157288 h 1835943"/>
              <a:gd name="connsiteX25" fmla="*/ 685800 w 2216944"/>
              <a:gd name="connsiteY25" fmla="*/ 1181100 h 1835943"/>
              <a:gd name="connsiteX26" fmla="*/ 685800 w 2216944"/>
              <a:gd name="connsiteY26" fmla="*/ 1350169 h 1835943"/>
              <a:gd name="connsiteX27" fmla="*/ 738187 w 2216944"/>
              <a:gd name="connsiteY27" fmla="*/ 1350169 h 1835943"/>
              <a:gd name="connsiteX28" fmla="*/ 738187 w 2216944"/>
              <a:gd name="connsiteY28" fmla="*/ 1438275 h 1835943"/>
              <a:gd name="connsiteX29" fmla="*/ 1176338 w 2216944"/>
              <a:gd name="connsiteY29" fmla="*/ 1438275 h 1835943"/>
              <a:gd name="connsiteX30" fmla="*/ 1176338 w 2216944"/>
              <a:gd name="connsiteY30" fmla="*/ 1604963 h 1835943"/>
              <a:gd name="connsiteX31" fmla="*/ 1495424 w 2216944"/>
              <a:gd name="connsiteY31" fmla="*/ 1609726 h 1835943"/>
              <a:gd name="connsiteX32" fmla="*/ 1495424 w 2216944"/>
              <a:gd name="connsiteY32" fmla="*/ 1645444 h 1835943"/>
              <a:gd name="connsiteX33" fmla="*/ 1490662 w 2216944"/>
              <a:gd name="connsiteY33" fmla="*/ 1835943 h 1835943"/>
              <a:gd name="connsiteX34" fmla="*/ 2216944 w 2216944"/>
              <a:gd name="connsiteY34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500062 w 2216944"/>
              <a:gd name="connsiteY20" fmla="*/ 954881 h 1835943"/>
              <a:gd name="connsiteX21" fmla="*/ 500062 w 2216944"/>
              <a:gd name="connsiteY21" fmla="*/ 1047750 h 1835943"/>
              <a:gd name="connsiteX22" fmla="*/ 595312 w 2216944"/>
              <a:gd name="connsiteY22" fmla="*/ 1047750 h 1835943"/>
              <a:gd name="connsiteX23" fmla="*/ 595312 w 2216944"/>
              <a:gd name="connsiteY23" fmla="*/ 1157288 h 1835943"/>
              <a:gd name="connsiteX24" fmla="*/ 678006 w 2216944"/>
              <a:gd name="connsiteY24" fmla="*/ 1160751 h 1835943"/>
              <a:gd name="connsiteX25" fmla="*/ 685800 w 2216944"/>
              <a:gd name="connsiteY25" fmla="*/ 1181100 h 1835943"/>
              <a:gd name="connsiteX26" fmla="*/ 685800 w 2216944"/>
              <a:gd name="connsiteY26" fmla="*/ 1350169 h 1835943"/>
              <a:gd name="connsiteX27" fmla="*/ 738187 w 2216944"/>
              <a:gd name="connsiteY27" fmla="*/ 1350169 h 1835943"/>
              <a:gd name="connsiteX28" fmla="*/ 738187 w 2216944"/>
              <a:gd name="connsiteY28" fmla="*/ 1438275 h 1835943"/>
              <a:gd name="connsiteX29" fmla="*/ 1176338 w 2216944"/>
              <a:gd name="connsiteY29" fmla="*/ 1438275 h 1835943"/>
              <a:gd name="connsiteX30" fmla="*/ 1176338 w 2216944"/>
              <a:gd name="connsiteY30" fmla="*/ 1604963 h 1835943"/>
              <a:gd name="connsiteX31" fmla="*/ 1495424 w 2216944"/>
              <a:gd name="connsiteY31" fmla="*/ 1609726 h 1835943"/>
              <a:gd name="connsiteX32" fmla="*/ 1495424 w 2216944"/>
              <a:gd name="connsiteY32" fmla="*/ 1645444 h 1835943"/>
              <a:gd name="connsiteX33" fmla="*/ 1490662 w 2216944"/>
              <a:gd name="connsiteY33" fmla="*/ 1835943 h 1835943"/>
              <a:gd name="connsiteX34" fmla="*/ 2216944 w 2216944"/>
              <a:gd name="connsiteY34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500062 w 2216944"/>
              <a:gd name="connsiteY20" fmla="*/ 954881 h 1835943"/>
              <a:gd name="connsiteX21" fmla="*/ 500062 w 2216944"/>
              <a:gd name="connsiteY21" fmla="*/ 1047750 h 1835943"/>
              <a:gd name="connsiteX22" fmla="*/ 595312 w 2216944"/>
              <a:gd name="connsiteY22" fmla="*/ 1047750 h 1835943"/>
              <a:gd name="connsiteX23" fmla="*/ 595312 w 2216944"/>
              <a:gd name="connsiteY23" fmla="*/ 1157288 h 1835943"/>
              <a:gd name="connsiteX24" fmla="*/ 678006 w 2216944"/>
              <a:gd name="connsiteY24" fmla="*/ 1160751 h 1835943"/>
              <a:gd name="connsiteX25" fmla="*/ 682337 w 2216944"/>
              <a:gd name="connsiteY25" fmla="*/ 1181100 h 1835943"/>
              <a:gd name="connsiteX26" fmla="*/ 685800 w 2216944"/>
              <a:gd name="connsiteY26" fmla="*/ 1350169 h 1835943"/>
              <a:gd name="connsiteX27" fmla="*/ 738187 w 2216944"/>
              <a:gd name="connsiteY27" fmla="*/ 1350169 h 1835943"/>
              <a:gd name="connsiteX28" fmla="*/ 738187 w 2216944"/>
              <a:gd name="connsiteY28" fmla="*/ 1438275 h 1835943"/>
              <a:gd name="connsiteX29" fmla="*/ 1176338 w 2216944"/>
              <a:gd name="connsiteY29" fmla="*/ 1438275 h 1835943"/>
              <a:gd name="connsiteX30" fmla="*/ 1176338 w 2216944"/>
              <a:gd name="connsiteY30" fmla="*/ 1604963 h 1835943"/>
              <a:gd name="connsiteX31" fmla="*/ 1495424 w 2216944"/>
              <a:gd name="connsiteY31" fmla="*/ 1609726 h 1835943"/>
              <a:gd name="connsiteX32" fmla="*/ 1495424 w 2216944"/>
              <a:gd name="connsiteY32" fmla="*/ 1645444 h 1835943"/>
              <a:gd name="connsiteX33" fmla="*/ 1490662 w 2216944"/>
              <a:gd name="connsiteY33" fmla="*/ 1835943 h 1835943"/>
              <a:gd name="connsiteX34" fmla="*/ 2216944 w 2216944"/>
              <a:gd name="connsiteY34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500062 w 2216944"/>
              <a:gd name="connsiteY20" fmla="*/ 954881 h 1835943"/>
              <a:gd name="connsiteX21" fmla="*/ 500062 w 2216944"/>
              <a:gd name="connsiteY21" fmla="*/ 1047750 h 1835943"/>
              <a:gd name="connsiteX22" fmla="*/ 595312 w 2216944"/>
              <a:gd name="connsiteY22" fmla="*/ 1047750 h 1835943"/>
              <a:gd name="connsiteX23" fmla="*/ 595312 w 2216944"/>
              <a:gd name="connsiteY23" fmla="*/ 1157288 h 1835943"/>
              <a:gd name="connsiteX24" fmla="*/ 678006 w 2216944"/>
              <a:gd name="connsiteY24" fmla="*/ 1160751 h 1835943"/>
              <a:gd name="connsiteX25" fmla="*/ 682337 w 2216944"/>
              <a:gd name="connsiteY25" fmla="*/ 1181100 h 1835943"/>
              <a:gd name="connsiteX26" fmla="*/ 658091 w 2216944"/>
              <a:gd name="connsiteY26" fmla="*/ 1343242 h 1835943"/>
              <a:gd name="connsiteX27" fmla="*/ 738187 w 2216944"/>
              <a:gd name="connsiteY27" fmla="*/ 1350169 h 1835943"/>
              <a:gd name="connsiteX28" fmla="*/ 738187 w 2216944"/>
              <a:gd name="connsiteY28" fmla="*/ 1438275 h 1835943"/>
              <a:gd name="connsiteX29" fmla="*/ 1176338 w 2216944"/>
              <a:gd name="connsiteY29" fmla="*/ 1438275 h 1835943"/>
              <a:gd name="connsiteX30" fmla="*/ 1176338 w 2216944"/>
              <a:gd name="connsiteY30" fmla="*/ 1604963 h 1835943"/>
              <a:gd name="connsiteX31" fmla="*/ 1495424 w 2216944"/>
              <a:gd name="connsiteY31" fmla="*/ 1609726 h 1835943"/>
              <a:gd name="connsiteX32" fmla="*/ 1495424 w 2216944"/>
              <a:gd name="connsiteY32" fmla="*/ 1645444 h 1835943"/>
              <a:gd name="connsiteX33" fmla="*/ 1490662 w 2216944"/>
              <a:gd name="connsiteY33" fmla="*/ 1835943 h 1835943"/>
              <a:gd name="connsiteX34" fmla="*/ 2216944 w 2216944"/>
              <a:gd name="connsiteY34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500062 w 2216944"/>
              <a:gd name="connsiteY20" fmla="*/ 954881 h 1835943"/>
              <a:gd name="connsiteX21" fmla="*/ 500062 w 2216944"/>
              <a:gd name="connsiteY21" fmla="*/ 1047750 h 1835943"/>
              <a:gd name="connsiteX22" fmla="*/ 595312 w 2216944"/>
              <a:gd name="connsiteY22" fmla="*/ 1047750 h 1835943"/>
              <a:gd name="connsiteX23" fmla="*/ 595312 w 2216944"/>
              <a:gd name="connsiteY23" fmla="*/ 1157288 h 1835943"/>
              <a:gd name="connsiteX24" fmla="*/ 678006 w 2216944"/>
              <a:gd name="connsiteY24" fmla="*/ 1160751 h 1835943"/>
              <a:gd name="connsiteX25" fmla="*/ 682337 w 2216944"/>
              <a:gd name="connsiteY25" fmla="*/ 1181100 h 1835943"/>
              <a:gd name="connsiteX26" fmla="*/ 658091 w 2216944"/>
              <a:gd name="connsiteY26" fmla="*/ 1343242 h 1835943"/>
              <a:gd name="connsiteX27" fmla="*/ 700087 w 2216944"/>
              <a:gd name="connsiteY27" fmla="*/ 1339779 h 1835943"/>
              <a:gd name="connsiteX28" fmla="*/ 738187 w 2216944"/>
              <a:gd name="connsiteY28" fmla="*/ 1438275 h 1835943"/>
              <a:gd name="connsiteX29" fmla="*/ 1176338 w 2216944"/>
              <a:gd name="connsiteY29" fmla="*/ 1438275 h 1835943"/>
              <a:gd name="connsiteX30" fmla="*/ 1176338 w 2216944"/>
              <a:gd name="connsiteY30" fmla="*/ 1604963 h 1835943"/>
              <a:gd name="connsiteX31" fmla="*/ 1495424 w 2216944"/>
              <a:gd name="connsiteY31" fmla="*/ 1609726 h 1835943"/>
              <a:gd name="connsiteX32" fmla="*/ 1495424 w 2216944"/>
              <a:gd name="connsiteY32" fmla="*/ 1645444 h 1835943"/>
              <a:gd name="connsiteX33" fmla="*/ 1490662 w 2216944"/>
              <a:gd name="connsiteY33" fmla="*/ 1835943 h 1835943"/>
              <a:gd name="connsiteX34" fmla="*/ 2216944 w 2216944"/>
              <a:gd name="connsiteY34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500062 w 2216944"/>
              <a:gd name="connsiteY20" fmla="*/ 954881 h 1835943"/>
              <a:gd name="connsiteX21" fmla="*/ 500062 w 2216944"/>
              <a:gd name="connsiteY21" fmla="*/ 1047750 h 1835943"/>
              <a:gd name="connsiteX22" fmla="*/ 595312 w 2216944"/>
              <a:gd name="connsiteY22" fmla="*/ 1047750 h 1835943"/>
              <a:gd name="connsiteX23" fmla="*/ 595312 w 2216944"/>
              <a:gd name="connsiteY23" fmla="*/ 1157288 h 1835943"/>
              <a:gd name="connsiteX24" fmla="*/ 678006 w 2216944"/>
              <a:gd name="connsiteY24" fmla="*/ 1160751 h 1835943"/>
              <a:gd name="connsiteX25" fmla="*/ 682337 w 2216944"/>
              <a:gd name="connsiteY25" fmla="*/ 1181100 h 1835943"/>
              <a:gd name="connsiteX26" fmla="*/ 658091 w 2216944"/>
              <a:gd name="connsiteY26" fmla="*/ 1343242 h 1835943"/>
              <a:gd name="connsiteX27" fmla="*/ 700087 w 2216944"/>
              <a:gd name="connsiteY27" fmla="*/ 1339779 h 1835943"/>
              <a:gd name="connsiteX28" fmla="*/ 693159 w 2216944"/>
              <a:gd name="connsiteY28" fmla="*/ 1438275 h 1835943"/>
              <a:gd name="connsiteX29" fmla="*/ 1176338 w 2216944"/>
              <a:gd name="connsiteY29" fmla="*/ 1438275 h 1835943"/>
              <a:gd name="connsiteX30" fmla="*/ 1176338 w 2216944"/>
              <a:gd name="connsiteY30" fmla="*/ 1604963 h 1835943"/>
              <a:gd name="connsiteX31" fmla="*/ 1495424 w 2216944"/>
              <a:gd name="connsiteY31" fmla="*/ 1609726 h 1835943"/>
              <a:gd name="connsiteX32" fmla="*/ 1495424 w 2216944"/>
              <a:gd name="connsiteY32" fmla="*/ 1645444 h 1835943"/>
              <a:gd name="connsiteX33" fmla="*/ 1490662 w 2216944"/>
              <a:gd name="connsiteY33" fmla="*/ 1835943 h 1835943"/>
              <a:gd name="connsiteX34" fmla="*/ 2216944 w 2216944"/>
              <a:gd name="connsiteY34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500062 w 2216944"/>
              <a:gd name="connsiteY20" fmla="*/ 954881 h 1835943"/>
              <a:gd name="connsiteX21" fmla="*/ 500062 w 2216944"/>
              <a:gd name="connsiteY21" fmla="*/ 1047750 h 1835943"/>
              <a:gd name="connsiteX22" fmla="*/ 595312 w 2216944"/>
              <a:gd name="connsiteY22" fmla="*/ 1047750 h 1835943"/>
              <a:gd name="connsiteX23" fmla="*/ 595312 w 2216944"/>
              <a:gd name="connsiteY23" fmla="*/ 1157288 h 1835943"/>
              <a:gd name="connsiteX24" fmla="*/ 678006 w 2216944"/>
              <a:gd name="connsiteY24" fmla="*/ 1160751 h 1835943"/>
              <a:gd name="connsiteX25" fmla="*/ 682337 w 2216944"/>
              <a:gd name="connsiteY25" fmla="*/ 1181100 h 1835943"/>
              <a:gd name="connsiteX26" fmla="*/ 658091 w 2216944"/>
              <a:gd name="connsiteY26" fmla="*/ 1343242 h 1835943"/>
              <a:gd name="connsiteX27" fmla="*/ 700087 w 2216944"/>
              <a:gd name="connsiteY27" fmla="*/ 1339779 h 1835943"/>
              <a:gd name="connsiteX28" fmla="*/ 703550 w 2216944"/>
              <a:gd name="connsiteY28" fmla="*/ 1438275 h 1835943"/>
              <a:gd name="connsiteX29" fmla="*/ 1176338 w 2216944"/>
              <a:gd name="connsiteY29" fmla="*/ 1438275 h 1835943"/>
              <a:gd name="connsiteX30" fmla="*/ 1176338 w 2216944"/>
              <a:gd name="connsiteY30" fmla="*/ 1604963 h 1835943"/>
              <a:gd name="connsiteX31" fmla="*/ 1495424 w 2216944"/>
              <a:gd name="connsiteY31" fmla="*/ 1609726 h 1835943"/>
              <a:gd name="connsiteX32" fmla="*/ 1495424 w 2216944"/>
              <a:gd name="connsiteY32" fmla="*/ 1645444 h 1835943"/>
              <a:gd name="connsiteX33" fmla="*/ 1490662 w 2216944"/>
              <a:gd name="connsiteY33" fmla="*/ 1835943 h 1835943"/>
              <a:gd name="connsiteX34" fmla="*/ 2216944 w 2216944"/>
              <a:gd name="connsiteY34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500062 w 2216944"/>
              <a:gd name="connsiteY20" fmla="*/ 954881 h 1835943"/>
              <a:gd name="connsiteX21" fmla="*/ 500062 w 2216944"/>
              <a:gd name="connsiteY21" fmla="*/ 1047750 h 1835943"/>
              <a:gd name="connsiteX22" fmla="*/ 595312 w 2216944"/>
              <a:gd name="connsiteY22" fmla="*/ 1047750 h 1835943"/>
              <a:gd name="connsiteX23" fmla="*/ 595312 w 2216944"/>
              <a:gd name="connsiteY23" fmla="*/ 1157288 h 1835943"/>
              <a:gd name="connsiteX24" fmla="*/ 678006 w 2216944"/>
              <a:gd name="connsiteY24" fmla="*/ 1160751 h 1835943"/>
              <a:gd name="connsiteX25" fmla="*/ 682337 w 2216944"/>
              <a:gd name="connsiteY25" fmla="*/ 1181100 h 1835943"/>
              <a:gd name="connsiteX26" fmla="*/ 658091 w 2216944"/>
              <a:gd name="connsiteY26" fmla="*/ 1343242 h 1835943"/>
              <a:gd name="connsiteX27" fmla="*/ 700087 w 2216944"/>
              <a:gd name="connsiteY27" fmla="*/ 1339779 h 1835943"/>
              <a:gd name="connsiteX28" fmla="*/ 693159 w 2216944"/>
              <a:gd name="connsiteY28" fmla="*/ 1438275 h 1835943"/>
              <a:gd name="connsiteX29" fmla="*/ 1176338 w 2216944"/>
              <a:gd name="connsiteY29" fmla="*/ 1438275 h 1835943"/>
              <a:gd name="connsiteX30" fmla="*/ 1176338 w 2216944"/>
              <a:gd name="connsiteY30" fmla="*/ 1604963 h 1835943"/>
              <a:gd name="connsiteX31" fmla="*/ 1495424 w 2216944"/>
              <a:gd name="connsiteY31" fmla="*/ 1609726 h 1835943"/>
              <a:gd name="connsiteX32" fmla="*/ 1495424 w 2216944"/>
              <a:gd name="connsiteY32" fmla="*/ 1645444 h 1835943"/>
              <a:gd name="connsiteX33" fmla="*/ 1490662 w 2216944"/>
              <a:gd name="connsiteY33" fmla="*/ 1835943 h 1835943"/>
              <a:gd name="connsiteX34" fmla="*/ 2216944 w 2216944"/>
              <a:gd name="connsiteY34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500062 w 2216944"/>
              <a:gd name="connsiteY21" fmla="*/ 1047750 h 1835943"/>
              <a:gd name="connsiteX22" fmla="*/ 595312 w 2216944"/>
              <a:gd name="connsiteY22" fmla="*/ 1047750 h 1835943"/>
              <a:gd name="connsiteX23" fmla="*/ 595312 w 2216944"/>
              <a:gd name="connsiteY23" fmla="*/ 1157288 h 1835943"/>
              <a:gd name="connsiteX24" fmla="*/ 678006 w 2216944"/>
              <a:gd name="connsiteY24" fmla="*/ 1160751 h 1835943"/>
              <a:gd name="connsiteX25" fmla="*/ 682337 w 2216944"/>
              <a:gd name="connsiteY25" fmla="*/ 1181100 h 1835943"/>
              <a:gd name="connsiteX26" fmla="*/ 658091 w 2216944"/>
              <a:gd name="connsiteY26" fmla="*/ 1343242 h 1835943"/>
              <a:gd name="connsiteX27" fmla="*/ 700087 w 2216944"/>
              <a:gd name="connsiteY27" fmla="*/ 1339779 h 1835943"/>
              <a:gd name="connsiteX28" fmla="*/ 693159 w 2216944"/>
              <a:gd name="connsiteY28" fmla="*/ 1438275 h 1835943"/>
              <a:gd name="connsiteX29" fmla="*/ 1176338 w 2216944"/>
              <a:gd name="connsiteY29" fmla="*/ 1438275 h 1835943"/>
              <a:gd name="connsiteX30" fmla="*/ 1176338 w 2216944"/>
              <a:gd name="connsiteY30" fmla="*/ 1604963 h 1835943"/>
              <a:gd name="connsiteX31" fmla="*/ 1495424 w 2216944"/>
              <a:gd name="connsiteY31" fmla="*/ 1609726 h 1835943"/>
              <a:gd name="connsiteX32" fmla="*/ 1495424 w 2216944"/>
              <a:gd name="connsiteY32" fmla="*/ 1645444 h 1835943"/>
              <a:gd name="connsiteX33" fmla="*/ 1490662 w 2216944"/>
              <a:gd name="connsiteY33" fmla="*/ 1835943 h 1835943"/>
              <a:gd name="connsiteX34" fmla="*/ 2216944 w 2216944"/>
              <a:gd name="connsiteY34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95312 w 2216944"/>
              <a:gd name="connsiteY22" fmla="*/ 1047750 h 1835943"/>
              <a:gd name="connsiteX23" fmla="*/ 595312 w 2216944"/>
              <a:gd name="connsiteY23" fmla="*/ 1157288 h 1835943"/>
              <a:gd name="connsiteX24" fmla="*/ 678006 w 2216944"/>
              <a:gd name="connsiteY24" fmla="*/ 1160751 h 1835943"/>
              <a:gd name="connsiteX25" fmla="*/ 682337 w 2216944"/>
              <a:gd name="connsiteY25" fmla="*/ 1181100 h 1835943"/>
              <a:gd name="connsiteX26" fmla="*/ 658091 w 2216944"/>
              <a:gd name="connsiteY26" fmla="*/ 1343242 h 1835943"/>
              <a:gd name="connsiteX27" fmla="*/ 700087 w 2216944"/>
              <a:gd name="connsiteY27" fmla="*/ 1339779 h 1835943"/>
              <a:gd name="connsiteX28" fmla="*/ 693159 w 2216944"/>
              <a:gd name="connsiteY28" fmla="*/ 1438275 h 1835943"/>
              <a:gd name="connsiteX29" fmla="*/ 1176338 w 2216944"/>
              <a:gd name="connsiteY29" fmla="*/ 1438275 h 1835943"/>
              <a:gd name="connsiteX30" fmla="*/ 1176338 w 2216944"/>
              <a:gd name="connsiteY30" fmla="*/ 1604963 h 1835943"/>
              <a:gd name="connsiteX31" fmla="*/ 1495424 w 2216944"/>
              <a:gd name="connsiteY31" fmla="*/ 1609726 h 1835943"/>
              <a:gd name="connsiteX32" fmla="*/ 1495424 w 2216944"/>
              <a:gd name="connsiteY32" fmla="*/ 1645444 h 1835943"/>
              <a:gd name="connsiteX33" fmla="*/ 1490662 w 2216944"/>
              <a:gd name="connsiteY33" fmla="*/ 1835943 h 1835943"/>
              <a:gd name="connsiteX34" fmla="*/ 2216944 w 2216944"/>
              <a:gd name="connsiteY34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95312 w 2216944"/>
              <a:gd name="connsiteY23" fmla="*/ 1157288 h 1835943"/>
              <a:gd name="connsiteX24" fmla="*/ 678006 w 2216944"/>
              <a:gd name="connsiteY24" fmla="*/ 1160751 h 1835943"/>
              <a:gd name="connsiteX25" fmla="*/ 682337 w 2216944"/>
              <a:gd name="connsiteY25" fmla="*/ 1181100 h 1835943"/>
              <a:gd name="connsiteX26" fmla="*/ 658091 w 2216944"/>
              <a:gd name="connsiteY26" fmla="*/ 1343242 h 1835943"/>
              <a:gd name="connsiteX27" fmla="*/ 700087 w 2216944"/>
              <a:gd name="connsiteY27" fmla="*/ 1339779 h 1835943"/>
              <a:gd name="connsiteX28" fmla="*/ 693159 w 2216944"/>
              <a:gd name="connsiteY28" fmla="*/ 1438275 h 1835943"/>
              <a:gd name="connsiteX29" fmla="*/ 1176338 w 2216944"/>
              <a:gd name="connsiteY29" fmla="*/ 1438275 h 1835943"/>
              <a:gd name="connsiteX30" fmla="*/ 1176338 w 2216944"/>
              <a:gd name="connsiteY30" fmla="*/ 1604963 h 1835943"/>
              <a:gd name="connsiteX31" fmla="*/ 1495424 w 2216944"/>
              <a:gd name="connsiteY31" fmla="*/ 1609726 h 1835943"/>
              <a:gd name="connsiteX32" fmla="*/ 1495424 w 2216944"/>
              <a:gd name="connsiteY32" fmla="*/ 1645444 h 1835943"/>
              <a:gd name="connsiteX33" fmla="*/ 1490662 w 2216944"/>
              <a:gd name="connsiteY33" fmla="*/ 1835943 h 1835943"/>
              <a:gd name="connsiteX34" fmla="*/ 2216944 w 2216944"/>
              <a:gd name="connsiteY34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78006 w 2216944"/>
              <a:gd name="connsiteY24" fmla="*/ 1160751 h 1835943"/>
              <a:gd name="connsiteX25" fmla="*/ 682337 w 2216944"/>
              <a:gd name="connsiteY25" fmla="*/ 1181100 h 1835943"/>
              <a:gd name="connsiteX26" fmla="*/ 658091 w 2216944"/>
              <a:gd name="connsiteY26" fmla="*/ 1343242 h 1835943"/>
              <a:gd name="connsiteX27" fmla="*/ 700087 w 2216944"/>
              <a:gd name="connsiteY27" fmla="*/ 1339779 h 1835943"/>
              <a:gd name="connsiteX28" fmla="*/ 693159 w 2216944"/>
              <a:gd name="connsiteY28" fmla="*/ 1438275 h 1835943"/>
              <a:gd name="connsiteX29" fmla="*/ 1176338 w 2216944"/>
              <a:gd name="connsiteY29" fmla="*/ 1438275 h 1835943"/>
              <a:gd name="connsiteX30" fmla="*/ 1176338 w 2216944"/>
              <a:gd name="connsiteY30" fmla="*/ 1604963 h 1835943"/>
              <a:gd name="connsiteX31" fmla="*/ 1495424 w 2216944"/>
              <a:gd name="connsiteY31" fmla="*/ 1609726 h 1835943"/>
              <a:gd name="connsiteX32" fmla="*/ 1495424 w 2216944"/>
              <a:gd name="connsiteY32" fmla="*/ 1645444 h 1835943"/>
              <a:gd name="connsiteX33" fmla="*/ 1490662 w 2216944"/>
              <a:gd name="connsiteY33" fmla="*/ 1835943 h 1835943"/>
              <a:gd name="connsiteX34" fmla="*/ 2216944 w 2216944"/>
              <a:gd name="connsiteY34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78006 w 2216944"/>
              <a:gd name="connsiteY24" fmla="*/ 1160751 h 1835943"/>
              <a:gd name="connsiteX25" fmla="*/ 661555 w 2216944"/>
              <a:gd name="connsiteY25" fmla="*/ 1167246 h 1835943"/>
              <a:gd name="connsiteX26" fmla="*/ 658091 w 2216944"/>
              <a:gd name="connsiteY26" fmla="*/ 1343242 h 1835943"/>
              <a:gd name="connsiteX27" fmla="*/ 700087 w 2216944"/>
              <a:gd name="connsiteY27" fmla="*/ 1339779 h 1835943"/>
              <a:gd name="connsiteX28" fmla="*/ 693159 w 2216944"/>
              <a:gd name="connsiteY28" fmla="*/ 1438275 h 1835943"/>
              <a:gd name="connsiteX29" fmla="*/ 1176338 w 2216944"/>
              <a:gd name="connsiteY29" fmla="*/ 1438275 h 1835943"/>
              <a:gd name="connsiteX30" fmla="*/ 1176338 w 2216944"/>
              <a:gd name="connsiteY30" fmla="*/ 1604963 h 1835943"/>
              <a:gd name="connsiteX31" fmla="*/ 1495424 w 2216944"/>
              <a:gd name="connsiteY31" fmla="*/ 1609726 h 1835943"/>
              <a:gd name="connsiteX32" fmla="*/ 1495424 w 2216944"/>
              <a:gd name="connsiteY32" fmla="*/ 1645444 h 1835943"/>
              <a:gd name="connsiteX33" fmla="*/ 1490662 w 2216944"/>
              <a:gd name="connsiteY33" fmla="*/ 1835943 h 1835943"/>
              <a:gd name="connsiteX34" fmla="*/ 2216944 w 2216944"/>
              <a:gd name="connsiteY34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78006 w 2216944"/>
              <a:gd name="connsiteY24" fmla="*/ 1160751 h 1835943"/>
              <a:gd name="connsiteX25" fmla="*/ 713509 w 2216944"/>
              <a:gd name="connsiteY25" fmla="*/ 1215737 h 1835943"/>
              <a:gd name="connsiteX26" fmla="*/ 658091 w 2216944"/>
              <a:gd name="connsiteY26" fmla="*/ 1343242 h 1835943"/>
              <a:gd name="connsiteX27" fmla="*/ 700087 w 2216944"/>
              <a:gd name="connsiteY27" fmla="*/ 1339779 h 1835943"/>
              <a:gd name="connsiteX28" fmla="*/ 693159 w 2216944"/>
              <a:gd name="connsiteY28" fmla="*/ 1438275 h 1835943"/>
              <a:gd name="connsiteX29" fmla="*/ 1176338 w 2216944"/>
              <a:gd name="connsiteY29" fmla="*/ 1438275 h 1835943"/>
              <a:gd name="connsiteX30" fmla="*/ 1176338 w 2216944"/>
              <a:gd name="connsiteY30" fmla="*/ 1604963 h 1835943"/>
              <a:gd name="connsiteX31" fmla="*/ 1495424 w 2216944"/>
              <a:gd name="connsiteY31" fmla="*/ 1609726 h 1835943"/>
              <a:gd name="connsiteX32" fmla="*/ 1495424 w 2216944"/>
              <a:gd name="connsiteY32" fmla="*/ 1645444 h 1835943"/>
              <a:gd name="connsiteX33" fmla="*/ 1490662 w 2216944"/>
              <a:gd name="connsiteY33" fmla="*/ 1835943 h 1835943"/>
              <a:gd name="connsiteX34" fmla="*/ 2216944 w 2216944"/>
              <a:gd name="connsiteY34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64152 w 2216944"/>
              <a:gd name="connsiteY24" fmla="*/ 1150360 h 1835943"/>
              <a:gd name="connsiteX25" fmla="*/ 713509 w 2216944"/>
              <a:gd name="connsiteY25" fmla="*/ 1215737 h 1835943"/>
              <a:gd name="connsiteX26" fmla="*/ 658091 w 2216944"/>
              <a:gd name="connsiteY26" fmla="*/ 1343242 h 1835943"/>
              <a:gd name="connsiteX27" fmla="*/ 700087 w 2216944"/>
              <a:gd name="connsiteY27" fmla="*/ 1339779 h 1835943"/>
              <a:gd name="connsiteX28" fmla="*/ 693159 w 2216944"/>
              <a:gd name="connsiteY28" fmla="*/ 1438275 h 1835943"/>
              <a:gd name="connsiteX29" fmla="*/ 1176338 w 2216944"/>
              <a:gd name="connsiteY29" fmla="*/ 1438275 h 1835943"/>
              <a:gd name="connsiteX30" fmla="*/ 1176338 w 2216944"/>
              <a:gd name="connsiteY30" fmla="*/ 1604963 h 1835943"/>
              <a:gd name="connsiteX31" fmla="*/ 1495424 w 2216944"/>
              <a:gd name="connsiteY31" fmla="*/ 1609726 h 1835943"/>
              <a:gd name="connsiteX32" fmla="*/ 1495424 w 2216944"/>
              <a:gd name="connsiteY32" fmla="*/ 1645444 h 1835943"/>
              <a:gd name="connsiteX33" fmla="*/ 1490662 w 2216944"/>
              <a:gd name="connsiteY33" fmla="*/ 1835943 h 1835943"/>
              <a:gd name="connsiteX34" fmla="*/ 2216944 w 2216944"/>
              <a:gd name="connsiteY34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64152 w 2216944"/>
              <a:gd name="connsiteY24" fmla="*/ 1150360 h 1835943"/>
              <a:gd name="connsiteX25" fmla="*/ 668482 w 2216944"/>
              <a:gd name="connsiteY25" fmla="*/ 1222664 h 1835943"/>
              <a:gd name="connsiteX26" fmla="*/ 658091 w 2216944"/>
              <a:gd name="connsiteY26" fmla="*/ 1343242 h 1835943"/>
              <a:gd name="connsiteX27" fmla="*/ 700087 w 2216944"/>
              <a:gd name="connsiteY27" fmla="*/ 1339779 h 1835943"/>
              <a:gd name="connsiteX28" fmla="*/ 693159 w 2216944"/>
              <a:gd name="connsiteY28" fmla="*/ 1438275 h 1835943"/>
              <a:gd name="connsiteX29" fmla="*/ 1176338 w 2216944"/>
              <a:gd name="connsiteY29" fmla="*/ 1438275 h 1835943"/>
              <a:gd name="connsiteX30" fmla="*/ 1176338 w 2216944"/>
              <a:gd name="connsiteY30" fmla="*/ 1604963 h 1835943"/>
              <a:gd name="connsiteX31" fmla="*/ 1495424 w 2216944"/>
              <a:gd name="connsiteY31" fmla="*/ 1609726 h 1835943"/>
              <a:gd name="connsiteX32" fmla="*/ 1495424 w 2216944"/>
              <a:gd name="connsiteY32" fmla="*/ 1645444 h 1835943"/>
              <a:gd name="connsiteX33" fmla="*/ 1490662 w 2216944"/>
              <a:gd name="connsiteY33" fmla="*/ 1835943 h 1835943"/>
              <a:gd name="connsiteX34" fmla="*/ 2216944 w 2216944"/>
              <a:gd name="connsiteY34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64152 w 2216944"/>
              <a:gd name="connsiteY24" fmla="*/ 1150360 h 1835943"/>
              <a:gd name="connsiteX25" fmla="*/ 668482 w 2216944"/>
              <a:gd name="connsiteY25" fmla="*/ 1222664 h 1835943"/>
              <a:gd name="connsiteX26" fmla="*/ 658091 w 2216944"/>
              <a:gd name="connsiteY26" fmla="*/ 1343242 h 1835943"/>
              <a:gd name="connsiteX27" fmla="*/ 700087 w 2216944"/>
              <a:gd name="connsiteY27" fmla="*/ 1339779 h 1835943"/>
              <a:gd name="connsiteX28" fmla="*/ 693159 w 2216944"/>
              <a:gd name="connsiteY28" fmla="*/ 1438275 h 1835943"/>
              <a:gd name="connsiteX29" fmla="*/ 1176338 w 2216944"/>
              <a:gd name="connsiteY29" fmla="*/ 1438275 h 1835943"/>
              <a:gd name="connsiteX30" fmla="*/ 1176338 w 2216944"/>
              <a:gd name="connsiteY30" fmla="*/ 1604963 h 1835943"/>
              <a:gd name="connsiteX31" fmla="*/ 1495424 w 2216944"/>
              <a:gd name="connsiteY31" fmla="*/ 1609726 h 1835943"/>
              <a:gd name="connsiteX32" fmla="*/ 1495424 w 2216944"/>
              <a:gd name="connsiteY32" fmla="*/ 1645444 h 1835943"/>
              <a:gd name="connsiteX33" fmla="*/ 1490662 w 2216944"/>
              <a:gd name="connsiteY33" fmla="*/ 1835943 h 1835943"/>
              <a:gd name="connsiteX34" fmla="*/ 2216944 w 2216944"/>
              <a:gd name="connsiteY34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64152 w 2216944"/>
              <a:gd name="connsiteY24" fmla="*/ 1150360 h 1835943"/>
              <a:gd name="connsiteX25" fmla="*/ 658091 w 2216944"/>
              <a:gd name="connsiteY25" fmla="*/ 1343242 h 1835943"/>
              <a:gd name="connsiteX26" fmla="*/ 700087 w 2216944"/>
              <a:gd name="connsiteY26" fmla="*/ 1339779 h 1835943"/>
              <a:gd name="connsiteX27" fmla="*/ 693159 w 2216944"/>
              <a:gd name="connsiteY27" fmla="*/ 1438275 h 1835943"/>
              <a:gd name="connsiteX28" fmla="*/ 1176338 w 2216944"/>
              <a:gd name="connsiteY28" fmla="*/ 1438275 h 1835943"/>
              <a:gd name="connsiteX29" fmla="*/ 1176338 w 2216944"/>
              <a:gd name="connsiteY29" fmla="*/ 1604963 h 1835943"/>
              <a:gd name="connsiteX30" fmla="*/ 1495424 w 2216944"/>
              <a:gd name="connsiteY30" fmla="*/ 1609726 h 1835943"/>
              <a:gd name="connsiteX31" fmla="*/ 1495424 w 2216944"/>
              <a:gd name="connsiteY31" fmla="*/ 1645444 h 1835943"/>
              <a:gd name="connsiteX32" fmla="*/ 1490662 w 2216944"/>
              <a:gd name="connsiteY32" fmla="*/ 1835943 h 1835943"/>
              <a:gd name="connsiteX33" fmla="*/ 2216944 w 2216944"/>
              <a:gd name="connsiteY33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64152 w 2216944"/>
              <a:gd name="connsiteY24" fmla="*/ 1150360 h 1835943"/>
              <a:gd name="connsiteX25" fmla="*/ 658091 w 2216944"/>
              <a:gd name="connsiteY25" fmla="*/ 1343242 h 1835943"/>
              <a:gd name="connsiteX26" fmla="*/ 700087 w 2216944"/>
              <a:gd name="connsiteY26" fmla="*/ 1339779 h 1835943"/>
              <a:gd name="connsiteX27" fmla="*/ 693159 w 2216944"/>
              <a:gd name="connsiteY27" fmla="*/ 1438275 h 1835943"/>
              <a:gd name="connsiteX28" fmla="*/ 1176338 w 2216944"/>
              <a:gd name="connsiteY28" fmla="*/ 1438275 h 1835943"/>
              <a:gd name="connsiteX29" fmla="*/ 1176338 w 2216944"/>
              <a:gd name="connsiteY29" fmla="*/ 1604963 h 1835943"/>
              <a:gd name="connsiteX30" fmla="*/ 1495424 w 2216944"/>
              <a:gd name="connsiteY30" fmla="*/ 1609726 h 1835943"/>
              <a:gd name="connsiteX31" fmla="*/ 1495424 w 2216944"/>
              <a:gd name="connsiteY31" fmla="*/ 1645444 h 1835943"/>
              <a:gd name="connsiteX32" fmla="*/ 1490662 w 2216944"/>
              <a:gd name="connsiteY32" fmla="*/ 1835943 h 1835943"/>
              <a:gd name="connsiteX33" fmla="*/ 2216944 w 2216944"/>
              <a:gd name="connsiteY33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64152 w 2216944"/>
              <a:gd name="connsiteY24" fmla="*/ 1150360 h 1835943"/>
              <a:gd name="connsiteX25" fmla="*/ 658091 w 2216944"/>
              <a:gd name="connsiteY25" fmla="*/ 1343242 h 1835943"/>
              <a:gd name="connsiteX26" fmla="*/ 700087 w 2216944"/>
              <a:gd name="connsiteY26" fmla="*/ 1339779 h 1835943"/>
              <a:gd name="connsiteX27" fmla="*/ 693159 w 2216944"/>
              <a:gd name="connsiteY27" fmla="*/ 1438275 h 1835943"/>
              <a:gd name="connsiteX28" fmla="*/ 1176338 w 2216944"/>
              <a:gd name="connsiteY28" fmla="*/ 1438275 h 1835943"/>
              <a:gd name="connsiteX29" fmla="*/ 1176338 w 2216944"/>
              <a:gd name="connsiteY29" fmla="*/ 1604963 h 1835943"/>
              <a:gd name="connsiteX30" fmla="*/ 1495424 w 2216944"/>
              <a:gd name="connsiteY30" fmla="*/ 1609726 h 1835943"/>
              <a:gd name="connsiteX31" fmla="*/ 1495424 w 2216944"/>
              <a:gd name="connsiteY31" fmla="*/ 1645444 h 1835943"/>
              <a:gd name="connsiteX32" fmla="*/ 1490662 w 2216944"/>
              <a:gd name="connsiteY32" fmla="*/ 1835943 h 1835943"/>
              <a:gd name="connsiteX33" fmla="*/ 2216944 w 2216944"/>
              <a:gd name="connsiteY33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57225 w 2216944"/>
              <a:gd name="connsiteY24" fmla="*/ 1150360 h 1835943"/>
              <a:gd name="connsiteX25" fmla="*/ 658091 w 2216944"/>
              <a:gd name="connsiteY25" fmla="*/ 1343242 h 1835943"/>
              <a:gd name="connsiteX26" fmla="*/ 700087 w 2216944"/>
              <a:gd name="connsiteY26" fmla="*/ 1339779 h 1835943"/>
              <a:gd name="connsiteX27" fmla="*/ 693159 w 2216944"/>
              <a:gd name="connsiteY27" fmla="*/ 1438275 h 1835943"/>
              <a:gd name="connsiteX28" fmla="*/ 1176338 w 2216944"/>
              <a:gd name="connsiteY28" fmla="*/ 1438275 h 1835943"/>
              <a:gd name="connsiteX29" fmla="*/ 1176338 w 2216944"/>
              <a:gd name="connsiteY29" fmla="*/ 1604963 h 1835943"/>
              <a:gd name="connsiteX30" fmla="*/ 1495424 w 2216944"/>
              <a:gd name="connsiteY30" fmla="*/ 1609726 h 1835943"/>
              <a:gd name="connsiteX31" fmla="*/ 1495424 w 2216944"/>
              <a:gd name="connsiteY31" fmla="*/ 1645444 h 1835943"/>
              <a:gd name="connsiteX32" fmla="*/ 1490662 w 2216944"/>
              <a:gd name="connsiteY32" fmla="*/ 1835943 h 1835943"/>
              <a:gd name="connsiteX33" fmla="*/ 2216944 w 2216944"/>
              <a:gd name="connsiteY33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57225 w 2216944"/>
              <a:gd name="connsiteY24" fmla="*/ 1150360 h 1835943"/>
              <a:gd name="connsiteX25" fmla="*/ 658091 w 2216944"/>
              <a:gd name="connsiteY25" fmla="*/ 1343242 h 1835943"/>
              <a:gd name="connsiteX26" fmla="*/ 700087 w 2216944"/>
              <a:gd name="connsiteY26" fmla="*/ 1339779 h 1835943"/>
              <a:gd name="connsiteX27" fmla="*/ 693159 w 2216944"/>
              <a:gd name="connsiteY27" fmla="*/ 1438275 h 1835943"/>
              <a:gd name="connsiteX28" fmla="*/ 1176338 w 2216944"/>
              <a:gd name="connsiteY28" fmla="*/ 1438275 h 1835943"/>
              <a:gd name="connsiteX29" fmla="*/ 1176338 w 2216944"/>
              <a:gd name="connsiteY29" fmla="*/ 1604963 h 1835943"/>
              <a:gd name="connsiteX30" fmla="*/ 1495424 w 2216944"/>
              <a:gd name="connsiteY30" fmla="*/ 1609726 h 1835943"/>
              <a:gd name="connsiteX31" fmla="*/ 1495424 w 2216944"/>
              <a:gd name="connsiteY31" fmla="*/ 1645444 h 1835943"/>
              <a:gd name="connsiteX32" fmla="*/ 1490662 w 2216944"/>
              <a:gd name="connsiteY32" fmla="*/ 1835943 h 1835943"/>
              <a:gd name="connsiteX33" fmla="*/ 2216944 w 2216944"/>
              <a:gd name="connsiteY33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57225 w 2216944"/>
              <a:gd name="connsiteY24" fmla="*/ 1150360 h 1835943"/>
              <a:gd name="connsiteX25" fmla="*/ 668482 w 2216944"/>
              <a:gd name="connsiteY25" fmla="*/ 1339778 h 1835943"/>
              <a:gd name="connsiteX26" fmla="*/ 700087 w 2216944"/>
              <a:gd name="connsiteY26" fmla="*/ 1339779 h 1835943"/>
              <a:gd name="connsiteX27" fmla="*/ 693159 w 2216944"/>
              <a:gd name="connsiteY27" fmla="*/ 1438275 h 1835943"/>
              <a:gd name="connsiteX28" fmla="*/ 1176338 w 2216944"/>
              <a:gd name="connsiteY28" fmla="*/ 1438275 h 1835943"/>
              <a:gd name="connsiteX29" fmla="*/ 1176338 w 2216944"/>
              <a:gd name="connsiteY29" fmla="*/ 1604963 h 1835943"/>
              <a:gd name="connsiteX30" fmla="*/ 1495424 w 2216944"/>
              <a:gd name="connsiteY30" fmla="*/ 1609726 h 1835943"/>
              <a:gd name="connsiteX31" fmla="*/ 1495424 w 2216944"/>
              <a:gd name="connsiteY31" fmla="*/ 1645444 h 1835943"/>
              <a:gd name="connsiteX32" fmla="*/ 1490662 w 2216944"/>
              <a:gd name="connsiteY32" fmla="*/ 1835943 h 1835943"/>
              <a:gd name="connsiteX33" fmla="*/ 2216944 w 2216944"/>
              <a:gd name="connsiteY33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57225 w 2216944"/>
              <a:gd name="connsiteY24" fmla="*/ 1150360 h 1835943"/>
              <a:gd name="connsiteX25" fmla="*/ 668482 w 2216944"/>
              <a:gd name="connsiteY25" fmla="*/ 1339778 h 1835943"/>
              <a:gd name="connsiteX26" fmla="*/ 700087 w 2216944"/>
              <a:gd name="connsiteY26" fmla="*/ 1339779 h 1835943"/>
              <a:gd name="connsiteX27" fmla="*/ 693159 w 2216944"/>
              <a:gd name="connsiteY27" fmla="*/ 1438275 h 1835943"/>
              <a:gd name="connsiteX28" fmla="*/ 1176338 w 2216944"/>
              <a:gd name="connsiteY28" fmla="*/ 1438275 h 1835943"/>
              <a:gd name="connsiteX29" fmla="*/ 1176338 w 2216944"/>
              <a:gd name="connsiteY29" fmla="*/ 1604963 h 1835943"/>
              <a:gd name="connsiteX30" fmla="*/ 1495424 w 2216944"/>
              <a:gd name="connsiteY30" fmla="*/ 1609726 h 1835943"/>
              <a:gd name="connsiteX31" fmla="*/ 1495424 w 2216944"/>
              <a:gd name="connsiteY31" fmla="*/ 1645444 h 1835943"/>
              <a:gd name="connsiteX32" fmla="*/ 1490662 w 2216944"/>
              <a:gd name="connsiteY32" fmla="*/ 1835943 h 1835943"/>
              <a:gd name="connsiteX33" fmla="*/ 2216944 w 2216944"/>
              <a:gd name="connsiteY33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57225 w 2216944"/>
              <a:gd name="connsiteY24" fmla="*/ 1150360 h 1835943"/>
              <a:gd name="connsiteX25" fmla="*/ 668482 w 2216944"/>
              <a:gd name="connsiteY25" fmla="*/ 1339778 h 1835943"/>
              <a:gd name="connsiteX26" fmla="*/ 803996 w 2216944"/>
              <a:gd name="connsiteY26" fmla="*/ 1329388 h 1835943"/>
              <a:gd name="connsiteX27" fmla="*/ 693159 w 2216944"/>
              <a:gd name="connsiteY27" fmla="*/ 1438275 h 1835943"/>
              <a:gd name="connsiteX28" fmla="*/ 1176338 w 2216944"/>
              <a:gd name="connsiteY28" fmla="*/ 1438275 h 1835943"/>
              <a:gd name="connsiteX29" fmla="*/ 1176338 w 2216944"/>
              <a:gd name="connsiteY29" fmla="*/ 1604963 h 1835943"/>
              <a:gd name="connsiteX30" fmla="*/ 1495424 w 2216944"/>
              <a:gd name="connsiteY30" fmla="*/ 1609726 h 1835943"/>
              <a:gd name="connsiteX31" fmla="*/ 1495424 w 2216944"/>
              <a:gd name="connsiteY31" fmla="*/ 1645444 h 1835943"/>
              <a:gd name="connsiteX32" fmla="*/ 1490662 w 2216944"/>
              <a:gd name="connsiteY32" fmla="*/ 1835943 h 1835943"/>
              <a:gd name="connsiteX33" fmla="*/ 2216944 w 2216944"/>
              <a:gd name="connsiteY33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57225 w 2216944"/>
              <a:gd name="connsiteY24" fmla="*/ 1150360 h 1835943"/>
              <a:gd name="connsiteX25" fmla="*/ 665018 w 2216944"/>
              <a:gd name="connsiteY25" fmla="*/ 1339778 h 1835943"/>
              <a:gd name="connsiteX26" fmla="*/ 803996 w 2216944"/>
              <a:gd name="connsiteY26" fmla="*/ 1329388 h 1835943"/>
              <a:gd name="connsiteX27" fmla="*/ 693159 w 2216944"/>
              <a:gd name="connsiteY27" fmla="*/ 1438275 h 1835943"/>
              <a:gd name="connsiteX28" fmla="*/ 1176338 w 2216944"/>
              <a:gd name="connsiteY28" fmla="*/ 1438275 h 1835943"/>
              <a:gd name="connsiteX29" fmla="*/ 1176338 w 2216944"/>
              <a:gd name="connsiteY29" fmla="*/ 1604963 h 1835943"/>
              <a:gd name="connsiteX30" fmla="*/ 1495424 w 2216944"/>
              <a:gd name="connsiteY30" fmla="*/ 1609726 h 1835943"/>
              <a:gd name="connsiteX31" fmla="*/ 1495424 w 2216944"/>
              <a:gd name="connsiteY31" fmla="*/ 1645444 h 1835943"/>
              <a:gd name="connsiteX32" fmla="*/ 1490662 w 2216944"/>
              <a:gd name="connsiteY32" fmla="*/ 1835943 h 1835943"/>
              <a:gd name="connsiteX33" fmla="*/ 2216944 w 2216944"/>
              <a:gd name="connsiteY33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57225 w 2216944"/>
              <a:gd name="connsiteY24" fmla="*/ 1150360 h 1835943"/>
              <a:gd name="connsiteX25" fmla="*/ 665018 w 2216944"/>
              <a:gd name="connsiteY25" fmla="*/ 1339778 h 1835943"/>
              <a:gd name="connsiteX26" fmla="*/ 700087 w 2216944"/>
              <a:gd name="connsiteY26" fmla="*/ 1336315 h 1835943"/>
              <a:gd name="connsiteX27" fmla="*/ 693159 w 2216944"/>
              <a:gd name="connsiteY27" fmla="*/ 1438275 h 1835943"/>
              <a:gd name="connsiteX28" fmla="*/ 1176338 w 2216944"/>
              <a:gd name="connsiteY28" fmla="*/ 1438275 h 1835943"/>
              <a:gd name="connsiteX29" fmla="*/ 1176338 w 2216944"/>
              <a:gd name="connsiteY29" fmla="*/ 1604963 h 1835943"/>
              <a:gd name="connsiteX30" fmla="*/ 1495424 w 2216944"/>
              <a:gd name="connsiteY30" fmla="*/ 1609726 h 1835943"/>
              <a:gd name="connsiteX31" fmla="*/ 1495424 w 2216944"/>
              <a:gd name="connsiteY31" fmla="*/ 1645444 h 1835943"/>
              <a:gd name="connsiteX32" fmla="*/ 1490662 w 2216944"/>
              <a:gd name="connsiteY32" fmla="*/ 1835943 h 1835943"/>
              <a:gd name="connsiteX33" fmla="*/ 2216944 w 2216944"/>
              <a:gd name="connsiteY33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61035 w 2216944"/>
              <a:gd name="connsiteY24" fmla="*/ 1150360 h 1835943"/>
              <a:gd name="connsiteX25" fmla="*/ 665018 w 2216944"/>
              <a:gd name="connsiteY25" fmla="*/ 1339778 h 1835943"/>
              <a:gd name="connsiteX26" fmla="*/ 700087 w 2216944"/>
              <a:gd name="connsiteY26" fmla="*/ 1336315 h 1835943"/>
              <a:gd name="connsiteX27" fmla="*/ 693159 w 2216944"/>
              <a:gd name="connsiteY27" fmla="*/ 1438275 h 1835943"/>
              <a:gd name="connsiteX28" fmla="*/ 1176338 w 2216944"/>
              <a:gd name="connsiteY28" fmla="*/ 1438275 h 1835943"/>
              <a:gd name="connsiteX29" fmla="*/ 1176338 w 2216944"/>
              <a:gd name="connsiteY29" fmla="*/ 1604963 h 1835943"/>
              <a:gd name="connsiteX30" fmla="*/ 1495424 w 2216944"/>
              <a:gd name="connsiteY30" fmla="*/ 1609726 h 1835943"/>
              <a:gd name="connsiteX31" fmla="*/ 1495424 w 2216944"/>
              <a:gd name="connsiteY31" fmla="*/ 1645444 h 1835943"/>
              <a:gd name="connsiteX32" fmla="*/ 1490662 w 2216944"/>
              <a:gd name="connsiteY32" fmla="*/ 1835943 h 1835943"/>
              <a:gd name="connsiteX33" fmla="*/ 2216944 w 2216944"/>
              <a:gd name="connsiteY33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61035 w 2216944"/>
              <a:gd name="connsiteY24" fmla="*/ 1150360 h 1835943"/>
              <a:gd name="connsiteX25" fmla="*/ 665018 w 2216944"/>
              <a:gd name="connsiteY25" fmla="*/ 1339778 h 1835943"/>
              <a:gd name="connsiteX26" fmla="*/ 700087 w 2216944"/>
              <a:gd name="connsiteY26" fmla="*/ 1336315 h 1835943"/>
              <a:gd name="connsiteX27" fmla="*/ 693159 w 2216944"/>
              <a:gd name="connsiteY27" fmla="*/ 1438275 h 1835943"/>
              <a:gd name="connsiteX28" fmla="*/ 1176338 w 2216944"/>
              <a:gd name="connsiteY28" fmla="*/ 1438275 h 1835943"/>
              <a:gd name="connsiteX29" fmla="*/ 1176338 w 2216944"/>
              <a:gd name="connsiteY29" fmla="*/ 1604963 h 1835943"/>
              <a:gd name="connsiteX30" fmla="*/ 1495424 w 2216944"/>
              <a:gd name="connsiteY30" fmla="*/ 1609726 h 1835943"/>
              <a:gd name="connsiteX31" fmla="*/ 1495424 w 2216944"/>
              <a:gd name="connsiteY31" fmla="*/ 1645444 h 1835943"/>
              <a:gd name="connsiteX32" fmla="*/ 1490662 w 2216944"/>
              <a:gd name="connsiteY32" fmla="*/ 1835943 h 1835943"/>
              <a:gd name="connsiteX33" fmla="*/ 2216944 w 2216944"/>
              <a:gd name="connsiteY33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59130 w 2216944"/>
              <a:gd name="connsiteY24" fmla="*/ 1150360 h 1835943"/>
              <a:gd name="connsiteX25" fmla="*/ 665018 w 2216944"/>
              <a:gd name="connsiteY25" fmla="*/ 1339778 h 1835943"/>
              <a:gd name="connsiteX26" fmla="*/ 700087 w 2216944"/>
              <a:gd name="connsiteY26" fmla="*/ 1336315 h 1835943"/>
              <a:gd name="connsiteX27" fmla="*/ 693159 w 2216944"/>
              <a:gd name="connsiteY27" fmla="*/ 1438275 h 1835943"/>
              <a:gd name="connsiteX28" fmla="*/ 1176338 w 2216944"/>
              <a:gd name="connsiteY28" fmla="*/ 1438275 h 1835943"/>
              <a:gd name="connsiteX29" fmla="*/ 1176338 w 2216944"/>
              <a:gd name="connsiteY29" fmla="*/ 1604963 h 1835943"/>
              <a:gd name="connsiteX30" fmla="*/ 1495424 w 2216944"/>
              <a:gd name="connsiteY30" fmla="*/ 1609726 h 1835943"/>
              <a:gd name="connsiteX31" fmla="*/ 1495424 w 2216944"/>
              <a:gd name="connsiteY31" fmla="*/ 1645444 h 1835943"/>
              <a:gd name="connsiteX32" fmla="*/ 1490662 w 2216944"/>
              <a:gd name="connsiteY32" fmla="*/ 1835943 h 1835943"/>
              <a:gd name="connsiteX33" fmla="*/ 2216944 w 2216944"/>
              <a:gd name="connsiteY33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59130 w 2216944"/>
              <a:gd name="connsiteY24" fmla="*/ 1150360 h 1835943"/>
              <a:gd name="connsiteX25" fmla="*/ 661208 w 2216944"/>
              <a:gd name="connsiteY25" fmla="*/ 1339778 h 1835943"/>
              <a:gd name="connsiteX26" fmla="*/ 700087 w 2216944"/>
              <a:gd name="connsiteY26" fmla="*/ 1336315 h 1835943"/>
              <a:gd name="connsiteX27" fmla="*/ 693159 w 2216944"/>
              <a:gd name="connsiteY27" fmla="*/ 1438275 h 1835943"/>
              <a:gd name="connsiteX28" fmla="*/ 1176338 w 2216944"/>
              <a:gd name="connsiteY28" fmla="*/ 1438275 h 1835943"/>
              <a:gd name="connsiteX29" fmla="*/ 1176338 w 2216944"/>
              <a:gd name="connsiteY29" fmla="*/ 1604963 h 1835943"/>
              <a:gd name="connsiteX30" fmla="*/ 1495424 w 2216944"/>
              <a:gd name="connsiteY30" fmla="*/ 1609726 h 1835943"/>
              <a:gd name="connsiteX31" fmla="*/ 1495424 w 2216944"/>
              <a:gd name="connsiteY31" fmla="*/ 1645444 h 1835943"/>
              <a:gd name="connsiteX32" fmla="*/ 1490662 w 2216944"/>
              <a:gd name="connsiteY32" fmla="*/ 1835943 h 1835943"/>
              <a:gd name="connsiteX33" fmla="*/ 2216944 w 2216944"/>
              <a:gd name="connsiteY33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59130 w 2216944"/>
              <a:gd name="connsiteY24" fmla="*/ 1150360 h 1835943"/>
              <a:gd name="connsiteX25" fmla="*/ 661208 w 2216944"/>
              <a:gd name="connsiteY25" fmla="*/ 1339778 h 1835943"/>
              <a:gd name="connsiteX26" fmla="*/ 700087 w 2216944"/>
              <a:gd name="connsiteY26" fmla="*/ 1336315 h 1835943"/>
              <a:gd name="connsiteX27" fmla="*/ 693159 w 2216944"/>
              <a:gd name="connsiteY27" fmla="*/ 1438275 h 1835943"/>
              <a:gd name="connsiteX28" fmla="*/ 1176338 w 2216944"/>
              <a:gd name="connsiteY28" fmla="*/ 1438275 h 1835943"/>
              <a:gd name="connsiteX29" fmla="*/ 1176338 w 2216944"/>
              <a:gd name="connsiteY29" fmla="*/ 1604963 h 1835943"/>
              <a:gd name="connsiteX30" fmla="*/ 1495424 w 2216944"/>
              <a:gd name="connsiteY30" fmla="*/ 1609726 h 1835943"/>
              <a:gd name="connsiteX31" fmla="*/ 1495424 w 2216944"/>
              <a:gd name="connsiteY31" fmla="*/ 1645444 h 1835943"/>
              <a:gd name="connsiteX32" fmla="*/ 1490662 w 2216944"/>
              <a:gd name="connsiteY32" fmla="*/ 1835943 h 1835943"/>
              <a:gd name="connsiteX33" fmla="*/ 2216944 w 2216944"/>
              <a:gd name="connsiteY33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59130 w 2216944"/>
              <a:gd name="connsiteY24" fmla="*/ 1150360 h 1835943"/>
              <a:gd name="connsiteX25" fmla="*/ 655493 w 2216944"/>
              <a:gd name="connsiteY25" fmla="*/ 1337873 h 1835943"/>
              <a:gd name="connsiteX26" fmla="*/ 700087 w 2216944"/>
              <a:gd name="connsiteY26" fmla="*/ 1336315 h 1835943"/>
              <a:gd name="connsiteX27" fmla="*/ 693159 w 2216944"/>
              <a:gd name="connsiteY27" fmla="*/ 1438275 h 1835943"/>
              <a:gd name="connsiteX28" fmla="*/ 1176338 w 2216944"/>
              <a:gd name="connsiteY28" fmla="*/ 1438275 h 1835943"/>
              <a:gd name="connsiteX29" fmla="*/ 1176338 w 2216944"/>
              <a:gd name="connsiteY29" fmla="*/ 1604963 h 1835943"/>
              <a:gd name="connsiteX30" fmla="*/ 1495424 w 2216944"/>
              <a:gd name="connsiteY30" fmla="*/ 1609726 h 1835943"/>
              <a:gd name="connsiteX31" fmla="*/ 1495424 w 2216944"/>
              <a:gd name="connsiteY31" fmla="*/ 1645444 h 1835943"/>
              <a:gd name="connsiteX32" fmla="*/ 1490662 w 2216944"/>
              <a:gd name="connsiteY32" fmla="*/ 1835943 h 1835943"/>
              <a:gd name="connsiteX33" fmla="*/ 2216944 w 2216944"/>
              <a:gd name="connsiteY33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59130 w 2216944"/>
              <a:gd name="connsiteY24" fmla="*/ 1150360 h 1835943"/>
              <a:gd name="connsiteX25" fmla="*/ 657398 w 2216944"/>
              <a:gd name="connsiteY25" fmla="*/ 1339778 h 1835943"/>
              <a:gd name="connsiteX26" fmla="*/ 700087 w 2216944"/>
              <a:gd name="connsiteY26" fmla="*/ 1336315 h 1835943"/>
              <a:gd name="connsiteX27" fmla="*/ 693159 w 2216944"/>
              <a:gd name="connsiteY27" fmla="*/ 1438275 h 1835943"/>
              <a:gd name="connsiteX28" fmla="*/ 1176338 w 2216944"/>
              <a:gd name="connsiteY28" fmla="*/ 1438275 h 1835943"/>
              <a:gd name="connsiteX29" fmla="*/ 1176338 w 2216944"/>
              <a:gd name="connsiteY29" fmla="*/ 1604963 h 1835943"/>
              <a:gd name="connsiteX30" fmla="*/ 1495424 w 2216944"/>
              <a:gd name="connsiteY30" fmla="*/ 1609726 h 1835943"/>
              <a:gd name="connsiteX31" fmla="*/ 1495424 w 2216944"/>
              <a:gd name="connsiteY31" fmla="*/ 1645444 h 1835943"/>
              <a:gd name="connsiteX32" fmla="*/ 1490662 w 2216944"/>
              <a:gd name="connsiteY32" fmla="*/ 1835943 h 1835943"/>
              <a:gd name="connsiteX33" fmla="*/ 2216944 w 2216944"/>
              <a:gd name="connsiteY33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59130 w 2216944"/>
              <a:gd name="connsiteY24" fmla="*/ 1150360 h 1835943"/>
              <a:gd name="connsiteX25" fmla="*/ 657398 w 2216944"/>
              <a:gd name="connsiteY25" fmla="*/ 1339778 h 1835943"/>
              <a:gd name="connsiteX26" fmla="*/ 700087 w 2216944"/>
              <a:gd name="connsiteY26" fmla="*/ 1336315 h 1835943"/>
              <a:gd name="connsiteX27" fmla="*/ 693159 w 2216944"/>
              <a:gd name="connsiteY27" fmla="*/ 1438275 h 1835943"/>
              <a:gd name="connsiteX28" fmla="*/ 1176338 w 2216944"/>
              <a:gd name="connsiteY28" fmla="*/ 1438275 h 1835943"/>
              <a:gd name="connsiteX29" fmla="*/ 1176338 w 2216944"/>
              <a:gd name="connsiteY29" fmla="*/ 1604963 h 1835943"/>
              <a:gd name="connsiteX30" fmla="*/ 1495424 w 2216944"/>
              <a:gd name="connsiteY30" fmla="*/ 1609726 h 1835943"/>
              <a:gd name="connsiteX31" fmla="*/ 1495424 w 2216944"/>
              <a:gd name="connsiteY31" fmla="*/ 1645444 h 1835943"/>
              <a:gd name="connsiteX32" fmla="*/ 1490662 w 2216944"/>
              <a:gd name="connsiteY32" fmla="*/ 1835943 h 1835943"/>
              <a:gd name="connsiteX33" fmla="*/ 2216944 w 2216944"/>
              <a:gd name="connsiteY33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59130 w 2216944"/>
              <a:gd name="connsiteY24" fmla="*/ 1150360 h 1835943"/>
              <a:gd name="connsiteX25" fmla="*/ 657398 w 2216944"/>
              <a:gd name="connsiteY25" fmla="*/ 1339778 h 1835943"/>
              <a:gd name="connsiteX26" fmla="*/ 694372 w 2216944"/>
              <a:gd name="connsiteY26" fmla="*/ 1342030 h 1835943"/>
              <a:gd name="connsiteX27" fmla="*/ 693159 w 2216944"/>
              <a:gd name="connsiteY27" fmla="*/ 1438275 h 1835943"/>
              <a:gd name="connsiteX28" fmla="*/ 1176338 w 2216944"/>
              <a:gd name="connsiteY28" fmla="*/ 1438275 h 1835943"/>
              <a:gd name="connsiteX29" fmla="*/ 1176338 w 2216944"/>
              <a:gd name="connsiteY29" fmla="*/ 1604963 h 1835943"/>
              <a:gd name="connsiteX30" fmla="*/ 1495424 w 2216944"/>
              <a:gd name="connsiteY30" fmla="*/ 1609726 h 1835943"/>
              <a:gd name="connsiteX31" fmla="*/ 1495424 w 2216944"/>
              <a:gd name="connsiteY31" fmla="*/ 1645444 h 1835943"/>
              <a:gd name="connsiteX32" fmla="*/ 1490662 w 2216944"/>
              <a:gd name="connsiteY32" fmla="*/ 1835943 h 1835943"/>
              <a:gd name="connsiteX33" fmla="*/ 2216944 w 2216944"/>
              <a:gd name="connsiteY33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59130 w 2216944"/>
              <a:gd name="connsiteY24" fmla="*/ 1150360 h 1835943"/>
              <a:gd name="connsiteX25" fmla="*/ 657398 w 2216944"/>
              <a:gd name="connsiteY25" fmla="*/ 1339778 h 1835943"/>
              <a:gd name="connsiteX26" fmla="*/ 694372 w 2216944"/>
              <a:gd name="connsiteY26" fmla="*/ 1343935 h 1835943"/>
              <a:gd name="connsiteX27" fmla="*/ 693159 w 2216944"/>
              <a:gd name="connsiteY27" fmla="*/ 1438275 h 1835943"/>
              <a:gd name="connsiteX28" fmla="*/ 1176338 w 2216944"/>
              <a:gd name="connsiteY28" fmla="*/ 1438275 h 1835943"/>
              <a:gd name="connsiteX29" fmla="*/ 1176338 w 2216944"/>
              <a:gd name="connsiteY29" fmla="*/ 1604963 h 1835943"/>
              <a:gd name="connsiteX30" fmla="*/ 1495424 w 2216944"/>
              <a:gd name="connsiteY30" fmla="*/ 1609726 h 1835943"/>
              <a:gd name="connsiteX31" fmla="*/ 1495424 w 2216944"/>
              <a:gd name="connsiteY31" fmla="*/ 1645444 h 1835943"/>
              <a:gd name="connsiteX32" fmla="*/ 1490662 w 2216944"/>
              <a:gd name="connsiteY32" fmla="*/ 1835943 h 1835943"/>
              <a:gd name="connsiteX33" fmla="*/ 2216944 w 2216944"/>
              <a:gd name="connsiteY33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59130 w 2216944"/>
              <a:gd name="connsiteY24" fmla="*/ 1150360 h 1835943"/>
              <a:gd name="connsiteX25" fmla="*/ 657398 w 2216944"/>
              <a:gd name="connsiteY25" fmla="*/ 1339778 h 1835943"/>
              <a:gd name="connsiteX26" fmla="*/ 694372 w 2216944"/>
              <a:gd name="connsiteY26" fmla="*/ 1343935 h 1835943"/>
              <a:gd name="connsiteX27" fmla="*/ 693159 w 2216944"/>
              <a:gd name="connsiteY27" fmla="*/ 1438275 h 1835943"/>
              <a:gd name="connsiteX28" fmla="*/ 1176338 w 2216944"/>
              <a:gd name="connsiteY28" fmla="*/ 1438275 h 1835943"/>
              <a:gd name="connsiteX29" fmla="*/ 1176338 w 2216944"/>
              <a:gd name="connsiteY29" fmla="*/ 1604963 h 1835943"/>
              <a:gd name="connsiteX30" fmla="*/ 1495424 w 2216944"/>
              <a:gd name="connsiteY30" fmla="*/ 1609726 h 1835943"/>
              <a:gd name="connsiteX31" fmla="*/ 1495424 w 2216944"/>
              <a:gd name="connsiteY31" fmla="*/ 1645444 h 1835943"/>
              <a:gd name="connsiteX32" fmla="*/ 1490662 w 2216944"/>
              <a:gd name="connsiteY32" fmla="*/ 1835943 h 1835943"/>
              <a:gd name="connsiteX33" fmla="*/ 2216944 w 2216944"/>
              <a:gd name="connsiteY33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59130 w 2216944"/>
              <a:gd name="connsiteY24" fmla="*/ 1150360 h 1835943"/>
              <a:gd name="connsiteX25" fmla="*/ 657398 w 2216944"/>
              <a:gd name="connsiteY25" fmla="*/ 1339778 h 1835943"/>
              <a:gd name="connsiteX26" fmla="*/ 694372 w 2216944"/>
              <a:gd name="connsiteY26" fmla="*/ 1343935 h 1835943"/>
              <a:gd name="connsiteX27" fmla="*/ 693159 w 2216944"/>
              <a:gd name="connsiteY27" fmla="*/ 1438275 h 1835943"/>
              <a:gd name="connsiteX28" fmla="*/ 1176338 w 2216944"/>
              <a:gd name="connsiteY28" fmla="*/ 1438275 h 1835943"/>
              <a:gd name="connsiteX29" fmla="*/ 1176338 w 2216944"/>
              <a:gd name="connsiteY29" fmla="*/ 1604963 h 1835943"/>
              <a:gd name="connsiteX30" fmla="*/ 1495424 w 2216944"/>
              <a:gd name="connsiteY30" fmla="*/ 1609726 h 1835943"/>
              <a:gd name="connsiteX31" fmla="*/ 1495424 w 2216944"/>
              <a:gd name="connsiteY31" fmla="*/ 1645444 h 1835943"/>
              <a:gd name="connsiteX32" fmla="*/ 1490662 w 2216944"/>
              <a:gd name="connsiteY32" fmla="*/ 1835943 h 1835943"/>
              <a:gd name="connsiteX33" fmla="*/ 2216944 w 2216944"/>
              <a:gd name="connsiteY33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59130 w 2216944"/>
              <a:gd name="connsiteY24" fmla="*/ 1150360 h 1835943"/>
              <a:gd name="connsiteX25" fmla="*/ 657398 w 2216944"/>
              <a:gd name="connsiteY25" fmla="*/ 1339778 h 1835943"/>
              <a:gd name="connsiteX26" fmla="*/ 694372 w 2216944"/>
              <a:gd name="connsiteY26" fmla="*/ 1343935 h 1835943"/>
              <a:gd name="connsiteX27" fmla="*/ 693159 w 2216944"/>
              <a:gd name="connsiteY27" fmla="*/ 1438275 h 1835943"/>
              <a:gd name="connsiteX28" fmla="*/ 1176338 w 2216944"/>
              <a:gd name="connsiteY28" fmla="*/ 1438275 h 1835943"/>
              <a:gd name="connsiteX29" fmla="*/ 1176338 w 2216944"/>
              <a:gd name="connsiteY29" fmla="*/ 1604963 h 1835943"/>
              <a:gd name="connsiteX30" fmla="*/ 1495424 w 2216944"/>
              <a:gd name="connsiteY30" fmla="*/ 1609726 h 1835943"/>
              <a:gd name="connsiteX31" fmla="*/ 1495424 w 2216944"/>
              <a:gd name="connsiteY31" fmla="*/ 1645444 h 1835943"/>
              <a:gd name="connsiteX32" fmla="*/ 1490662 w 2216944"/>
              <a:gd name="connsiteY32" fmla="*/ 1835943 h 1835943"/>
              <a:gd name="connsiteX33" fmla="*/ 2216944 w 2216944"/>
              <a:gd name="connsiteY33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59130 w 2216944"/>
              <a:gd name="connsiteY24" fmla="*/ 1150360 h 1835943"/>
              <a:gd name="connsiteX25" fmla="*/ 657398 w 2216944"/>
              <a:gd name="connsiteY25" fmla="*/ 1339778 h 1835943"/>
              <a:gd name="connsiteX26" fmla="*/ 694372 w 2216944"/>
              <a:gd name="connsiteY26" fmla="*/ 1343935 h 1835943"/>
              <a:gd name="connsiteX27" fmla="*/ 693159 w 2216944"/>
              <a:gd name="connsiteY27" fmla="*/ 1438275 h 1835943"/>
              <a:gd name="connsiteX28" fmla="*/ 1176338 w 2216944"/>
              <a:gd name="connsiteY28" fmla="*/ 1438275 h 1835943"/>
              <a:gd name="connsiteX29" fmla="*/ 1176338 w 2216944"/>
              <a:gd name="connsiteY29" fmla="*/ 1604963 h 1835943"/>
              <a:gd name="connsiteX30" fmla="*/ 1495424 w 2216944"/>
              <a:gd name="connsiteY30" fmla="*/ 1609726 h 1835943"/>
              <a:gd name="connsiteX31" fmla="*/ 1495424 w 2216944"/>
              <a:gd name="connsiteY31" fmla="*/ 1645444 h 1835943"/>
              <a:gd name="connsiteX32" fmla="*/ 1490662 w 2216944"/>
              <a:gd name="connsiteY32" fmla="*/ 1835943 h 1835943"/>
              <a:gd name="connsiteX33" fmla="*/ 2216944 w 2216944"/>
              <a:gd name="connsiteY33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2353 w 2216944"/>
              <a:gd name="connsiteY20" fmla="*/ 951418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59130 w 2216944"/>
              <a:gd name="connsiteY24" fmla="*/ 1150360 h 1835943"/>
              <a:gd name="connsiteX25" fmla="*/ 657398 w 2216944"/>
              <a:gd name="connsiteY25" fmla="*/ 1339778 h 1835943"/>
              <a:gd name="connsiteX26" fmla="*/ 694372 w 2216944"/>
              <a:gd name="connsiteY26" fmla="*/ 1343935 h 1835943"/>
              <a:gd name="connsiteX27" fmla="*/ 693159 w 2216944"/>
              <a:gd name="connsiteY27" fmla="*/ 1438275 h 1835943"/>
              <a:gd name="connsiteX28" fmla="*/ 1176338 w 2216944"/>
              <a:gd name="connsiteY28" fmla="*/ 1438275 h 1835943"/>
              <a:gd name="connsiteX29" fmla="*/ 1176338 w 2216944"/>
              <a:gd name="connsiteY29" fmla="*/ 1604963 h 1835943"/>
              <a:gd name="connsiteX30" fmla="*/ 1495424 w 2216944"/>
              <a:gd name="connsiteY30" fmla="*/ 1609726 h 1835943"/>
              <a:gd name="connsiteX31" fmla="*/ 1495424 w 2216944"/>
              <a:gd name="connsiteY31" fmla="*/ 1645444 h 1835943"/>
              <a:gd name="connsiteX32" fmla="*/ 1490662 w 2216944"/>
              <a:gd name="connsiteY32" fmla="*/ 1835943 h 1835943"/>
              <a:gd name="connsiteX33" fmla="*/ 2216944 w 2216944"/>
              <a:gd name="connsiteY33" fmla="*/ 1826418 h 1835943"/>
              <a:gd name="connsiteX0" fmla="*/ 0 w 2216944"/>
              <a:gd name="connsiteY0" fmla="*/ 0 h 1835943"/>
              <a:gd name="connsiteX1" fmla="*/ 0 w 2216944"/>
              <a:gd name="connsiteY1" fmla="*/ 147638 h 1835943"/>
              <a:gd name="connsiteX2" fmla="*/ 47625 w 2216944"/>
              <a:gd name="connsiteY2" fmla="*/ 147638 h 1835943"/>
              <a:gd name="connsiteX3" fmla="*/ 47625 w 2216944"/>
              <a:gd name="connsiteY3" fmla="*/ 207169 h 1835943"/>
              <a:gd name="connsiteX4" fmla="*/ 116681 w 2216944"/>
              <a:gd name="connsiteY4" fmla="*/ 207169 h 1835943"/>
              <a:gd name="connsiteX5" fmla="*/ 116681 w 2216944"/>
              <a:gd name="connsiteY5" fmla="*/ 273844 h 1835943"/>
              <a:gd name="connsiteX6" fmla="*/ 164306 w 2216944"/>
              <a:gd name="connsiteY6" fmla="*/ 273844 h 1835943"/>
              <a:gd name="connsiteX7" fmla="*/ 164306 w 2216944"/>
              <a:gd name="connsiteY7" fmla="*/ 350044 h 1835943"/>
              <a:gd name="connsiteX8" fmla="*/ 195262 w 2216944"/>
              <a:gd name="connsiteY8" fmla="*/ 350044 h 1835943"/>
              <a:gd name="connsiteX9" fmla="*/ 195262 w 2216944"/>
              <a:gd name="connsiteY9" fmla="*/ 419100 h 1835943"/>
              <a:gd name="connsiteX10" fmla="*/ 214312 w 2216944"/>
              <a:gd name="connsiteY10" fmla="*/ 419100 h 1835943"/>
              <a:gd name="connsiteX11" fmla="*/ 214312 w 2216944"/>
              <a:gd name="connsiteY11" fmla="*/ 507206 h 1835943"/>
              <a:gd name="connsiteX12" fmla="*/ 290512 w 2216944"/>
              <a:gd name="connsiteY12" fmla="*/ 507206 h 1835943"/>
              <a:gd name="connsiteX13" fmla="*/ 290512 w 2216944"/>
              <a:gd name="connsiteY13" fmla="*/ 664369 h 1835943"/>
              <a:gd name="connsiteX14" fmla="*/ 323850 w 2216944"/>
              <a:gd name="connsiteY14" fmla="*/ 664369 h 1835943"/>
              <a:gd name="connsiteX15" fmla="*/ 323850 w 2216944"/>
              <a:gd name="connsiteY15" fmla="*/ 809625 h 1835943"/>
              <a:gd name="connsiteX16" fmla="*/ 350043 w 2216944"/>
              <a:gd name="connsiteY16" fmla="*/ 809625 h 1835943"/>
              <a:gd name="connsiteX17" fmla="*/ 350043 w 2216944"/>
              <a:gd name="connsiteY17" fmla="*/ 904875 h 1835943"/>
              <a:gd name="connsiteX18" fmla="*/ 371475 w 2216944"/>
              <a:gd name="connsiteY18" fmla="*/ 904875 h 1835943"/>
              <a:gd name="connsiteX19" fmla="*/ 371475 w 2216944"/>
              <a:gd name="connsiteY19" fmla="*/ 954881 h 1835943"/>
              <a:gd name="connsiteX20" fmla="*/ 474258 w 2216944"/>
              <a:gd name="connsiteY20" fmla="*/ 953323 h 1835943"/>
              <a:gd name="connsiteX21" fmla="*/ 472353 w 2216944"/>
              <a:gd name="connsiteY21" fmla="*/ 1044287 h 1835943"/>
              <a:gd name="connsiteX22" fmla="*/ 574530 w 2216944"/>
              <a:gd name="connsiteY22" fmla="*/ 1044287 h 1835943"/>
              <a:gd name="connsiteX23" fmla="*/ 574530 w 2216944"/>
              <a:gd name="connsiteY23" fmla="*/ 1150361 h 1835943"/>
              <a:gd name="connsiteX24" fmla="*/ 659130 w 2216944"/>
              <a:gd name="connsiteY24" fmla="*/ 1150360 h 1835943"/>
              <a:gd name="connsiteX25" fmla="*/ 657398 w 2216944"/>
              <a:gd name="connsiteY25" fmla="*/ 1339778 h 1835943"/>
              <a:gd name="connsiteX26" fmla="*/ 694372 w 2216944"/>
              <a:gd name="connsiteY26" fmla="*/ 1343935 h 1835943"/>
              <a:gd name="connsiteX27" fmla="*/ 693159 w 2216944"/>
              <a:gd name="connsiteY27" fmla="*/ 1438275 h 1835943"/>
              <a:gd name="connsiteX28" fmla="*/ 1176338 w 2216944"/>
              <a:gd name="connsiteY28" fmla="*/ 1438275 h 1835943"/>
              <a:gd name="connsiteX29" fmla="*/ 1176338 w 2216944"/>
              <a:gd name="connsiteY29" fmla="*/ 1604963 h 1835943"/>
              <a:gd name="connsiteX30" fmla="*/ 1495424 w 2216944"/>
              <a:gd name="connsiteY30" fmla="*/ 1609726 h 1835943"/>
              <a:gd name="connsiteX31" fmla="*/ 1495424 w 2216944"/>
              <a:gd name="connsiteY31" fmla="*/ 1645444 h 1835943"/>
              <a:gd name="connsiteX32" fmla="*/ 1490662 w 2216944"/>
              <a:gd name="connsiteY32" fmla="*/ 1835943 h 1835943"/>
              <a:gd name="connsiteX33" fmla="*/ 2216944 w 2216944"/>
              <a:gd name="connsiteY33" fmla="*/ 1826418 h 183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16944" h="1835943">
                <a:moveTo>
                  <a:pt x="0" y="0"/>
                </a:moveTo>
                <a:lnTo>
                  <a:pt x="0" y="147638"/>
                </a:lnTo>
                <a:lnTo>
                  <a:pt x="47625" y="147638"/>
                </a:lnTo>
                <a:lnTo>
                  <a:pt x="47625" y="207169"/>
                </a:lnTo>
                <a:lnTo>
                  <a:pt x="116681" y="207169"/>
                </a:lnTo>
                <a:lnTo>
                  <a:pt x="116681" y="273844"/>
                </a:lnTo>
                <a:lnTo>
                  <a:pt x="164306" y="273844"/>
                </a:lnTo>
                <a:lnTo>
                  <a:pt x="164306" y="350044"/>
                </a:lnTo>
                <a:lnTo>
                  <a:pt x="195262" y="350044"/>
                </a:lnTo>
                <a:lnTo>
                  <a:pt x="195262" y="419100"/>
                </a:lnTo>
                <a:lnTo>
                  <a:pt x="214312" y="419100"/>
                </a:lnTo>
                <a:lnTo>
                  <a:pt x="214312" y="507206"/>
                </a:lnTo>
                <a:lnTo>
                  <a:pt x="290512" y="507206"/>
                </a:lnTo>
                <a:lnTo>
                  <a:pt x="290512" y="664369"/>
                </a:lnTo>
                <a:lnTo>
                  <a:pt x="323850" y="664369"/>
                </a:lnTo>
                <a:lnTo>
                  <a:pt x="323850" y="809625"/>
                </a:lnTo>
                <a:lnTo>
                  <a:pt x="350043" y="809625"/>
                </a:lnTo>
                <a:lnTo>
                  <a:pt x="350043" y="904875"/>
                </a:lnTo>
                <a:lnTo>
                  <a:pt x="371475" y="904875"/>
                </a:lnTo>
                <a:lnTo>
                  <a:pt x="371475" y="954881"/>
                </a:lnTo>
                <a:cubicBezTo>
                  <a:pt x="405101" y="953727"/>
                  <a:pt x="377767" y="954477"/>
                  <a:pt x="474258" y="953323"/>
                </a:cubicBezTo>
                <a:lnTo>
                  <a:pt x="472353" y="1044287"/>
                </a:lnTo>
                <a:lnTo>
                  <a:pt x="574530" y="1044287"/>
                </a:lnTo>
                <a:lnTo>
                  <a:pt x="574530" y="1150361"/>
                </a:lnTo>
                <a:lnTo>
                  <a:pt x="659130" y="1150360"/>
                </a:lnTo>
                <a:cubicBezTo>
                  <a:pt x="657817" y="1182507"/>
                  <a:pt x="660934" y="1310113"/>
                  <a:pt x="657398" y="1339778"/>
                </a:cubicBezTo>
                <a:cubicBezTo>
                  <a:pt x="683058" y="1340529"/>
                  <a:pt x="661092" y="1345089"/>
                  <a:pt x="694372" y="1343935"/>
                </a:cubicBezTo>
                <a:cubicBezTo>
                  <a:pt x="693968" y="1438882"/>
                  <a:pt x="693563" y="1406193"/>
                  <a:pt x="693159" y="1438275"/>
                </a:cubicBezTo>
                <a:lnTo>
                  <a:pt x="1176338" y="1438275"/>
                </a:lnTo>
                <a:lnTo>
                  <a:pt x="1176338" y="1604963"/>
                </a:lnTo>
                <a:lnTo>
                  <a:pt x="1495424" y="1609726"/>
                </a:lnTo>
                <a:cubicBezTo>
                  <a:pt x="1497866" y="1641473"/>
                  <a:pt x="1508154" y="1645444"/>
                  <a:pt x="1495424" y="1645444"/>
                </a:cubicBezTo>
                <a:lnTo>
                  <a:pt x="1490662" y="1835943"/>
                </a:lnTo>
                <a:lnTo>
                  <a:pt x="2216944" y="1826418"/>
                </a:lnTo>
              </a:path>
            </a:pathLst>
          </a:cu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CCEEFD9-8DE4-4A3C-938E-8344B3C36388}"/>
              </a:ext>
            </a:extLst>
          </p:cNvPr>
          <p:cNvCxnSpPr/>
          <p:nvPr/>
        </p:nvCxnSpPr>
        <p:spPr bwMode="auto">
          <a:xfrm>
            <a:off x="1899822" y="5486399"/>
            <a:ext cx="1597981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2319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3" y="-165376"/>
            <a:ext cx="11915775" cy="71887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52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376"/>
            <a:ext cx="12058649" cy="71887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19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05747" y="2544247"/>
            <a:ext cx="74558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Newly Diagnosed CLL</a:t>
            </a:r>
            <a:endParaRPr lang="ar-SY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63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9DA6A0-E6B2-C043-9A6D-6E10540FE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First-line Phase III Trials </a:t>
            </a:r>
            <a:r>
              <a:rPr lang="en-US" dirty="0" smtClean="0"/>
              <a:t>in </a:t>
            </a:r>
            <a:r>
              <a:rPr lang="en-US" dirty="0"/>
              <a:t>CLL</a:t>
            </a:r>
          </a:p>
        </p:txBody>
      </p:sp>
      <p:graphicFrame>
        <p:nvGraphicFramePr>
          <p:cNvPr id="7" name="Group 32">
            <a:extLst>
              <a:ext uri="{FF2B5EF4-FFF2-40B4-BE49-F238E27FC236}">
                <a16:creationId xmlns:a16="http://schemas.microsoft.com/office/drawing/2014/main" xmlns="" id="{58635CA0-9160-4979-A9CB-0671ECE90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1956301"/>
              </p:ext>
            </p:extLst>
          </p:nvPr>
        </p:nvGraphicFramePr>
        <p:xfrm>
          <a:off x="727076" y="1604963"/>
          <a:ext cx="10736261" cy="3901536"/>
        </p:xfrm>
        <a:graphic>
          <a:graphicData uri="http://schemas.openxmlformats.org/drawingml/2006/table">
            <a:tbl>
              <a:tblPr/>
              <a:tblGrid>
                <a:gridCol w="2704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82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96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04272">
                  <a:extLst>
                    <a:ext uri="{9D8B030D-6E8A-4147-A177-3AD203B41FA5}">
                      <a16:colId xmlns:a16="http://schemas.microsoft.com/office/drawing/2014/main" xmlns="" val="4190257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Trial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Treatment Arms 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RESONATE-2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[1]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≥ 65 yrs of age; 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 del(17p)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Ibrutinib vs chlorambucil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iLLUMINATE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[2]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≥ 65 yrs of age or &lt; 65 yrs with comorbidity*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Ibrutinib + obinutuzumab vs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chlorambucil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+ obinutuzumab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Alliance (A041202)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[3]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≥ 65 yrs of age 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547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Ibrutinib vs ibrutinib + rituximab vs bendamustine + rituximab 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ECOG E1912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[4] 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&lt;70 yrs of age; 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 del(17p)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Ibrutinib + rituximab vs fludarabine + cylophosphamide + rituximab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CLL14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[5]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CIRS &gt; 6 and/or 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CrCl &lt; 70 mL/min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Venetoclax + 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obinutuzumab vs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chlorambucil + 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obinutuzumab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1170487"/>
                  </a:ext>
                </a:extLst>
              </a:tr>
            </a:tbl>
          </a:graphicData>
        </a:graphic>
      </p:graphicFrame>
      <p:sp>
        <p:nvSpPr>
          <p:cNvPr id="10" name="Text Box 15">
            <a:extLst>
              <a:ext uri="{FF2B5EF4-FFF2-40B4-BE49-F238E27FC236}">
                <a16:creationId xmlns:a16="http://schemas.microsoft.com/office/drawing/2014/main" xmlns="" id="{B11D5922-7AF1-4385-8F27-7C7BBF156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13" y="6185587"/>
            <a:ext cx="7853362" cy="461665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1. Burger. NEJM. 2015;373:2425. 2.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Moreno. Lancet Oncol. 2019;20:43. 3. Woyach. NEJM. </a:t>
            </a:r>
            <a:b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2018;379:2517 4. </a:t>
            </a: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Shanafelt. NEJM. 2019;381:432.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Abstr LBA-4. 5. Fischer. NEJM. 2019;380:2225.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7A72288-5426-412A-92C9-CC8B0068A6F3}"/>
              </a:ext>
            </a:extLst>
          </p:cNvPr>
          <p:cNvSpPr txBox="1"/>
          <p:nvPr/>
        </p:nvSpPr>
        <p:spPr bwMode="auto">
          <a:xfrm>
            <a:off x="727076" y="5529943"/>
            <a:ext cx="110740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CIRS &gt; 6, CrCl &lt; 70 mL/min, and/or del(17p)/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455560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TP53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mutation.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22974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Phase III </a:t>
            </a:r>
            <a:r>
              <a:rPr lang="en-US" altLang="en-US" sz="3200" u="sng" dirty="0"/>
              <a:t>RESONATE-2 Trial </a:t>
            </a:r>
            <a:r>
              <a:rPr lang="en-US" altLang="en-US" sz="3200" dirty="0"/>
              <a:t>of Ibrutinib vs Chlorambucil in Patients 65 Yrs of Age or Older With Untreated CLL/SLL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E98D9A0-6C95-4D9C-A073-27E42469D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/>
              <a:t>An international, randomized phase III trial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sz="2400" dirty="0"/>
          </a:p>
          <a:p>
            <a:r>
              <a:rPr lang="en-US" altLang="en-US" sz="2600" b="1" u="sng" dirty="0"/>
              <a:t>Primary endpoint: PFS</a:t>
            </a:r>
          </a:p>
          <a:p>
            <a:r>
              <a:rPr lang="en-US" altLang="en-US" sz="2600" dirty="0"/>
              <a:t>Secondary endpoints: OS, ORR, EFS, rate of hematologic improvement, and safety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xmlns="" id="{F33CAB44-FD2C-48D6-888C-B1EB725EA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120" y="2089150"/>
            <a:ext cx="4846320" cy="11890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3D9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Ibrutinib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3D9A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420 mg/day until PD or unacceptable toxicity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3D9A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136)</a:t>
            </a:r>
          </a:p>
        </p:txBody>
      </p:sp>
      <p:sp>
        <p:nvSpPr>
          <p:cNvPr id="24" name="Line 5">
            <a:extLst>
              <a:ext uri="{FF2B5EF4-FFF2-40B4-BE49-F238E27FC236}">
                <a16:creationId xmlns:a16="http://schemas.microsoft.com/office/drawing/2014/main" xmlns="" id="{AC6630B5-887B-4C8A-A70D-1CE9965E37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8707" y="2682875"/>
            <a:ext cx="563563" cy="4873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xmlns="" id="{0808A020-6310-4152-A601-3FDE2F02E3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8707" y="3627438"/>
            <a:ext cx="563563" cy="4730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xmlns="" id="{851C6583-12E1-46A1-8109-1DC9B6E76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96" y="2756625"/>
            <a:ext cx="3308911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65 yrs of age or older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with treatment-naive CLL/SLL; no del(17p); no warfarin use</a:t>
            </a:r>
            <a:b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269)</a:t>
            </a:r>
          </a:p>
        </p:txBody>
      </p:sp>
      <p:cxnSp>
        <p:nvCxnSpPr>
          <p:cNvPr id="29" name="Elbow Connector 10">
            <a:extLst>
              <a:ext uri="{FF2B5EF4-FFF2-40B4-BE49-F238E27FC236}">
                <a16:creationId xmlns:a16="http://schemas.microsoft.com/office/drawing/2014/main" xmlns="" id="{006FEC6D-F626-452C-AC50-A218027E422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468855" y="2863850"/>
            <a:ext cx="17463" cy="1284288"/>
          </a:xfrm>
          <a:prstGeom prst="bentConnector3">
            <a:avLst>
              <a:gd name="adj1" fmla="val 1409130"/>
            </a:avLst>
          </a:prstGeom>
          <a:noFill/>
          <a:ln w="2857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19B719AA-7366-42D4-9084-3BDB7936F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120" y="3418233"/>
            <a:ext cx="4846320" cy="150460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3D9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Chlorambucil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3D9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0.5 mg/kg (up to maximum of 0.8 mg/kg)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3D9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on Days 1, 15 of 28-day cycle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3D9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for up to 12 cycles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3D9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133)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xmlns="" id="{DED7E655-761B-49E4-A660-ACDBAE2A6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995" y="6412435"/>
            <a:ext cx="5097340" cy="22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</a:rPr>
              <a:t>Burger. NEJM. 2015;373:2425.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xmlns="" id="{F4320A6A-3DA6-4D22-B798-05F55686C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4186" y="2844274"/>
            <a:ext cx="12001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>
                <a:srgbClr val="01587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Crossover</a:t>
            </a:r>
            <a:b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upon PD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>
                <a:srgbClr val="01587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60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(n = 76; 57% of ITT population)</a:t>
            </a:r>
            <a:endParaRPr kumimoji="0" lang="en-US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45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3 - &amp;quot;Title-Arial-36-Bold-Yellow. Title may continue on 2 lines keep text at 36pt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Text and Margin Consistency&amp;quot;&quot;/&gt;&lt;property id=&quot;20307&quot; value=&quot;267&quot;/&gt;&lt;/object&gt;&lt;object type=&quot;3&quot; unique_id=&quot;10007&quot;&gt;&lt;property id=&quot;20148&quot; value=&quot;5&quot;/&gt;&lt;property id=&quot;20300&quot; value=&quot;Slide 5 - &amp;quot;Transition Title &amp;#x0D;&amp;#x0A;for next topic of discussion &amp;#x0D;&amp;#x0A;or can be used as closer slide &amp;#x0D;&amp;#x0A;(ie: Q&amp;amp;A)&amp;#x0D;&amp;#x0A;(Arial-40-Bold-White-Cent&quot;/&gt;&lt;property id=&quot;20307&quot; value=&quot;261&quot;/&gt;&lt;/object&gt;&lt;object type=&quot;3&quot; unique_id=&quot;10008&quot;&gt;&lt;property id=&quot;20148&quot; value=&quot;5&quot;/&gt;&lt;property id=&quot;20300&quot; value=&quot;Slide 6 - &amp;quot;RGB Pallet&amp;quot;&quot;/&gt;&lt;property id=&quot;20307&quot; value=&quot;258&quot;/&gt;&lt;/object&gt;&lt;object type=&quot;3&quot; unique_id=&quot;10009&quot;&gt;&lt;property id=&quot;20148&quot; value=&quot;5&quot;/&gt;&lt;property id=&quot;20300&quot; value=&quot;Slide 7 - &amp;quot;Example Graph&amp;quot;&quot;/&gt;&lt;property id=&quot;20307&quot; value=&quot;286&quot;/&gt;&lt;/object&gt;&lt;object type=&quot;3&quot; unique_id=&quot;10010&quot;&gt;&lt;property id=&quot;20148&quot; value=&quot;5&quot;/&gt;&lt;property id=&quot;20300&quot; value=&quot;Slide 8 - &amp;quot;Example Graph and Text&amp;quot;&quot;/&gt;&lt;property id=&quot;20307&quot; value=&quot;288&quot;/&gt;&lt;/object&gt;&lt;object type=&quot;3&quot; unique_id=&quot;10011&quot;&gt;&lt;property id=&quot;20148&quot; value=&quot;5&quot;/&gt;&lt;property id=&quot;20300&quot; value=&quot;Slide 9 - &amp;quot;Example Line Graph&amp;quot;&quot;/&gt;&lt;property id=&quot;20307&quot; value=&quot;287&quot;/&gt;&lt;/object&gt;&lt;object type=&quot;3&quot; unique_id=&quot;10012&quot;&gt;&lt;property id=&quot;20148&quot; value=&quot;5&quot;/&gt;&lt;property id=&quot;20300&quot; value=&quot;Slide 10 - &amp;quot;Example Line Graph with Data Values&amp;quot;&quot;/&gt;&lt;property id=&quot;20307&quot; value=&quot;292&quot;/&gt;&lt;/object&gt;&lt;object type=&quot;3&quot; unique_id=&quot;10013&quot;&gt;&lt;property id=&quot;20148&quot; value=&quot;5&quot;/&gt;&lt;property id=&quot;20300&quot; value=&quot;Slide 11 - &amp;quot;Example Line Graph with Color &amp;#x0D;&amp;#x0A;Data Values&amp;quot;&quot;/&gt;&lt;property id=&quot;20307&quot; value=&quot;309&quot;/&gt;&lt;/object&gt;&lt;object type=&quot;3&quot; unique_id=&quot;10014&quot;&gt;&lt;property id=&quot;20148&quot; value=&quot;5&quot;/&gt;&lt;property id=&quot;20300&quot; value=&quot;Slide 12 - &amp;quot;Example Schematic&amp;quot;&quot;/&gt;&lt;property id=&quot;20307&quot; value=&quot;262&quot;/&gt;&lt;/object&gt;&lt;object type=&quot;3&quot; unique_id=&quot;10015&quot;&gt;&lt;property id=&quot;20148&quot; value=&quot;5&quot;/&gt;&lt;property id=&quot;20300&quot; value=&quot;Slide 13 - &amp;quot;Example Schematic Continued&amp;quot;&quot;/&gt;&lt;property id=&quot;20307&quot; value=&quot;263&quot;/&gt;&lt;/object&gt;&lt;object type=&quot;3&quot; unique_id=&quot;10016&quot;&gt;&lt;property id=&quot;20148&quot; value=&quot;5&quot;/&gt;&lt;property id=&quot;20300&quot; value=&quot;Slide 14 - &amp;quot;Example Tables&amp;quot;&quot;/&gt;&lt;property id=&quot;20307&quot; value=&quot;311&quot;/&gt;&lt;/object&gt;&lt;object type=&quot;3&quot; unique_id=&quot;10017&quot;&gt;&lt;property id=&quot;20148&quot; value=&quot;5&quot;/&gt;&lt;property id=&quot;20300&quot; value=&quot;Slide 15 - &amp;quot;Example Tables Continued&amp;quot;&quot;/&gt;&lt;property id=&quot;20307&quot; value=&quot;312&quot;/&gt;&lt;/object&gt;&lt;object type=&quot;3&quot; unique_id=&quot;10018&quot;&gt;&lt;property id=&quot;20148&quot; value=&quot;5&quot;/&gt;&lt;property id=&quot;20300&quot; value=&quot;Slide 16 - &amp;quot;Example Tables Continued&amp;quot;&quot;/&gt;&lt;property id=&quot;20307&quot; value=&quot;313&quot;/&gt;&lt;/object&gt;&lt;object type=&quot;3&quot; unique_id=&quot;10019&quot;&gt;&lt;property id=&quot;20148&quot; value=&quot;5&quot;/&gt;&lt;property id=&quot;20300&quot; value=&quot;Slide 17 - &amp;quot;Example Tables Continued&amp;quot;&quot;/&gt;&lt;property id=&quot;20307&quot; value=&quot;314&quot;/&gt;&lt;/object&gt;&lt;object type=&quot;3&quot; unique_id=&quot;10020&quot;&gt;&lt;property id=&quot;20148&quot; value=&quot;5&quot;/&gt;&lt;property id=&quot;20300&quot; value=&quot;Slide 21 - &amp;quot;Additional Formatting Notes&amp;quot;&quot;/&gt;&lt;property id=&quot;20307&quot; value=&quot;270&quot;/&gt;&lt;/object&gt;&lt;object type=&quot;3&quot; unique_id=&quot;10021&quot;&gt;&lt;property id=&quot;20148&quot; value=&quot;5&quot;/&gt;&lt;property id=&quot;20300&quot; value=&quot;Slide 22 - &amp;quot;“Polish Stage” Notes&amp;quot;&quot;/&gt;&lt;property id=&quot;20307&quot; value=&quot;272&quot;/&gt;&lt;/object&gt;&lt;object type=&quot;3&quot; unique_id=&quot;10022&quot;&gt;&lt;property id=&quot;20148&quot; value=&quot;5&quot;/&gt;&lt;property id=&quot;20300&quot; value=&quot;Slide 23 - &amp;quot;For Black and White Print Slides&amp;quot;&quot;/&gt;&lt;property id=&quot;20307&quot; value=&quot;290&quot;/&gt;&lt;/object&gt;&lt;object type=&quot;3&quot; unique_id=&quot;10023&quot;&gt;&lt;property id=&quot;20148&quot; value=&quot;5&quot;/&gt;&lt;property id=&quot;20300&quot; value=&quot;Slide 24 - &amp;quot;For Black and White Print Slides&amp;quot;&quot;/&gt;&lt;property id=&quot;20307&quot; value=&quot;291&quot;/&gt;&lt;/object&gt;&lt;object type=&quot;3&quot; unique_id=&quot;10024&quot;&gt;&lt;property id=&quot;20148&quot; value=&quot;5&quot;/&gt;&lt;property id=&quot;20300&quot; value=&quot;Slide 25 - &amp;quot;CME Slides for Designer and Editorial Reference…&amp;quot;&quot;/&gt;&lt;property id=&quot;20307&quot; value=&quot;273&quot;/&gt;&lt;/object&gt;&lt;object type=&quot;3&quot; unique_id=&quot;10025&quot;&gt;&lt;property id=&quot;20148&quot; value=&quot;5&quot;/&gt;&lt;property id=&quot;20300&quot; value=&quot;Slide 26 - &amp;quot;About These Slides&amp;quot;&quot;/&gt;&lt;property id=&quot;20307&quot; value=&quot;308&quot;/&gt;&lt;/object&gt;&lt;object type=&quot;3&quot; unique_id=&quot;10026&quot;&gt;&lt;property id=&quot;20148&quot; value=&quot;5&quot;/&gt;&lt;property id=&quot;20300&quot; value=&quot;Slide 27 - &amp;quot;Faculty&amp;quot;&quot;/&gt;&lt;property id=&quot;20307&quot; value=&quot;294&quot;/&gt;&lt;/object&gt;&lt;object type=&quot;3&quot; unique_id=&quot;10027&quot;&gt;&lt;property id=&quot;20148&quot; value=&quot;5&quot;/&gt;&lt;property id=&quot;20300&quot; value=&quot;Slide 28 - &amp;quot;Disclosure of Conflicts of Interest&amp;quot;&quot;/&gt;&lt;property id=&quot;20307&quot; value=&quot;295&quot;/&gt;&lt;/object&gt;&lt;object type=&quot;3&quot; unique_id=&quot;10028&quot;&gt;&lt;property id=&quot;20148&quot; value=&quot;5&quot;/&gt;&lt;property id=&quot;20300&quot; value=&quot;Slide 29 - &amp;quot;Disclosures&amp;quot;&quot;/&gt;&lt;property id=&quot;20307&quot; value=&quot;296&quot;/&gt;&lt;/object&gt;&lt;object type=&quot;3&quot; unique_id=&quot;10029&quot;&gt;&lt;property id=&quot;20148&quot; value=&quot;5&quot;/&gt;&lt;property id=&quot;20300&quot; value=&quot;Slide 30 - &amp;quot;Disclosure of Unlabeled Use&amp;quot;&quot;/&gt;&lt;property id=&quot;20307&quot; value=&quot;297&quot;/&gt;&lt;/object&gt;&lt;object type=&quot;3&quot; unique_id=&quot;10030&quot;&gt;&lt;property id=&quot;20148&quot; value=&quot;5&quot;/&gt;&lt;property id=&quot;20300&quot; value=&quot;Slide 31&quot;/&gt;&lt;property id=&quot;20307&quot; value=&quot;298&quot;/&gt;&lt;/object&gt;&lt;object type=&quot;3&quot; unique_id=&quot;10031&quot;&gt;&lt;property id=&quot;20148&quot; value=&quot;5&quot;/&gt;&lt;property id=&quot;20300&quot; value=&quot;Slide 32 - &amp;quot;Physician Continuing Medical Education&amp;quot;&quot;/&gt;&lt;property id=&quot;20307&quot; value=&quot;299&quot;/&gt;&lt;/object&gt;&lt;object type=&quot;3&quot; unique_id=&quot;10032&quot;&gt;&lt;property id=&quot;20148&quot; value=&quot;5&quot;/&gt;&lt;property id=&quot;20300&quot; value=&quot;Slide 33 - &amp;quot;Pharmacist Continuing Education&amp;quot;&quot;/&gt;&lt;property id=&quot;20307&quot; value=&quot;300&quot;/&gt;&lt;/object&gt;&lt;object type=&quot;3&quot; unique_id=&quot;10033&quot;&gt;&lt;property id=&quot;20148&quot; value=&quot;5&quot;/&gt;&lt;property id=&quot;20300&quot; value=&quot;Slide 34 - &amp;quot;Nursing Continuing Education&amp;quot;&quot;/&gt;&lt;property id=&quot;20307&quot; value=&quot;301&quot;/&gt;&lt;/object&gt;&lt;object type=&quot;3&quot; unique_id=&quot;10034&quot;&gt;&lt;property id=&quot;20148&quot; value=&quot;5&quot;/&gt;&lt;property id=&quot;20300&quot; value=&quot;Slide 35 - &amp;quot;Please review the following important &amp;#x0D;&amp;#x0A;CME information in your handout&amp;quot;&quot;/&gt;&lt;property id=&quot;20307&quot; value=&quot;310&quot;/&gt;&lt;/object&gt;&lt;object type=&quot;3&quot; unique_id=&quot;10036&quot;&gt;&lt;property id=&quot;20148&quot; value=&quot;5&quot;/&gt;&lt;property id=&quot;20300&quot; value=&quot;Slide 37 - &amp;quot;Instructions for Credit&amp;quot;&quot;/&gt;&lt;property id=&quot;20307&quot; value=&quot;303&quot;/&gt;&lt;/object&gt;&lt;object type=&quot;3&quot; unique_id=&quot;10037&quot;&gt;&lt;property id=&quot;20148&quot; value=&quot;5&quot;/&gt;&lt;property id=&quot;20300&quot; value=&quot;Slide 38 - &amp;quot;Now Take the Test . . .&amp;quot;&quot;/&gt;&lt;property id=&quot;20307&quot; value=&quot;304&quot;/&gt;&lt;/object&gt;&lt;object type=&quot;3&quot; unique_id=&quot;10040&quot;&gt;&lt;property id=&quot;20148&quot; value=&quot;5&quot;/&gt;&lt;property id=&quot;20300&quot; value=&quot;Slide 39 - &amp;quot;General Information&amp;quot;&quot;/&gt;&lt;property id=&quot;20307&quot; value=&quot;315&quot;/&gt;&lt;/object&gt;&lt;object type=&quot;3&quot; unique_id=&quot;10041&quot;&gt;&lt;property id=&quot;20148&quot; value=&quot;5&quot;/&gt;&lt;property id=&quot;20300&quot; value=&quot;Slide 40 - &amp;quot;Please review the slide notes &amp;#x0D;&amp;#x0A;for analysis of each study &amp;#x0D;&amp;#x0A;by expert faculty &amp;lt;Insert Name, MD&amp;gt;, &amp;#x0D;&amp;#x0A;and &amp;lt;Insert Name,&quot;/&gt;&lt;property id=&quot;20307&quot; value=&quot;316&quot;/&gt;&lt;/object&gt;&lt;object type=&quot;3&quot; unique_id=&quot;10042&quot;&gt;&lt;property id=&quot;20148&quot; value=&quot;5&quot;/&gt;&lt;property id=&quot;20300&quot; value=&quot;Slide 41 - &amp;quot;Promo Slide Reference&amp;#x0D;&amp;#x0A;(Placed as the last slide in a slideset, &amp;#x0D;&amp;#x0A;if requested)&amp;quot;&quot;/&gt;&lt;property id=&quot;20307&quot; value=&quot;307&quot;/&gt;&lt;/object&gt;&lt;object type=&quot;3&quot; unique_id=&quot;12121&quot;&gt;&lt;property id=&quot;20148&quot; value=&quot;5&quot;/&gt;&lt;property id=&quot;20300&quot; value=&quot;Slide 36 - &amp;quot;Disclaimer&amp;quot;&quot;/&gt;&lt;property id=&quot;20307&quot; value=&quot;317&quot;/&gt;&lt;/object&gt;&lt;object type=&quot;3&quot; unique_id=&quot;12122&quot;&gt;&lt;property id=&quot;20148&quot; value=&quot;5&quot;/&gt;&lt;property id=&quot;20300&quot; value=&quot;Slide 1 - &amp;quot;Title of the program and will possibly take &amp;#x0D;&amp;#x0A;up three lines. It is presented in Arial-39-Bold-White.&amp;quot;&quot;/&gt;&lt;property id=&quot;20307&quot; value=&quot;321&quot;/&gt;&lt;/object&gt;&lt;object type=&quot;3&quot; unique_id=&quot;12123&quot;&gt;&lt;property id=&quot;20148&quot; value=&quot;5&quot;/&gt;&lt;property id=&quot;20300&quot; value=&quot;Slide 2 - &amp;quot;Title of the program and will possibly take up three lines. It is presented in Arial-39-Bold-White.&amp;quot;&quot;/&gt;&lt;property id=&quot;20307&quot; value=&quot;322&quot;/&gt;&lt;/object&gt;&lt;object type=&quot;3&quot; unique_id=&quot;12124&quot;&gt;&lt;property id=&quot;20148&quot; value=&quot;5&quot;/&gt;&lt;property id=&quot;20300&quot; value=&quot;Slide 18 - &amp;quot;Outcomes Analysis: What Did You Learn?&amp;quot;&quot;/&gt;&lt;property id=&quot;20307&quot; value=&quot;324&quot;/&gt;&lt;/object&gt;&lt;object type=&quot;3&quot; unique_id=&quot;12125&quot;&gt;&lt;property id=&quot;20148&quot; value=&quot;5&quot;/&gt;&lt;property id=&quot;20300&quot; value=&quot;Slide 19 - &amp;quot;Outcomes Questions&amp;quot;&quot;/&gt;&lt;property id=&quot;20307&quot; value=&quot;320&quot;/&gt;&lt;/object&gt;&lt;object type=&quot;3&quot; unique_id=&quot;12126&quot;&gt;&lt;property id=&quot;20148&quot; value=&quot;5&quot;/&gt;&lt;property id=&quot;20300&quot; value=&quot;Slide 20 - &amp;quot;How many patients with XXX do you provide care for in a typical week?&amp;quot;&quot;/&gt;&lt;property id=&quot;20307&quot; value=&quot;323&quot;/&gt;&lt;/object&gt;&lt;object type=&quot;3&quot; unique_id=&quot;12127&quot;&gt;&lt;property id=&quot;20148&quot; value=&quot;5&quot;/&gt;&lt;property id=&quot;20300&quot; value=&quot;Slide 42 - &amp;quot;Go Online for More CCO &amp;#x0D;&amp;#x0A;Coverage of XXXXXXXXXXXX!&amp;quot;&quot;/&gt;&lt;property id=&quot;20307&quot; value=&quot;318&quot;/&gt;&lt;/object&gt;&lt;/object&gt;&lt;/object&gt;&lt;/database&gt;"/>
</p:tagLst>
</file>

<file path=ppt/theme/theme1.xml><?xml version="1.0" encoding="utf-8"?>
<a:theme xmlns:a="http://schemas.openxmlformats.org/drawingml/2006/main" name="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2017_HTAA_Diabetes" id="{1367EE62-49C0-41AA-9F7D-AEA8A8F73D1D}" vid="{45DB6FF6-6200-4F3D-90FC-F48B64252754}"/>
    </a:ext>
  </a:extLst>
</a:theme>
</file>

<file path=ppt/theme/theme2.xml><?xml version="1.0" encoding="utf-8"?>
<a:theme xmlns:a="http://schemas.openxmlformats.org/drawingml/2006/main" name="1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chemeClr val="bg1"/>
          </a:solidFill>
          <a:round/>
          <a:headEnd/>
          <a:tailEnd/>
        </a:ln>
        <a:extLst>
          <a:ext uri="{909E8E84-426E-40DD-AFC4-6F175D3DCCD1}">
            <a14:hiddenFill xmlns="" xmlns:a14="http://schemas.microsoft.com/office/drawing/2010/main">
              <a:noFill/>
            </a14:hiddenFill>
          </a:ext>
        </a:extLst>
      </a:spPr>
      <a:bodyPr/>
      <a:lstStyle>
        <a:defPPr algn="l">
          <a:defRPr>
            <a:solidFill>
              <a:schemeClr val="bg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2017_HTAA_Diabetes" id="{1367EE62-49C0-41AA-9F7D-AEA8A8F73D1D}" vid="{45DB6FF6-6200-4F3D-90FC-F48B64252754}"/>
    </a:ext>
  </a:extLst>
</a:theme>
</file>

<file path=ppt/theme/theme3.xml><?xml version="1.0" encoding="utf-8"?>
<a:theme xmlns:a="http://schemas.openxmlformats.org/drawingml/2006/main" name="9_Custom Design">
  <a:themeElements>
    <a:clrScheme name="ONC Theme">
      <a:dk1>
        <a:srgbClr val="CDCDCF"/>
      </a:dk1>
      <a:lt1>
        <a:srgbClr val="FFFFFF"/>
      </a:lt1>
      <a:dk2>
        <a:srgbClr val="00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8B3D9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35000"/>
          </a:spcBef>
          <a:spcAft>
            <a:spcPct val="25000"/>
          </a:spcAft>
          <a:buClr>
            <a:schemeClr val="folHlink"/>
          </a:buClr>
          <a:buSzTx/>
          <a:buFont typeface="Arial" charset="0"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chemeClr val="accent3"/>
          </a:solidFill>
          <a:miter lim="800000"/>
          <a:headEnd/>
          <a:tailEnd/>
        </a:ln>
        <a:extLst>
          <a:ext uri="{909E8E84-426E-40DD-AFC4-6F175D3DCCD1}">
            <a14:hiddenFill xmlns="" xmlns:a14="http://schemas.microsoft.com/office/drawing/2010/main">
              <a:noFill/>
            </a14:hiddenFill>
          </a:ext>
        </a:extLst>
      </a:spPr>
      <a:bodyPr rtlCol="0" anchor="ctr"/>
      <a:lstStyle>
        <a:defPPr algn="ctr">
          <a:defRPr/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2017_HTAA_Diabetes" id="{1367EE62-49C0-41AA-9F7D-AEA8A8F73D1D}" vid="{45DB6FF6-6200-4F3D-90FC-F48B64252754}"/>
    </a:ext>
  </a:extLst>
</a:theme>
</file>

<file path=ppt/theme/theme5.xml><?xml version="1.0" encoding="utf-8"?>
<a:theme xmlns:a="http://schemas.openxmlformats.org/drawingml/2006/main" name="2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sq">
          <a:solidFill>
            <a:schemeClr val="accent3"/>
          </a:solidFill>
          <a:bevel/>
          <a:headEnd/>
          <a:tailEnd/>
        </a:ln>
        <a:extLst>
          <a:ext uri="{909E8E84-426E-40DD-AFC4-6F175D3DCCD1}">
            <a14:hiddenFill xmlns="" xmlns:a14="http://schemas.microsoft.com/office/drawing/2010/main">
              <a:noFill/>
            </a14:hiddenFill>
          </a:ext>
        </a:extLst>
      </a:spPr>
      <a:bodyPr rtlCol="0" anchor="ctr"/>
      <a:lstStyle>
        <a:defPPr algn="ctr">
          <a:defRPr/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2017_HTAA_Diabetes" id="{1367EE62-49C0-41AA-9F7D-AEA8A8F73D1D}" vid="{45DB6FF6-6200-4F3D-90FC-F48B64252754}"/>
    </a:ext>
  </a:extLst>
</a:theme>
</file>

<file path=ppt/theme/theme6.xml><?xml version="1.0" encoding="utf-8"?>
<a:theme xmlns:a="http://schemas.openxmlformats.org/drawingml/2006/main" name="4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2017_HTAA_Diabetes" id="{1367EE62-49C0-41AA-9F7D-AEA8A8F73D1D}" vid="{45DB6FF6-6200-4F3D-90FC-F48B64252754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F742D322DE574F9D1CF63B1E74BD01" ma:contentTypeVersion="1" ma:contentTypeDescription="Create a new document." ma:contentTypeScope="" ma:versionID="cadd7c00a0bf366975bcddefac1e8664">
  <xsd:schema xmlns:xsd="http://www.w3.org/2001/XMLSchema" xmlns:xs="http://www.w3.org/2001/XMLSchema" xmlns:p="http://schemas.microsoft.com/office/2006/metadata/properties" xmlns:ns2="d54cbe69-32bd-412a-b004-9152f949605e" xmlns:ns3="2aa12556-06ce-43ad-b6d4-ca2f1e549d5d" targetNamespace="http://schemas.microsoft.com/office/2006/metadata/properties" ma:root="true" ma:fieldsID="1ddc296403632f8b90301575ec86a916" ns2:_="" ns3:_="">
    <xsd:import namespace="d54cbe69-32bd-412a-b004-9152f949605e"/>
    <xsd:import namespace="2aa12556-06ce-43ad-b6d4-ca2f1e549d5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cbe69-32bd-412a-b004-9152f949605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12556-06ce-43ad-b6d4-ca2f1e549d5d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11" nillable="true" ma:displayName="Document Category" ma:internalName="Document_x0020_Category">
      <xsd:simpleType>
        <xsd:restriction base="dms:Choice">
          <xsd:enumeration value="Slides - Live"/>
          <xsd:enumeration value="Slides - Downloadable"/>
          <xsd:enumeration value="Slides - Live Print"/>
          <xsd:enumeration value="Permissions"/>
          <xsd:enumeration value="Outcomes - Questions"/>
          <xsd:enumeration value="Slide Des Req - Full Redraw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54cbe69-32bd-412a-b004-9152f949605e">56M7VY3CDVN5-1838850614-7</_dlc_DocId>
    <_dlc_DocIdUrl xmlns="d54cbe69-32bd-412a-b004-9152f949605e">
      <Url>https://intranet.clinicaloptions.com/mews/oncology/NCCN_Heme_CLL_SS-TU_2019_(PRP3238)/Slide_Set__1/_layouts/15/DocIdRedir.aspx?ID=56M7VY3CDVN5-1838850614-7</Url>
      <Description>56M7VY3CDVN5-1838850614-7</Description>
    </_dlc_DocIdUrl>
    <Document_x0020_Category xmlns="2aa12556-06ce-43ad-b6d4-ca2f1e549d5d">Slides - Downloadable</Document_x0020_Category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C17F2B4-BF32-47BA-8F01-DB1E76B8D1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4cbe69-32bd-412a-b004-9152f949605e"/>
    <ds:schemaRef ds:uri="2aa12556-06ce-43ad-b6d4-ca2f1e549d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A55BC3-5A03-47C2-8EC3-D964C3B5E779}">
  <ds:schemaRefs>
    <ds:schemaRef ds:uri="http://schemas.microsoft.com/office/2006/documentManagement/types"/>
    <ds:schemaRef ds:uri="2aa12556-06ce-43ad-b6d4-ca2f1e549d5d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d54cbe69-32bd-412a-b004-9152f949605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5E151B5-E2EE-4BEC-82C3-105A302A3BE7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3A18F4D2-3653-4F4F-B917-116198900D9C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BEDE6005-2C44-4059-8AA4-A615BC739DB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8311</TotalTime>
  <Words>3551</Words>
  <Application>Microsoft Office PowerPoint</Application>
  <PresentationFormat>Custom</PresentationFormat>
  <Paragraphs>929</Paragraphs>
  <Slides>31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2017_HTAA_Diabetes</vt:lpstr>
      <vt:lpstr>1_2017_HTAA_Diabetes</vt:lpstr>
      <vt:lpstr>9_Custom Design</vt:lpstr>
      <vt:lpstr>3_2017_HTAA_Diabetes</vt:lpstr>
      <vt:lpstr>2_2017_HTAA_Diabetes</vt:lpstr>
      <vt:lpstr>4_2017_HTAA_Diabetes</vt:lpstr>
      <vt:lpstr>Slide 1</vt:lpstr>
      <vt:lpstr>CLL/SLL: Background</vt:lpstr>
      <vt:lpstr>CLL: Prognostic Value of FISH</vt:lpstr>
      <vt:lpstr>CLL: Impact of TP53 Mutations and TP53 Deletion on OS (N = 1148)</vt:lpstr>
      <vt:lpstr>Slide 5</vt:lpstr>
      <vt:lpstr>Slide 6</vt:lpstr>
      <vt:lpstr>Slide 7</vt:lpstr>
      <vt:lpstr>First-line Phase III Trials in CLL</vt:lpstr>
      <vt:lpstr>Phase III RESONATE-2 Trial of Ibrutinib vs Chlorambucil in Patients 65 Yrs of Age or Older With Untreated CLL/SLL</vt:lpstr>
      <vt:lpstr>RESONATE-2: 5-Yr Follow-up Results </vt:lpstr>
      <vt:lpstr>First-line Ibrutinib + Obinutuzumab vs Chlorambucil + Obinutuzumab in CLL/SLL (iLLUMINATE): Study Design</vt:lpstr>
      <vt:lpstr>First-line Bendamustine + Rituximab vs Rituximab + Ibrutinib vs Ibrutinib in CLL/SLL (Alliance  study): Study Design</vt:lpstr>
      <vt:lpstr>Alliance study: PFS of Eligible Patients* (Primary Endpoint)</vt:lpstr>
      <vt:lpstr>Alliance study: PFS by IGHV Mutation Status</vt:lpstr>
      <vt:lpstr>Phase III ECOG Trial of Ibrutinib + Rituximab vs FCR in Patients ≤ 70 Yrs of Age With Previously Untreated CLL</vt:lpstr>
      <vt:lpstr>E1912: PFS (Primary Endpoint) and OS in ITT Population</vt:lpstr>
      <vt:lpstr>E1912: PFS by IGHV Status</vt:lpstr>
      <vt:lpstr>First-line Obinutuzumab + Venetoclax or Chlorambucil in CLL With Coexisting Medical Conditions (CLL14): Study Design</vt:lpstr>
      <vt:lpstr>CLL14: PFS by IGHV Mutation and TP53 Status</vt:lpstr>
      <vt:lpstr>Slide 20</vt:lpstr>
      <vt:lpstr>Slide 21</vt:lpstr>
      <vt:lpstr>Slide 22</vt:lpstr>
      <vt:lpstr>Phase III RESONATE: Ibrutinib vs Ofatumumab in Previously Treated CLL/SLL</vt:lpstr>
      <vt:lpstr>RESONATE: PFS (Primary Endpoint) and OS</vt:lpstr>
      <vt:lpstr>Phase III Trial of Venetoclax + Rituximab vs BR in Previously Treated CLL/SLL (MURANO): Study Design</vt:lpstr>
      <vt:lpstr>Phase III Trial of Idelalisib + Rituximab in Relapsed CLL: Final Results of PFS (Primary Endpoint) and OS</vt:lpstr>
      <vt:lpstr>Phase III DUO Trial of Duvelisib vs Ofatumumab in  R/R CLL</vt:lpstr>
      <vt:lpstr>Slide 28</vt:lpstr>
      <vt:lpstr>Slide 29</vt:lpstr>
      <vt:lpstr>Conclusions</vt:lpstr>
      <vt:lpstr>Thank you </vt:lpstr>
    </vt:vector>
  </TitlesOfParts>
  <Company>Preferred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Approaches to Individualized Treatment for Chronic Lymphocytic Leukemia: Expert Guidance on Sequencing Therapy, Novel Agents, and Their Combinations</dc:title>
  <dc:creator>Preferred User</dc:creator>
  <cp:lastModifiedBy>Lenovo</cp:lastModifiedBy>
  <cp:revision>687</cp:revision>
  <cp:lastPrinted>2016-09-26T20:21:49Z</cp:lastPrinted>
  <dcterms:created xsi:type="dcterms:W3CDTF">2005-05-27T15:08:01Z</dcterms:created>
  <dcterms:modified xsi:type="dcterms:W3CDTF">2020-01-15T10:05:34Z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gs">
    <vt:lpwstr/>
  </property>
  <property fmtid="{D5CDD505-2E9C-101B-9397-08002B2CF9AE}" pid="3" name="display_urn:schemas-microsoft-com:office:office#Editor">
    <vt:lpwstr>Melanie Couton</vt:lpwstr>
  </property>
  <property fmtid="{D5CDD505-2E9C-101B-9397-08002B2CF9AE}" pid="4" name="display_urn:schemas-microsoft-com:office:office#Author">
    <vt:lpwstr>Melanie Couton</vt:lpwstr>
  </property>
  <property fmtid="{D5CDD505-2E9C-101B-9397-08002B2CF9AE}" pid="5" name="_dlc_DocId">
    <vt:lpwstr>56M7VY3CDVN5-387186687-1</vt:lpwstr>
  </property>
  <property fmtid="{D5CDD505-2E9C-101B-9397-08002B2CF9AE}" pid="6" name="_dlc_DocIdItemGuid">
    <vt:lpwstr>a63843a2-9c6d-4dd9-8093-c2ac83277bd5</vt:lpwstr>
  </property>
  <property fmtid="{D5CDD505-2E9C-101B-9397-08002B2CF9AE}" pid="7" name="_dlc_DocIdUrl">
    <vt:lpwstr>https://intranet.clinicaloptions.com/mews/oncology/ASH_ALL_Satellite-TU_2016/Template/_layouts/15/DocIdRedir.aspx?ID=56M7VY3CDVN5-387186687-1, 56M7VY3CDVN5-387186687-1</vt:lpwstr>
  </property>
  <property fmtid="{D5CDD505-2E9C-101B-9397-08002B2CF9AE}" pid="8" name="ContentTypeId">
    <vt:lpwstr>0x0101008AF742D322DE574F9D1CF63B1E74BD01</vt:lpwstr>
  </property>
</Properties>
</file>